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14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D825E340-466D-41EA-A619-AEA91D0A8A55}"/>
              </a:ext>
            </a:extLst>
          </p:cNvPr>
          <p:cNvSpPr txBox="1"/>
          <p:nvPr/>
        </p:nvSpPr>
        <p:spPr>
          <a:xfrm>
            <a:off x="1319298" y="505568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34738D"/>
                </a:solidFill>
                <a:latin typeface="Candara" panose="020E0502030303020204" pitchFamily="34" charset="0"/>
              </a:rPr>
              <a:t>LOREM</a:t>
            </a:r>
            <a:r>
              <a:rPr lang="en-US" sz="1300" b="1" dirty="0">
                <a:solidFill>
                  <a:srgbClr val="34738D"/>
                </a:solidFill>
                <a:latin typeface="Candara" panose="020E0502030303020204" pitchFamily="34" charset="0"/>
              </a:rPr>
              <a:t> IPSUM</a:t>
            </a:r>
            <a:endParaRPr lang="en-US" sz="1300" dirty="0">
              <a:solidFill>
                <a:srgbClr val="34738D"/>
              </a:solidFill>
              <a:latin typeface="Candara" panose="020E0502030303020204" pitchFamily="34" charset="0"/>
            </a:endParaRPr>
          </a:p>
          <a:p>
            <a:pPr algn="ctr" defTabSz="1219170">
              <a:spcBef>
                <a:spcPct val="20000"/>
              </a:spcBef>
              <a:defRPr/>
            </a:pPr>
            <a:r>
              <a:rPr lang="en-US" sz="1300" dirty="0">
                <a:solidFill>
                  <a:srgbClr val="4E4F54"/>
                </a:solidFill>
                <a:latin typeface="Candara" panose="020E0502030303020204" pitchFamily="34" charset="0"/>
              </a:rPr>
              <a:t>Lorem ipsum dolor sit amet, consectetur adipiscing elit, sed do eiusmod tempor incididunt.</a:t>
            </a:r>
          </a:p>
        </p:txBody>
      </p:sp>
      <p:grpSp>
        <p:nvGrpSpPr>
          <p:cNvPr id="14" name="Group 13">
            <a:extLst>
              <a:ext uri="{FF2B5EF4-FFF2-40B4-BE49-F238E27FC236}">
                <a16:creationId xmlns:a16="http://schemas.microsoft.com/office/drawing/2014/main" id="{63918DD8-A975-4201-A207-106602DE972C}"/>
              </a:ext>
            </a:extLst>
          </p:cNvPr>
          <p:cNvGrpSpPr/>
          <p:nvPr/>
        </p:nvGrpSpPr>
        <p:grpSpPr>
          <a:xfrm>
            <a:off x="1524000" y="2077003"/>
            <a:ext cx="1295402" cy="2590800"/>
            <a:chOff x="1524000" y="2077003"/>
            <a:chExt cx="1295402" cy="2590800"/>
          </a:xfrm>
        </p:grpSpPr>
        <p:sp>
          <p:nvSpPr>
            <p:cNvPr id="7" name="Freeform: Shape 6">
              <a:extLst>
                <a:ext uri="{FF2B5EF4-FFF2-40B4-BE49-F238E27FC236}">
                  <a16:creationId xmlns:a16="http://schemas.microsoft.com/office/drawing/2014/main" id="{12D23093-694C-457B-8D9F-76F2779E89A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34738D"/>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9ACA2B-2ACE-4FC3-ABBC-B6C922A92EE3}"/>
                </a:ext>
              </a:extLst>
            </p:cNvPr>
            <p:cNvSpPr/>
            <p:nvPr/>
          </p:nvSpPr>
          <p:spPr>
            <a:xfrm>
              <a:off x="1676400" y="2209800"/>
              <a:ext cx="990600" cy="76200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4C59BF2-CD27-45B0-9D5B-D0F39F306C6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5" name="TextBox 14">
            <a:extLst>
              <a:ext uri="{FF2B5EF4-FFF2-40B4-BE49-F238E27FC236}">
                <a16:creationId xmlns:a16="http://schemas.microsoft.com/office/drawing/2014/main" id="{0C39A8B0-96A7-4302-930F-E7D628AF9A8C}"/>
              </a:ext>
            </a:extLst>
          </p:cNvPr>
          <p:cNvSpPr txBox="1"/>
          <p:nvPr/>
        </p:nvSpPr>
        <p:spPr>
          <a:xfrm>
            <a:off x="3139371" y="4323803"/>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189A80"/>
                </a:solidFill>
                <a:latin typeface="Candara" panose="020E0502030303020204" pitchFamily="34" charset="0"/>
              </a:rPr>
              <a:t>LOREM</a:t>
            </a:r>
            <a:r>
              <a:rPr lang="en-US" sz="1300" b="1" dirty="0">
                <a:solidFill>
                  <a:srgbClr val="189A80"/>
                </a:solidFill>
                <a:latin typeface="Candara" panose="020E0502030303020204" pitchFamily="34" charset="0"/>
              </a:rPr>
              <a:t> IPSUM</a:t>
            </a:r>
            <a:endParaRPr lang="en-US" sz="1300" dirty="0">
              <a:solidFill>
                <a:srgbClr val="189A80"/>
              </a:solidFill>
              <a:latin typeface="Candara" panose="020E0502030303020204" pitchFamily="34" charset="0"/>
            </a:endParaRPr>
          </a:p>
          <a:p>
            <a:pPr algn="ctr" defTabSz="1219170">
              <a:spcBef>
                <a:spcPct val="20000"/>
              </a:spcBef>
              <a:defRPr/>
            </a:pPr>
            <a:r>
              <a:rPr lang="en-US" sz="1300" dirty="0">
                <a:solidFill>
                  <a:srgbClr val="4E4F54"/>
                </a:solidFill>
                <a:latin typeface="Candara" panose="020E0502030303020204" pitchFamily="34" charset="0"/>
              </a:rPr>
              <a:t>Lorem ipsum dolor sit amet, consectetur adipiscing elit, sed do eiusmod tempor incididunt.</a:t>
            </a:r>
          </a:p>
        </p:txBody>
      </p:sp>
      <p:grpSp>
        <p:nvGrpSpPr>
          <p:cNvPr id="16" name="Group 15">
            <a:extLst>
              <a:ext uri="{FF2B5EF4-FFF2-40B4-BE49-F238E27FC236}">
                <a16:creationId xmlns:a16="http://schemas.microsoft.com/office/drawing/2014/main" id="{03EB74E2-0FAC-4348-BEBB-489FAE3F3848}"/>
              </a:ext>
            </a:extLst>
          </p:cNvPr>
          <p:cNvGrpSpPr/>
          <p:nvPr/>
        </p:nvGrpSpPr>
        <p:grpSpPr>
          <a:xfrm>
            <a:off x="3344073" y="1345119"/>
            <a:ext cx="1295402" cy="2590800"/>
            <a:chOff x="1524000" y="2077003"/>
            <a:chExt cx="1295402" cy="2590800"/>
          </a:xfrm>
        </p:grpSpPr>
        <p:sp>
          <p:nvSpPr>
            <p:cNvPr id="17" name="Freeform: Shape 16">
              <a:extLst>
                <a:ext uri="{FF2B5EF4-FFF2-40B4-BE49-F238E27FC236}">
                  <a16:creationId xmlns:a16="http://schemas.microsoft.com/office/drawing/2014/main" id="{29B0A684-239E-4A75-A8C4-4DAD59D1FE12}"/>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189A80"/>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CF81EF2-A9E4-497B-A292-DD88640BBF1A}"/>
                </a:ext>
              </a:extLst>
            </p:cNvPr>
            <p:cNvSpPr/>
            <p:nvPr/>
          </p:nvSpPr>
          <p:spPr>
            <a:xfrm>
              <a:off x="1676400" y="2209800"/>
              <a:ext cx="990600" cy="76200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7778BBD-DC6D-4CCA-8F4D-883EF7326E85}"/>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0" name="TextBox 19">
            <a:extLst>
              <a:ext uri="{FF2B5EF4-FFF2-40B4-BE49-F238E27FC236}">
                <a16:creationId xmlns:a16="http://schemas.microsoft.com/office/drawing/2014/main" id="{02FF8754-A798-4BFD-93A6-6D35CC788D6E}"/>
              </a:ext>
            </a:extLst>
          </p:cNvPr>
          <p:cNvSpPr txBox="1"/>
          <p:nvPr/>
        </p:nvSpPr>
        <p:spPr>
          <a:xfrm>
            <a:off x="5150092" y="548557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EF9D27"/>
                </a:solidFill>
                <a:latin typeface="Candara" panose="020E0502030303020204" pitchFamily="34" charset="0"/>
              </a:rPr>
              <a:t>LOREM</a:t>
            </a:r>
            <a:r>
              <a:rPr lang="en-US" sz="1300" b="1" dirty="0">
                <a:solidFill>
                  <a:srgbClr val="EF9D27"/>
                </a:solidFill>
                <a:latin typeface="Candara" panose="020E0502030303020204" pitchFamily="34" charset="0"/>
              </a:rPr>
              <a:t> IPSUM</a:t>
            </a:r>
            <a:endParaRPr lang="en-US" sz="1300" dirty="0">
              <a:solidFill>
                <a:srgbClr val="EF9D27"/>
              </a:solidFill>
              <a:latin typeface="Candara" panose="020E0502030303020204" pitchFamily="34" charset="0"/>
            </a:endParaRPr>
          </a:p>
          <a:p>
            <a:pPr algn="ctr" defTabSz="1219170">
              <a:spcBef>
                <a:spcPct val="20000"/>
              </a:spcBef>
              <a:defRPr/>
            </a:pPr>
            <a:r>
              <a:rPr lang="en-US" sz="1300" dirty="0">
                <a:solidFill>
                  <a:srgbClr val="4E4F54"/>
                </a:solidFill>
                <a:latin typeface="Candara" panose="020E0502030303020204" pitchFamily="34" charset="0"/>
              </a:rPr>
              <a:t>Lorem ipsum dolor sit amet, consectetur adipiscing elit, sed do eiusmod tempor incididunt.</a:t>
            </a:r>
          </a:p>
        </p:txBody>
      </p:sp>
      <p:grpSp>
        <p:nvGrpSpPr>
          <p:cNvPr id="21" name="Group 20">
            <a:extLst>
              <a:ext uri="{FF2B5EF4-FFF2-40B4-BE49-F238E27FC236}">
                <a16:creationId xmlns:a16="http://schemas.microsoft.com/office/drawing/2014/main" id="{77875EED-A56D-49E7-A653-3520376D3773}"/>
              </a:ext>
            </a:extLst>
          </p:cNvPr>
          <p:cNvGrpSpPr/>
          <p:nvPr/>
        </p:nvGrpSpPr>
        <p:grpSpPr>
          <a:xfrm>
            <a:off x="5354794" y="2506893"/>
            <a:ext cx="1295402" cy="2590800"/>
            <a:chOff x="1524000" y="2077003"/>
            <a:chExt cx="1295402" cy="2590800"/>
          </a:xfrm>
        </p:grpSpPr>
        <p:sp>
          <p:nvSpPr>
            <p:cNvPr id="22" name="Freeform: Shape 21">
              <a:extLst>
                <a:ext uri="{FF2B5EF4-FFF2-40B4-BE49-F238E27FC236}">
                  <a16:creationId xmlns:a16="http://schemas.microsoft.com/office/drawing/2014/main" id="{EC6197CF-BC01-47D4-A638-6E531B459F4D}"/>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EF9D27"/>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E9B3A3C-8B9C-4A5D-8CA9-BF781ECB73BA}"/>
                </a:ext>
              </a:extLst>
            </p:cNvPr>
            <p:cNvSpPr/>
            <p:nvPr/>
          </p:nvSpPr>
          <p:spPr>
            <a:xfrm>
              <a:off x="1676400" y="2209800"/>
              <a:ext cx="990600" cy="762000"/>
            </a:xfrm>
            <a:prstGeom prst="rect">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05D14B6-C498-4882-BFEB-E36A0C8256B3}"/>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5" name="TextBox 24">
            <a:extLst>
              <a:ext uri="{FF2B5EF4-FFF2-40B4-BE49-F238E27FC236}">
                <a16:creationId xmlns:a16="http://schemas.microsoft.com/office/drawing/2014/main" id="{31B15349-1177-464A-AF44-32A1F23D6E7E}"/>
              </a:ext>
            </a:extLst>
          </p:cNvPr>
          <p:cNvSpPr txBox="1"/>
          <p:nvPr/>
        </p:nvSpPr>
        <p:spPr>
          <a:xfrm>
            <a:off x="7133040" y="45788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D34132"/>
                </a:solidFill>
                <a:latin typeface="Candara" panose="020E0502030303020204" pitchFamily="34" charset="0"/>
              </a:rPr>
              <a:t>LOREM</a:t>
            </a:r>
            <a:r>
              <a:rPr lang="en-US" sz="1300" b="1" dirty="0">
                <a:solidFill>
                  <a:srgbClr val="D34132"/>
                </a:solidFill>
                <a:latin typeface="Candara" panose="020E0502030303020204" pitchFamily="34" charset="0"/>
              </a:rPr>
              <a:t> IPSUM</a:t>
            </a:r>
            <a:endParaRPr lang="en-US" sz="1300" dirty="0">
              <a:solidFill>
                <a:srgbClr val="D34132"/>
              </a:solidFill>
              <a:latin typeface="Candara" panose="020E0502030303020204" pitchFamily="34" charset="0"/>
            </a:endParaRPr>
          </a:p>
          <a:p>
            <a:pPr algn="ctr" defTabSz="1219170">
              <a:spcBef>
                <a:spcPct val="20000"/>
              </a:spcBef>
              <a:defRPr/>
            </a:pPr>
            <a:r>
              <a:rPr lang="en-US" sz="1300" dirty="0">
                <a:solidFill>
                  <a:srgbClr val="4E4F54"/>
                </a:solidFill>
                <a:latin typeface="Candara" panose="020E0502030303020204" pitchFamily="34" charset="0"/>
              </a:rPr>
              <a:t>Lorem ipsum dolor sit amet, consectetur adipiscing elit, sed do eiusmod tempor incididunt.</a:t>
            </a:r>
          </a:p>
        </p:txBody>
      </p:sp>
      <p:grpSp>
        <p:nvGrpSpPr>
          <p:cNvPr id="26" name="Group 25">
            <a:extLst>
              <a:ext uri="{FF2B5EF4-FFF2-40B4-BE49-F238E27FC236}">
                <a16:creationId xmlns:a16="http://schemas.microsoft.com/office/drawing/2014/main" id="{EF4F8D95-DF5B-4E64-A23E-A3B17F925A6D}"/>
              </a:ext>
            </a:extLst>
          </p:cNvPr>
          <p:cNvGrpSpPr/>
          <p:nvPr/>
        </p:nvGrpSpPr>
        <p:grpSpPr>
          <a:xfrm>
            <a:off x="7337742" y="1600200"/>
            <a:ext cx="1295402" cy="2590800"/>
            <a:chOff x="1524000" y="2077003"/>
            <a:chExt cx="1295402" cy="2590800"/>
          </a:xfrm>
        </p:grpSpPr>
        <p:sp>
          <p:nvSpPr>
            <p:cNvPr id="27" name="Freeform: Shape 26">
              <a:extLst>
                <a:ext uri="{FF2B5EF4-FFF2-40B4-BE49-F238E27FC236}">
                  <a16:creationId xmlns:a16="http://schemas.microsoft.com/office/drawing/2014/main" id="{8A2808AB-B76E-406F-BC02-54A5A3E32E0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D34132"/>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5AFC693-BB27-4557-8EF8-D47DEC947BEC}"/>
                </a:ext>
              </a:extLst>
            </p:cNvPr>
            <p:cNvSpPr/>
            <p:nvPr/>
          </p:nvSpPr>
          <p:spPr>
            <a:xfrm>
              <a:off x="1676400" y="2209800"/>
              <a:ext cx="990600" cy="762000"/>
            </a:xfrm>
            <a:prstGeom prst="rect">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45F31D95-98F8-4FB9-BBAA-DB69E734584E}"/>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30" name="TextBox 29">
            <a:extLst>
              <a:ext uri="{FF2B5EF4-FFF2-40B4-BE49-F238E27FC236}">
                <a16:creationId xmlns:a16="http://schemas.microsoft.com/office/drawing/2014/main" id="{4540C141-B525-4488-8BB3-EDB7CBFDEB95}"/>
              </a:ext>
            </a:extLst>
          </p:cNvPr>
          <p:cNvSpPr txBox="1"/>
          <p:nvPr/>
        </p:nvSpPr>
        <p:spPr>
          <a:xfrm>
            <a:off x="9171702" y="48836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564267"/>
                </a:solidFill>
                <a:latin typeface="Candara" panose="020E0502030303020204" pitchFamily="34" charset="0"/>
              </a:rPr>
              <a:t>LOREM</a:t>
            </a:r>
            <a:r>
              <a:rPr lang="en-US" sz="1300" b="1" dirty="0">
                <a:solidFill>
                  <a:srgbClr val="564267"/>
                </a:solidFill>
                <a:latin typeface="Candara" panose="020E0502030303020204" pitchFamily="34" charset="0"/>
              </a:rPr>
              <a:t> IPSUM</a:t>
            </a:r>
            <a:endParaRPr lang="en-US" sz="1300" dirty="0">
              <a:solidFill>
                <a:srgbClr val="564267"/>
              </a:solidFill>
              <a:latin typeface="Candara" panose="020E0502030303020204" pitchFamily="34" charset="0"/>
            </a:endParaRPr>
          </a:p>
          <a:p>
            <a:pPr algn="ctr" defTabSz="1219170">
              <a:spcBef>
                <a:spcPct val="20000"/>
              </a:spcBef>
              <a:defRPr/>
            </a:pPr>
            <a:r>
              <a:rPr lang="en-US" sz="1300" dirty="0">
                <a:solidFill>
                  <a:srgbClr val="4E4F54"/>
                </a:solidFill>
                <a:latin typeface="Candara" panose="020E0502030303020204" pitchFamily="34" charset="0"/>
              </a:rPr>
              <a:t>Lorem ipsum dolor sit amet, consectetur adipiscing elit, sed do eiusmod tempor incididunt.</a:t>
            </a:r>
          </a:p>
        </p:txBody>
      </p:sp>
      <p:grpSp>
        <p:nvGrpSpPr>
          <p:cNvPr id="31" name="Group 30">
            <a:extLst>
              <a:ext uri="{FF2B5EF4-FFF2-40B4-BE49-F238E27FC236}">
                <a16:creationId xmlns:a16="http://schemas.microsoft.com/office/drawing/2014/main" id="{1CD1929E-19DB-4A70-944D-40CF4C48CDC5}"/>
              </a:ext>
            </a:extLst>
          </p:cNvPr>
          <p:cNvGrpSpPr/>
          <p:nvPr/>
        </p:nvGrpSpPr>
        <p:grpSpPr>
          <a:xfrm>
            <a:off x="9376404" y="1905000"/>
            <a:ext cx="1295402" cy="2590800"/>
            <a:chOff x="1524000" y="2077003"/>
            <a:chExt cx="1295402" cy="2590800"/>
          </a:xfrm>
        </p:grpSpPr>
        <p:sp>
          <p:nvSpPr>
            <p:cNvPr id="32" name="Freeform: Shape 31">
              <a:extLst>
                <a:ext uri="{FF2B5EF4-FFF2-40B4-BE49-F238E27FC236}">
                  <a16:creationId xmlns:a16="http://schemas.microsoft.com/office/drawing/2014/main" id="{2D31673F-DA29-4CBD-9EA6-909D36D9D0E8}"/>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564267"/>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36E4D2-1986-438C-9A69-98142E3A3DEE}"/>
                </a:ext>
              </a:extLst>
            </p:cNvPr>
            <p:cNvSpPr/>
            <p:nvPr/>
          </p:nvSpPr>
          <p:spPr>
            <a:xfrm>
              <a:off x="1676400" y="2209800"/>
              <a:ext cx="990600" cy="762000"/>
            </a:xfrm>
            <a:prstGeom prst="rect">
              <a:avLst/>
            </a:pr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D48746D-8F57-49AD-8BCB-C4DCF5CB7C7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0" name="Freeform: Shape 9">
            <a:extLst>
              <a:ext uri="{FF2B5EF4-FFF2-40B4-BE49-F238E27FC236}">
                <a16:creationId xmlns:a16="http://schemas.microsoft.com/office/drawing/2014/main" id="{72973A4C-561C-42FB-93FB-E9A7D2D9FFA6}"/>
              </a:ext>
            </a:extLst>
          </p:cNvPr>
          <p:cNvSpPr/>
          <p:nvPr/>
        </p:nvSpPr>
        <p:spPr>
          <a:xfrm>
            <a:off x="990600" y="3964333"/>
            <a:ext cx="10219764" cy="1293467"/>
          </a:xfrm>
          <a:custGeom>
            <a:avLst/>
            <a:gdLst>
              <a:gd name="connsiteX0" fmla="*/ 0 w 10219764"/>
              <a:gd name="connsiteY0" fmla="*/ 0 h 1293467"/>
              <a:gd name="connsiteX1" fmla="*/ 1183341 w 10219764"/>
              <a:gd name="connsiteY1" fmla="*/ 903643 h 1293467"/>
              <a:gd name="connsiteX2" fmla="*/ 3065929 w 10219764"/>
              <a:gd name="connsiteY2" fmla="*/ 107577 h 1293467"/>
              <a:gd name="connsiteX3" fmla="*/ 4948517 w 10219764"/>
              <a:gd name="connsiteY3" fmla="*/ 1290918 h 1293467"/>
              <a:gd name="connsiteX4" fmla="*/ 6874136 w 10219764"/>
              <a:gd name="connsiteY4" fmla="*/ 430306 h 1293467"/>
              <a:gd name="connsiteX5" fmla="*/ 8702936 w 10219764"/>
              <a:gd name="connsiteY5" fmla="*/ 688490 h 1293467"/>
              <a:gd name="connsiteX6" fmla="*/ 10219764 w 10219764"/>
              <a:gd name="connsiteY6" fmla="*/ 451821 h 1293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19764" h="1293467">
                <a:moveTo>
                  <a:pt x="0" y="0"/>
                </a:moveTo>
                <a:cubicBezTo>
                  <a:pt x="336176" y="442857"/>
                  <a:pt x="672353" y="885714"/>
                  <a:pt x="1183341" y="903643"/>
                </a:cubicBezTo>
                <a:cubicBezTo>
                  <a:pt x="1694329" y="921572"/>
                  <a:pt x="2438400" y="43031"/>
                  <a:pt x="3065929" y="107577"/>
                </a:cubicBezTo>
                <a:cubicBezTo>
                  <a:pt x="3693458" y="172123"/>
                  <a:pt x="4313816" y="1237130"/>
                  <a:pt x="4948517" y="1290918"/>
                </a:cubicBezTo>
                <a:cubicBezTo>
                  <a:pt x="5583218" y="1344706"/>
                  <a:pt x="6248400" y="530711"/>
                  <a:pt x="6874136" y="430306"/>
                </a:cubicBezTo>
                <a:cubicBezTo>
                  <a:pt x="7499873" y="329901"/>
                  <a:pt x="8145331" y="684904"/>
                  <a:pt x="8702936" y="688490"/>
                </a:cubicBezTo>
                <a:cubicBezTo>
                  <a:pt x="9260541" y="692076"/>
                  <a:pt x="9914964" y="548640"/>
                  <a:pt x="10219764" y="451821"/>
                </a:cubicBezTo>
              </a:path>
            </a:pathLst>
          </a:custGeom>
          <a:noFill/>
          <a:ln w="50800">
            <a:solidFill>
              <a:schemeClr val="bg2">
                <a:lumMod val="10000"/>
              </a:schemeClr>
            </a:solidFill>
            <a:headEnd type="oval"/>
            <a:tailEnd type="ova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hlinkClick r:id="rId7"/>
            <a:extLst>
              <a:ext uri="{FF2B5EF4-FFF2-40B4-BE49-F238E27FC236}">
                <a16:creationId xmlns:a16="http://schemas.microsoft.com/office/drawing/2014/main" id="{A67A4066-C960-47B4-86FF-480062E3DBE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85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000"/>
                                        <p:tgtEl>
                                          <p:spTgt spid="10"/>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7"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7"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47"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par>
                          <p:cTn id="54" fill="hold">
                            <p:stCondLst>
                              <p:cond delay="8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9500"/>
                            </p:stCondLst>
                            <p:childTnLst>
                              <p:par>
                                <p:cTn id="61" presetID="47"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05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20" grpId="0"/>
      <p:bldP spid="25" grpId="0"/>
      <p:bldP spid="30"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2018-11-28T17:43:14Z</dcterms:modified>
</cp:coreProperties>
</file>