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15462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E735747A-272D-412A-965B-AE1EF5356FC8}"/>
              </a:ext>
            </a:extLst>
          </p:cNvPr>
          <p:cNvSpPr/>
          <p:nvPr/>
        </p:nvSpPr>
        <p:spPr>
          <a:xfrm>
            <a:off x="-1" y="5278242"/>
            <a:ext cx="12184224" cy="1576562"/>
          </a:xfrm>
          <a:custGeom>
            <a:avLst/>
            <a:gdLst>
              <a:gd name="connsiteX0" fmla="*/ 1110913 w 12184224"/>
              <a:gd name="connsiteY0" fmla="*/ 409 h 1425295"/>
              <a:gd name="connsiteX1" fmla="*/ 1260391 w 12184224"/>
              <a:gd name="connsiteY1" fmla="*/ 260923 h 1425295"/>
              <a:gd name="connsiteX2" fmla="*/ 1269368 w 12184224"/>
              <a:gd name="connsiteY2" fmla="*/ 272891 h 1425295"/>
              <a:gd name="connsiteX3" fmla="*/ 1425713 w 12184224"/>
              <a:gd name="connsiteY3" fmla="*/ 409 h 1425295"/>
              <a:gd name="connsiteX4" fmla="*/ 99067 w 12184224"/>
              <a:gd name="connsiteY4" fmla="*/ 0 h 1425295"/>
              <a:gd name="connsiteX5" fmla="*/ 2752360 w 12184224"/>
              <a:gd name="connsiteY5" fmla="*/ 0 h 1425295"/>
              <a:gd name="connsiteX6" fmla="*/ 2752360 w 12184224"/>
              <a:gd name="connsiteY6" fmla="*/ 409 h 1425295"/>
              <a:gd name="connsiteX7" fmla="*/ 12184224 w 12184224"/>
              <a:gd name="connsiteY7" fmla="*/ 409 h 1425295"/>
              <a:gd name="connsiteX8" fmla="*/ 12184224 w 12184224"/>
              <a:gd name="connsiteY8" fmla="*/ 1425295 h 1425295"/>
              <a:gd name="connsiteX9" fmla="*/ 0 w 12184224"/>
              <a:gd name="connsiteY9" fmla="*/ 1425295 h 1425295"/>
              <a:gd name="connsiteX10" fmla="*/ 0 w 12184224"/>
              <a:gd name="connsiteY10" fmla="*/ 409 h 1425295"/>
              <a:gd name="connsiteX11" fmla="*/ 99067 w 12184224"/>
              <a:gd name="connsiteY11" fmla="*/ 409 h 1425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4224" h="1425295">
                <a:moveTo>
                  <a:pt x="1110913" y="409"/>
                </a:moveTo>
                <a:lnTo>
                  <a:pt x="1260391" y="260923"/>
                </a:lnTo>
                <a:lnTo>
                  <a:pt x="1269368" y="272891"/>
                </a:lnTo>
                <a:lnTo>
                  <a:pt x="1425713" y="409"/>
                </a:lnTo>
                <a:close/>
                <a:moveTo>
                  <a:pt x="99067" y="0"/>
                </a:moveTo>
                <a:lnTo>
                  <a:pt x="2752360" y="0"/>
                </a:lnTo>
                <a:lnTo>
                  <a:pt x="2752360" y="409"/>
                </a:lnTo>
                <a:lnTo>
                  <a:pt x="12184224" y="409"/>
                </a:lnTo>
                <a:lnTo>
                  <a:pt x="12184224" y="1425295"/>
                </a:lnTo>
                <a:lnTo>
                  <a:pt x="0" y="1425295"/>
                </a:lnTo>
                <a:lnTo>
                  <a:pt x="0" y="409"/>
                </a:lnTo>
                <a:lnTo>
                  <a:pt x="99067" y="409"/>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TITLE GOES HERE</a:t>
            </a:r>
          </a:p>
          <a:p>
            <a:r>
              <a:rPr lang="en-US" dirty="0">
                <a:solidFill>
                  <a:srgbClr val="4E4F54"/>
                </a:solidFill>
                <a:latin typeface="Candara" panose="020E0502030303020204" pitchFamily="34" charset="0"/>
              </a:rPr>
              <a:t>Your Subtitle</a:t>
            </a:r>
          </a:p>
        </p:txBody>
      </p:sp>
      <p:pic>
        <p:nvPicPr>
          <p:cNvPr id="3" name="Picture 2">
            <a:extLst>
              <a:ext uri="{FF2B5EF4-FFF2-40B4-BE49-F238E27FC236}">
                <a16:creationId xmlns:a16="http://schemas.microsoft.com/office/drawing/2014/main" id="{3803EC93-E9A7-423A-A7A1-BCC2BDCFA8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59491" y="914400"/>
            <a:ext cx="5943600" cy="3640248"/>
          </a:xfrm>
          <a:prstGeom prst="rect">
            <a:avLst/>
          </a:prstGeom>
          <a:effectLst>
            <a:outerShdw blurRad="50800" dist="38100" dir="2700000" algn="tl" rotWithShape="0">
              <a:prstClr val="black">
                <a:alpha val="40000"/>
              </a:prstClr>
            </a:outerShdw>
          </a:effectLst>
        </p:spPr>
      </p:pic>
      <p:sp>
        <p:nvSpPr>
          <p:cNvPr id="4" name="Rectangle 3">
            <a:extLst>
              <a:ext uri="{FF2B5EF4-FFF2-40B4-BE49-F238E27FC236}">
                <a16:creationId xmlns:a16="http://schemas.microsoft.com/office/drawing/2014/main" id="{91CC94B5-F706-4CB1-A597-5EA4213F2976}"/>
              </a:ext>
            </a:extLst>
          </p:cNvPr>
          <p:cNvSpPr/>
          <p:nvPr/>
        </p:nvSpPr>
        <p:spPr>
          <a:xfrm>
            <a:off x="6659590" y="1350896"/>
            <a:ext cx="4389409" cy="2755228"/>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C7545D64-21C1-4810-A93E-07F6919C55AE}"/>
              </a:ext>
            </a:extLst>
          </p:cNvPr>
          <p:cNvSpPr txBox="1"/>
          <p:nvPr/>
        </p:nvSpPr>
        <p:spPr>
          <a:xfrm>
            <a:off x="1389808" y="5412938"/>
            <a:ext cx="3045032" cy="1292662"/>
          </a:xfrm>
          <a:prstGeom prst="rect">
            <a:avLst/>
          </a:prstGeom>
          <a:noFill/>
        </p:spPr>
        <p:txBody>
          <a:bodyPr wrap="square" rtlCol="0">
            <a:spAutoFit/>
          </a:bodyPr>
          <a:lstStyle/>
          <a:p>
            <a:r>
              <a:rPr lang="en-US" sz="1500" b="1" dirty="0">
                <a:solidFill>
                  <a:srgbClr val="34738D"/>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300" dirty="0">
                <a:solidFill>
                  <a:srgbClr val="4E4F54"/>
                </a:solidFill>
                <a:latin typeface="Candara" panose="020E0502030303020204" pitchFamily="34" charset="0"/>
              </a:rPr>
              <a:t>Lorem ipsum dolor sit amet, consectetur adipiscing elit, sed do eiusmod tempor incididunt ut labore et dolore.</a:t>
            </a:r>
          </a:p>
          <a:p>
            <a:endParaRPr lang="en-US" sz="200" dirty="0">
              <a:solidFill>
                <a:srgbClr val="4E4F54"/>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E4F54"/>
                </a:solidFill>
                <a:latin typeface="Candara" panose="020E0502030303020204" pitchFamily="34" charset="0"/>
              </a:rPr>
              <a:t>Lorem ipsum dolor sit amet, consectetur adipiscing elit, sed do eiusmod .</a:t>
            </a:r>
          </a:p>
        </p:txBody>
      </p:sp>
      <p:sp>
        <p:nvSpPr>
          <p:cNvPr id="10" name="TextBox 9">
            <a:extLst>
              <a:ext uri="{FF2B5EF4-FFF2-40B4-BE49-F238E27FC236}">
                <a16:creationId xmlns:a16="http://schemas.microsoft.com/office/drawing/2014/main" id="{AB49D3E0-39E6-43C7-AC4A-7951A7AF29F4}"/>
              </a:ext>
            </a:extLst>
          </p:cNvPr>
          <p:cNvSpPr txBox="1"/>
          <p:nvPr/>
        </p:nvSpPr>
        <p:spPr>
          <a:xfrm>
            <a:off x="5230288" y="5412938"/>
            <a:ext cx="3045032" cy="1292662"/>
          </a:xfrm>
          <a:prstGeom prst="rect">
            <a:avLst/>
          </a:prstGeom>
          <a:noFill/>
        </p:spPr>
        <p:txBody>
          <a:bodyPr wrap="square" rtlCol="0">
            <a:spAutoFit/>
          </a:bodyPr>
          <a:lstStyle/>
          <a:p>
            <a:r>
              <a:rPr lang="en-US" sz="1500" b="1" dirty="0">
                <a:solidFill>
                  <a:srgbClr val="189A80"/>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300" dirty="0">
                <a:solidFill>
                  <a:srgbClr val="4E4F54"/>
                </a:solidFill>
                <a:latin typeface="Candara" panose="020E0502030303020204" pitchFamily="34" charset="0"/>
              </a:rPr>
              <a:t>Lorem ipsum dolor sit amet, consectetur adipiscing elit, sed do eiusmod tempor incididunt ut labore et dolore.</a:t>
            </a:r>
          </a:p>
          <a:p>
            <a:endParaRPr lang="en-US" sz="200" dirty="0">
              <a:solidFill>
                <a:srgbClr val="4E4F54"/>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E4F54"/>
                </a:solidFill>
                <a:latin typeface="Candara" panose="020E0502030303020204" pitchFamily="34" charset="0"/>
              </a:rPr>
              <a:t>Lorem ipsum dolor sit amet, consectetur adipiscing elit, sed do eiusmod .</a:t>
            </a:r>
          </a:p>
        </p:txBody>
      </p:sp>
      <p:sp>
        <p:nvSpPr>
          <p:cNvPr id="11" name="TextBox 10">
            <a:extLst>
              <a:ext uri="{FF2B5EF4-FFF2-40B4-BE49-F238E27FC236}">
                <a16:creationId xmlns:a16="http://schemas.microsoft.com/office/drawing/2014/main" id="{D3EF2F5E-0874-4038-8EB5-EBA6F4FFA574}"/>
              </a:ext>
            </a:extLst>
          </p:cNvPr>
          <p:cNvSpPr txBox="1"/>
          <p:nvPr/>
        </p:nvSpPr>
        <p:spPr>
          <a:xfrm>
            <a:off x="9070768" y="5412938"/>
            <a:ext cx="3045032" cy="1292662"/>
          </a:xfrm>
          <a:prstGeom prst="rect">
            <a:avLst/>
          </a:prstGeom>
          <a:noFill/>
        </p:spPr>
        <p:txBody>
          <a:bodyPr wrap="square" rtlCol="0">
            <a:spAutoFit/>
          </a:bodyPr>
          <a:lstStyle/>
          <a:p>
            <a:r>
              <a:rPr lang="en-US" sz="1500" b="1" dirty="0">
                <a:solidFill>
                  <a:srgbClr val="EF9D27"/>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300" dirty="0">
                <a:solidFill>
                  <a:srgbClr val="4E4F54"/>
                </a:solidFill>
                <a:latin typeface="Candara" panose="020E0502030303020204" pitchFamily="34" charset="0"/>
              </a:rPr>
              <a:t>Lorem ipsum dolor sit amet, consectetur adipiscing elit, sed do eiusmod tempor incididunt ut labore et dolore.</a:t>
            </a:r>
          </a:p>
          <a:p>
            <a:endParaRPr lang="en-US" sz="200" dirty="0">
              <a:solidFill>
                <a:srgbClr val="4E4F54"/>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E4F54"/>
                </a:solidFill>
                <a:latin typeface="Candara" panose="020E0502030303020204" pitchFamily="34" charset="0"/>
              </a:rPr>
              <a:t>Lorem ipsum dolor sit amet, consectetur adipiscing elit, sed do eiusmod .</a:t>
            </a:r>
          </a:p>
        </p:txBody>
      </p:sp>
      <p:sp>
        <p:nvSpPr>
          <p:cNvPr id="12" name="Freeform 517">
            <a:extLst>
              <a:ext uri="{FF2B5EF4-FFF2-40B4-BE49-F238E27FC236}">
                <a16:creationId xmlns:a16="http://schemas.microsoft.com/office/drawing/2014/main" id="{5171C79E-A382-4178-B8A5-5EC024B1F312}"/>
              </a:ext>
            </a:extLst>
          </p:cNvPr>
          <p:cNvSpPr>
            <a:spLocks noChangeAspect="1" noEditPoints="1"/>
          </p:cNvSpPr>
          <p:nvPr/>
        </p:nvSpPr>
        <p:spPr bwMode="auto">
          <a:xfrm>
            <a:off x="4590208" y="5944842"/>
            <a:ext cx="640080" cy="228854"/>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rgbClr val="189A8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525">
            <a:extLst>
              <a:ext uri="{FF2B5EF4-FFF2-40B4-BE49-F238E27FC236}">
                <a16:creationId xmlns:a16="http://schemas.microsoft.com/office/drawing/2014/main" id="{5FE037AD-7A1C-4FDC-8190-8CB3B431232B}"/>
              </a:ext>
            </a:extLst>
          </p:cNvPr>
          <p:cNvSpPr>
            <a:spLocks noChangeAspect="1" noEditPoints="1"/>
          </p:cNvSpPr>
          <p:nvPr/>
        </p:nvSpPr>
        <p:spPr bwMode="auto">
          <a:xfrm>
            <a:off x="8430688" y="5876389"/>
            <a:ext cx="640080" cy="286514"/>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rgbClr val="EF9D2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543">
            <a:extLst>
              <a:ext uri="{FF2B5EF4-FFF2-40B4-BE49-F238E27FC236}">
                <a16:creationId xmlns:a16="http://schemas.microsoft.com/office/drawing/2014/main" id="{42CE90FE-F7CF-4665-AF0A-B43B67E6F862}"/>
              </a:ext>
            </a:extLst>
          </p:cNvPr>
          <p:cNvSpPr>
            <a:spLocks noChangeAspect="1" noEditPoints="1"/>
          </p:cNvSpPr>
          <p:nvPr/>
        </p:nvSpPr>
        <p:spPr bwMode="auto">
          <a:xfrm>
            <a:off x="749728" y="5876389"/>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rgbClr val="34738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TextBox 14">
            <a:extLst>
              <a:ext uri="{FF2B5EF4-FFF2-40B4-BE49-F238E27FC236}">
                <a16:creationId xmlns:a16="http://schemas.microsoft.com/office/drawing/2014/main" id="{1FF93695-57FD-4F75-826C-9E43677900B7}"/>
              </a:ext>
            </a:extLst>
          </p:cNvPr>
          <p:cNvSpPr txBox="1"/>
          <p:nvPr/>
        </p:nvSpPr>
        <p:spPr>
          <a:xfrm>
            <a:off x="348262" y="1828800"/>
            <a:ext cx="5965384" cy="2816156"/>
          </a:xfrm>
          <a:prstGeom prst="rect">
            <a:avLst/>
          </a:prstGeom>
          <a:noFill/>
        </p:spPr>
        <p:txBody>
          <a:bodyPr wrap="square" rtlCol="0">
            <a:spAutoFit/>
          </a:bodyPr>
          <a:lstStyle/>
          <a:p>
            <a:r>
              <a:rPr lang="en-US" sz="1600" b="1" dirty="0">
                <a:solidFill>
                  <a:srgbClr val="4E4F54"/>
                </a:solidFill>
                <a:latin typeface="Calibri" panose="020F0502020204030204" pitchFamily="34" charset="0"/>
              </a:rPr>
              <a:t>LOREM IPSUM DOLOR</a:t>
            </a:r>
          </a:p>
          <a:p>
            <a:endParaRPr lang="en-US" sz="1000" dirty="0">
              <a:solidFill>
                <a:srgbClr val="4E4F54"/>
              </a:solidFill>
              <a:latin typeface="Candara" panose="020E0502030303020204" pitchFamily="34" charset="0"/>
            </a:endParaRPr>
          </a:p>
          <a:p>
            <a:r>
              <a:rPr lang="en-US" sz="1300" dirty="0">
                <a:solidFill>
                  <a:srgbClr val="4E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E4F54"/>
              </a:solidFill>
              <a:latin typeface="Candara" panose="020E0502030303020204" pitchFamily="34" charset="0"/>
            </a:endParaRPr>
          </a:p>
          <a:p>
            <a:r>
              <a:rPr lang="en-US" sz="1300" dirty="0">
                <a:solidFill>
                  <a:srgbClr val="4E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E4F54"/>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E4F54"/>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rgbClr val="4E4F54"/>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E4F54"/>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rgbClr val="4E4F54"/>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E4F54"/>
                </a:solidFill>
                <a:latin typeface="Candara" panose="020E0502030303020204" pitchFamily="34" charset="0"/>
              </a:rPr>
              <a:t>Lorem ipsum dolor sit amet, consectetur adipiscing elit, sed do eiusmod.</a:t>
            </a:r>
          </a:p>
        </p:txBody>
      </p:sp>
      <p:pic>
        <p:nvPicPr>
          <p:cNvPr id="16" name="Picture 15">
            <a:hlinkClick r:id="rId4"/>
            <a:extLst>
              <a:ext uri="{FF2B5EF4-FFF2-40B4-BE49-F238E27FC236}">
                <a16:creationId xmlns:a16="http://schemas.microsoft.com/office/drawing/2014/main" id="{18C47020-C068-4913-B185-9EA9D0FED5C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46702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9" presetClass="entr" presetSubtype="0"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1000"/>
                                        <p:tgtEl>
                                          <p:spTgt spid="4"/>
                                        </p:tgtEl>
                                      </p:cBhvr>
                                    </p:animEffect>
                                  </p:childTnLst>
                                </p:cTn>
                              </p:par>
                            </p:childTnLst>
                          </p:cTn>
                        </p:par>
                        <p:par>
                          <p:cTn id="18" fill="hold">
                            <p:stCondLst>
                              <p:cond delay="2500"/>
                            </p:stCondLst>
                            <p:childTnLst>
                              <p:par>
                                <p:cTn id="19" presetID="42" presetClass="entr" presetSubtype="0" fill="hold" grpId="0" nodeType="afterEffect">
                                  <p:stCondLst>
                                    <p:cond delay="0"/>
                                  </p:stCondLst>
                                  <p:childTnLst>
                                    <p:set>
                                      <p:cBhvr>
                                        <p:cTn id="20" dur="1" fill="hold">
                                          <p:stCondLst>
                                            <p:cond delay="0"/>
                                          </p:stCondLst>
                                        </p:cTn>
                                        <p:tgtEl>
                                          <p:spTgt spid="15">
                                            <p:txEl>
                                              <p:pRg st="0" end="0"/>
                                            </p:txEl>
                                          </p:spTgt>
                                        </p:tgtEl>
                                        <p:attrNameLst>
                                          <p:attrName>style.visibility</p:attrName>
                                        </p:attrNameLst>
                                      </p:cBhvr>
                                      <p:to>
                                        <p:strVal val="visible"/>
                                      </p:to>
                                    </p:set>
                                    <p:animEffect transition="in" filter="fade">
                                      <p:cBhvr>
                                        <p:cTn id="21" dur="500"/>
                                        <p:tgtEl>
                                          <p:spTgt spid="15">
                                            <p:txEl>
                                              <p:pRg st="0" end="0"/>
                                            </p:txEl>
                                          </p:spTgt>
                                        </p:tgtEl>
                                      </p:cBhvr>
                                    </p:animEffect>
                                    <p:anim calcmode="lin" valueType="num">
                                      <p:cBhvr>
                                        <p:cTn id="22"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23" dur="500" fill="hold"/>
                                        <p:tgtEl>
                                          <p:spTgt spid="15">
                                            <p:txEl>
                                              <p:pRg st="0" end="0"/>
                                            </p:txEl>
                                          </p:spTgt>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42" presetClass="entr" presetSubtype="0" fill="hold" grpId="0" nodeType="afterEffect">
                                  <p:stCondLst>
                                    <p:cond delay="0"/>
                                  </p:stCondLst>
                                  <p:childTnLst>
                                    <p:set>
                                      <p:cBhvr>
                                        <p:cTn id="26" dur="1" fill="hold">
                                          <p:stCondLst>
                                            <p:cond delay="0"/>
                                          </p:stCondLst>
                                        </p:cTn>
                                        <p:tgtEl>
                                          <p:spTgt spid="15">
                                            <p:txEl>
                                              <p:pRg st="2" end="2"/>
                                            </p:txEl>
                                          </p:spTgt>
                                        </p:tgtEl>
                                        <p:attrNameLst>
                                          <p:attrName>style.visibility</p:attrName>
                                        </p:attrNameLst>
                                      </p:cBhvr>
                                      <p:to>
                                        <p:strVal val="visible"/>
                                      </p:to>
                                    </p:set>
                                    <p:animEffect transition="in" filter="fade">
                                      <p:cBhvr>
                                        <p:cTn id="27" dur="500"/>
                                        <p:tgtEl>
                                          <p:spTgt spid="15">
                                            <p:txEl>
                                              <p:pRg st="2" end="2"/>
                                            </p:txEl>
                                          </p:spTgt>
                                        </p:tgtEl>
                                      </p:cBhvr>
                                    </p:animEffect>
                                    <p:anim calcmode="lin" valueType="num">
                                      <p:cBhvr>
                                        <p:cTn id="28" dur="500" fill="hold"/>
                                        <p:tgtEl>
                                          <p:spTgt spid="15">
                                            <p:txEl>
                                              <p:pRg st="2" end="2"/>
                                            </p:txEl>
                                          </p:spTgt>
                                        </p:tgtEl>
                                        <p:attrNameLst>
                                          <p:attrName>ppt_x</p:attrName>
                                        </p:attrNameLst>
                                      </p:cBhvr>
                                      <p:tavLst>
                                        <p:tav tm="0">
                                          <p:val>
                                            <p:strVal val="#ppt_x"/>
                                          </p:val>
                                        </p:tav>
                                        <p:tav tm="100000">
                                          <p:val>
                                            <p:strVal val="#ppt_x"/>
                                          </p:val>
                                        </p:tav>
                                      </p:tavLst>
                                    </p:anim>
                                    <p:anim calcmode="lin" valueType="num">
                                      <p:cBhvr>
                                        <p:cTn id="29" dur="500" fill="hold"/>
                                        <p:tgtEl>
                                          <p:spTgt spid="15">
                                            <p:txEl>
                                              <p:pRg st="2" end="2"/>
                                            </p:txEl>
                                          </p:spTgt>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xEl>
                                              <p:pRg st="3" end="3"/>
                                            </p:txEl>
                                          </p:spTgt>
                                        </p:tgtEl>
                                        <p:attrNameLst>
                                          <p:attrName>style.visibility</p:attrName>
                                        </p:attrNameLst>
                                      </p:cBhvr>
                                      <p:to>
                                        <p:strVal val="visible"/>
                                      </p:to>
                                    </p:set>
                                    <p:animEffect transition="in" filter="fade">
                                      <p:cBhvr>
                                        <p:cTn id="33" dur="500"/>
                                        <p:tgtEl>
                                          <p:spTgt spid="15">
                                            <p:txEl>
                                              <p:pRg st="3" end="3"/>
                                            </p:txEl>
                                          </p:spTgt>
                                        </p:tgtEl>
                                      </p:cBhvr>
                                    </p:animEffect>
                                    <p:anim calcmode="lin" valueType="num">
                                      <p:cBhvr>
                                        <p:cTn id="34" dur="500" fill="hold"/>
                                        <p:tgtEl>
                                          <p:spTgt spid="15">
                                            <p:txEl>
                                              <p:pRg st="3" end="3"/>
                                            </p:txEl>
                                          </p:spTgt>
                                        </p:tgtEl>
                                        <p:attrNameLst>
                                          <p:attrName>ppt_x</p:attrName>
                                        </p:attrNameLst>
                                      </p:cBhvr>
                                      <p:tavLst>
                                        <p:tav tm="0">
                                          <p:val>
                                            <p:strVal val="#ppt_x"/>
                                          </p:val>
                                        </p:tav>
                                        <p:tav tm="100000">
                                          <p:val>
                                            <p:strVal val="#ppt_x"/>
                                          </p:val>
                                        </p:tav>
                                      </p:tavLst>
                                    </p:anim>
                                    <p:anim calcmode="lin" valueType="num">
                                      <p:cBhvr>
                                        <p:cTn id="35" dur="500" fill="hold"/>
                                        <p:tgtEl>
                                          <p:spTgt spid="15">
                                            <p:txEl>
                                              <p:pRg st="3" end="3"/>
                                            </p:txEl>
                                          </p:spTgt>
                                        </p:tgtEl>
                                        <p:attrNameLst>
                                          <p:attrName>ppt_y</p:attrName>
                                        </p:attrNameLst>
                                      </p:cBhvr>
                                      <p:tavLst>
                                        <p:tav tm="0">
                                          <p:val>
                                            <p:strVal val="#ppt_y+.1"/>
                                          </p:val>
                                        </p:tav>
                                        <p:tav tm="100000">
                                          <p:val>
                                            <p:strVal val="#ppt_y"/>
                                          </p:val>
                                        </p:tav>
                                      </p:tavLst>
                                    </p:anim>
                                  </p:childTnLst>
                                </p:cTn>
                              </p:par>
                            </p:childTnLst>
                          </p:cTn>
                        </p:par>
                        <p:par>
                          <p:cTn id="36" fill="hold">
                            <p:stCondLst>
                              <p:cond delay="4000"/>
                            </p:stCondLst>
                            <p:childTnLst>
                              <p:par>
                                <p:cTn id="37" presetID="42" presetClass="entr" presetSubtype="0" fill="hold" grpId="0" nodeType="afterEffect">
                                  <p:stCondLst>
                                    <p:cond delay="0"/>
                                  </p:stCondLst>
                                  <p:childTnLst>
                                    <p:set>
                                      <p:cBhvr>
                                        <p:cTn id="38" dur="1" fill="hold">
                                          <p:stCondLst>
                                            <p:cond delay="0"/>
                                          </p:stCondLst>
                                        </p:cTn>
                                        <p:tgtEl>
                                          <p:spTgt spid="15">
                                            <p:txEl>
                                              <p:pRg st="5" end="5"/>
                                            </p:txEl>
                                          </p:spTgt>
                                        </p:tgtEl>
                                        <p:attrNameLst>
                                          <p:attrName>style.visibility</p:attrName>
                                        </p:attrNameLst>
                                      </p:cBhvr>
                                      <p:to>
                                        <p:strVal val="visible"/>
                                      </p:to>
                                    </p:set>
                                    <p:animEffect transition="in" filter="fade">
                                      <p:cBhvr>
                                        <p:cTn id="39" dur="500"/>
                                        <p:tgtEl>
                                          <p:spTgt spid="15">
                                            <p:txEl>
                                              <p:pRg st="5" end="5"/>
                                            </p:txEl>
                                          </p:spTgt>
                                        </p:tgtEl>
                                      </p:cBhvr>
                                    </p:animEffect>
                                    <p:anim calcmode="lin" valueType="num">
                                      <p:cBhvr>
                                        <p:cTn id="40" dur="500" fill="hold"/>
                                        <p:tgtEl>
                                          <p:spTgt spid="15">
                                            <p:txEl>
                                              <p:pRg st="5" end="5"/>
                                            </p:txEl>
                                          </p:spTgt>
                                        </p:tgtEl>
                                        <p:attrNameLst>
                                          <p:attrName>ppt_x</p:attrName>
                                        </p:attrNameLst>
                                      </p:cBhvr>
                                      <p:tavLst>
                                        <p:tav tm="0">
                                          <p:val>
                                            <p:strVal val="#ppt_x"/>
                                          </p:val>
                                        </p:tav>
                                        <p:tav tm="100000">
                                          <p:val>
                                            <p:strVal val="#ppt_x"/>
                                          </p:val>
                                        </p:tav>
                                      </p:tavLst>
                                    </p:anim>
                                    <p:anim calcmode="lin" valueType="num">
                                      <p:cBhvr>
                                        <p:cTn id="41" dur="500" fill="hold"/>
                                        <p:tgtEl>
                                          <p:spTgt spid="15">
                                            <p:txEl>
                                              <p:pRg st="5" end="5"/>
                                            </p:txEl>
                                          </p:spTgt>
                                        </p:tgtEl>
                                        <p:attrNameLst>
                                          <p:attrName>ppt_y</p:attrName>
                                        </p:attrNameLst>
                                      </p:cBhvr>
                                      <p:tavLst>
                                        <p:tav tm="0">
                                          <p:val>
                                            <p:strVal val="#ppt_y+.1"/>
                                          </p:val>
                                        </p:tav>
                                        <p:tav tm="100000">
                                          <p:val>
                                            <p:strVal val="#ppt_y"/>
                                          </p:val>
                                        </p:tav>
                                      </p:tavLst>
                                    </p:anim>
                                  </p:childTnLst>
                                </p:cTn>
                              </p:par>
                            </p:childTnLst>
                          </p:cTn>
                        </p:par>
                        <p:par>
                          <p:cTn id="42" fill="hold">
                            <p:stCondLst>
                              <p:cond delay="4500"/>
                            </p:stCondLst>
                            <p:childTnLst>
                              <p:par>
                                <p:cTn id="43" presetID="42" presetClass="entr" presetSubtype="0" fill="hold" grpId="0" nodeType="afterEffect">
                                  <p:stCondLst>
                                    <p:cond delay="0"/>
                                  </p:stCondLst>
                                  <p:childTnLst>
                                    <p:set>
                                      <p:cBhvr>
                                        <p:cTn id="44" dur="1" fill="hold">
                                          <p:stCondLst>
                                            <p:cond delay="0"/>
                                          </p:stCondLst>
                                        </p:cTn>
                                        <p:tgtEl>
                                          <p:spTgt spid="15">
                                            <p:txEl>
                                              <p:pRg st="7" end="7"/>
                                            </p:txEl>
                                          </p:spTgt>
                                        </p:tgtEl>
                                        <p:attrNameLst>
                                          <p:attrName>style.visibility</p:attrName>
                                        </p:attrNameLst>
                                      </p:cBhvr>
                                      <p:to>
                                        <p:strVal val="visible"/>
                                      </p:to>
                                    </p:set>
                                    <p:animEffect transition="in" filter="fade">
                                      <p:cBhvr>
                                        <p:cTn id="45" dur="500"/>
                                        <p:tgtEl>
                                          <p:spTgt spid="15">
                                            <p:txEl>
                                              <p:pRg st="7" end="7"/>
                                            </p:txEl>
                                          </p:spTgt>
                                        </p:tgtEl>
                                      </p:cBhvr>
                                    </p:animEffect>
                                    <p:anim calcmode="lin" valueType="num">
                                      <p:cBhvr>
                                        <p:cTn id="46" dur="500" fill="hold"/>
                                        <p:tgtEl>
                                          <p:spTgt spid="15">
                                            <p:txEl>
                                              <p:pRg st="7" end="7"/>
                                            </p:txEl>
                                          </p:spTgt>
                                        </p:tgtEl>
                                        <p:attrNameLst>
                                          <p:attrName>ppt_x</p:attrName>
                                        </p:attrNameLst>
                                      </p:cBhvr>
                                      <p:tavLst>
                                        <p:tav tm="0">
                                          <p:val>
                                            <p:strVal val="#ppt_x"/>
                                          </p:val>
                                        </p:tav>
                                        <p:tav tm="100000">
                                          <p:val>
                                            <p:strVal val="#ppt_x"/>
                                          </p:val>
                                        </p:tav>
                                      </p:tavLst>
                                    </p:anim>
                                    <p:anim calcmode="lin" valueType="num">
                                      <p:cBhvr>
                                        <p:cTn id="47" dur="500" fill="hold"/>
                                        <p:tgtEl>
                                          <p:spTgt spid="15">
                                            <p:txEl>
                                              <p:pRg st="7" end="7"/>
                                            </p:txEl>
                                          </p:spTgt>
                                        </p:tgtEl>
                                        <p:attrNameLst>
                                          <p:attrName>ppt_y</p:attrName>
                                        </p:attrNameLst>
                                      </p:cBhvr>
                                      <p:tavLst>
                                        <p:tav tm="0">
                                          <p:val>
                                            <p:strVal val="#ppt_y+.1"/>
                                          </p:val>
                                        </p:tav>
                                        <p:tav tm="100000">
                                          <p:val>
                                            <p:strVal val="#ppt_y"/>
                                          </p:val>
                                        </p:tav>
                                      </p:tavLst>
                                    </p:anim>
                                  </p:childTnLst>
                                </p:cTn>
                              </p:par>
                            </p:childTnLst>
                          </p:cTn>
                        </p:par>
                        <p:par>
                          <p:cTn id="48" fill="hold">
                            <p:stCondLst>
                              <p:cond delay="5000"/>
                            </p:stCondLst>
                            <p:childTnLst>
                              <p:par>
                                <p:cTn id="49" presetID="42" presetClass="entr" presetSubtype="0" fill="hold" grpId="0" nodeType="afterEffect">
                                  <p:stCondLst>
                                    <p:cond delay="0"/>
                                  </p:stCondLst>
                                  <p:childTnLst>
                                    <p:set>
                                      <p:cBhvr>
                                        <p:cTn id="50" dur="1" fill="hold">
                                          <p:stCondLst>
                                            <p:cond delay="0"/>
                                          </p:stCondLst>
                                        </p:cTn>
                                        <p:tgtEl>
                                          <p:spTgt spid="15">
                                            <p:txEl>
                                              <p:pRg st="9" end="9"/>
                                            </p:txEl>
                                          </p:spTgt>
                                        </p:tgtEl>
                                        <p:attrNameLst>
                                          <p:attrName>style.visibility</p:attrName>
                                        </p:attrNameLst>
                                      </p:cBhvr>
                                      <p:to>
                                        <p:strVal val="visible"/>
                                      </p:to>
                                    </p:set>
                                    <p:animEffect transition="in" filter="fade">
                                      <p:cBhvr>
                                        <p:cTn id="51" dur="500"/>
                                        <p:tgtEl>
                                          <p:spTgt spid="15">
                                            <p:txEl>
                                              <p:pRg st="9" end="9"/>
                                            </p:txEl>
                                          </p:spTgt>
                                        </p:tgtEl>
                                      </p:cBhvr>
                                    </p:animEffect>
                                    <p:anim calcmode="lin" valueType="num">
                                      <p:cBhvr>
                                        <p:cTn id="52" dur="500" fill="hold"/>
                                        <p:tgtEl>
                                          <p:spTgt spid="15">
                                            <p:txEl>
                                              <p:pRg st="9" end="9"/>
                                            </p:txEl>
                                          </p:spTgt>
                                        </p:tgtEl>
                                        <p:attrNameLst>
                                          <p:attrName>ppt_x</p:attrName>
                                        </p:attrNameLst>
                                      </p:cBhvr>
                                      <p:tavLst>
                                        <p:tav tm="0">
                                          <p:val>
                                            <p:strVal val="#ppt_x"/>
                                          </p:val>
                                        </p:tav>
                                        <p:tav tm="100000">
                                          <p:val>
                                            <p:strVal val="#ppt_x"/>
                                          </p:val>
                                        </p:tav>
                                      </p:tavLst>
                                    </p:anim>
                                    <p:anim calcmode="lin" valueType="num">
                                      <p:cBhvr>
                                        <p:cTn id="53" dur="500" fill="hold"/>
                                        <p:tgtEl>
                                          <p:spTgt spid="15">
                                            <p:txEl>
                                              <p:pRg st="9" end="9"/>
                                            </p:txEl>
                                          </p:spTgt>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22" presetClass="entr" presetSubtype="4" fill="hold" grpId="0" nodeType="after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wipe(down)">
                                      <p:cBhvr>
                                        <p:cTn id="57" dur="500"/>
                                        <p:tgtEl>
                                          <p:spTgt spid="17"/>
                                        </p:tgtEl>
                                      </p:cBhvr>
                                    </p:animEffect>
                                  </p:childTnLst>
                                </p:cTn>
                              </p:par>
                            </p:childTnLst>
                          </p:cTn>
                        </p:par>
                        <p:par>
                          <p:cTn id="58" fill="hold">
                            <p:stCondLst>
                              <p:cond delay="6000"/>
                            </p:stCondLst>
                            <p:childTnLst>
                              <p:par>
                                <p:cTn id="59" presetID="42" presetClass="entr" presetSubtype="0" fill="hold" grpId="0" nodeType="after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fade">
                                      <p:cBhvr>
                                        <p:cTn id="61" dur="1000"/>
                                        <p:tgtEl>
                                          <p:spTgt spid="14"/>
                                        </p:tgtEl>
                                      </p:cBhvr>
                                    </p:animEffect>
                                    <p:anim calcmode="lin" valueType="num">
                                      <p:cBhvr>
                                        <p:cTn id="62" dur="1000" fill="hold"/>
                                        <p:tgtEl>
                                          <p:spTgt spid="14"/>
                                        </p:tgtEl>
                                        <p:attrNameLst>
                                          <p:attrName>ppt_x</p:attrName>
                                        </p:attrNameLst>
                                      </p:cBhvr>
                                      <p:tavLst>
                                        <p:tav tm="0">
                                          <p:val>
                                            <p:strVal val="#ppt_x"/>
                                          </p:val>
                                        </p:tav>
                                        <p:tav tm="100000">
                                          <p:val>
                                            <p:strVal val="#ppt_x"/>
                                          </p:val>
                                        </p:tav>
                                      </p:tavLst>
                                    </p:anim>
                                    <p:anim calcmode="lin" valueType="num">
                                      <p:cBhvr>
                                        <p:cTn id="63" dur="1000" fill="hold"/>
                                        <p:tgtEl>
                                          <p:spTgt spid="14"/>
                                        </p:tgtEl>
                                        <p:attrNameLst>
                                          <p:attrName>ppt_y</p:attrName>
                                        </p:attrNameLst>
                                      </p:cBhvr>
                                      <p:tavLst>
                                        <p:tav tm="0">
                                          <p:val>
                                            <p:strVal val="#ppt_y+.1"/>
                                          </p:val>
                                        </p:tav>
                                        <p:tav tm="100000">
                                          <p:val>
                                            <p:strVal val="#ppt_y"/>
                                          </p:val>
                                        </p:tav>
                                      </p:tavLst>
                                    </p:anim>
                                  </p:childTnLst>
                                </p:cTn>
                              </p:par>
                            </p:childTnLst>
                          </p:cTn>
                        </p:par>
                        <p:par>
                          <p:cTn id="64" fill="hold">
                            <p:stCondLst>
                              <p:cond delay="7000"/>
                            </p:stCondLst>
                            <p:childTnLst>
                              <p:par>
                                <p:cTn id="65" presetID="22" presetClass="entr" presetSubtype="8" fill="hold" grpId="0" nodeType="afterEffect">
                                  <p:stCondLst>
                                    <p:cond delay="0"/>
                                  </p:stCondLst>
                                  <p:childTnLst>
                                    <p:set>
                                      <p:cBhvr>
                                        <p:cTn id="66" dur="1" fill="hold">
                                          <p:stCondLst>
                                            <p:cond delay="0"/>
                                          </p:stCondLst>
                                        </p:cTn>
                                        <p:tgtEl>
                                          <p:spTgt spid="9"/>
                                        </p:tgtEl>
                                        <p:attrNameLst>
                                          <p:attrName>style.visibility</p:attrName>
                                        </p:attrNameLst>
                                      </p:cBhvr>
                                      <p:to>
                                        <p:strVal val="visible"/>
                                      </p:to>
                                    </p:set>
                                    <p:animEffect transition="in" filter="wipe(left)">
                                      <p:cBhvr>
                                        <p:cTn id="67" dur="500"/>
                                        <p:tgtEl>
                                          <p:spTgt spid="9"/>
                                        </p:tgtEl>
                                      </p:cBhvr>
                                    </p:animEffect>
                                  </p:childTnLst>
                                </p:cTn>
                              </p:par>
                            </p:childTnLst>
                          </p:cTn>
                        </p:par>
                        <p:par>
                          <p:cTn id="68" fill="hold">
                            <p:stCondLst>
                              <p:cond delay="7500"/>
                            </p:stCondLst>
                            <p:childTnLst>
                              <p:par>
                                <p:cTn id="69" presetID="42" presetClass="entr" presetSubtype="0" fill="hold" grpId="0" nodeType="afterEffect">
                                  <p:stCondLst>
                                    <p:cond delay="0"/>
                                  </p:stCondLst>
                                  <p:childTnLst>
                                    <p:set>
                                      <p:cBhvr>
                                        <p:cTn id="70" dur="1" fill="hold">
                                          <p:stCondLst>
                                            <p:cond delay="0"/>
                                          </p:stCondLst>
                                        </p:cTn>
                                        <p:tgtEl>
                                          <p:spTgt spid="12"/>
                                        </p:tgtEl>
                                        <p:attrNameLst>
                                          <p:attrName>style.visibility</p:attrName>
                                        </p:attrNameLst>
                                      </p:cBhvr>
                                      <p:to>
                                        <p:strVal val="visible"/>
                                      </p:to>
                                    </p:set>
                                    <p:animEffect transition="in" filter="fade">
                                      <p:cBhvr>
                                        <p:cTn id="71" dur="1000"/>
                                        <p:tgtEl>
                                          <p:spTgt spid="12"/>
                                        </p:tgtEl>
                                      </p:cBhvr>
                                    </p:animEffect>
                                    <p:anim calcmode="lin" valueType="num">
                                      <p:cBhvr>
                                        <p:cTn id="72" dur="1000" fill="hold"/>
                                        <p:tgtEl>
                                          <p:spTgt spid="12"/>
                                        </p:tgtEl>
                                        <p:attrNameLst>
                                          <p:attrName>ppt_x</p:attrName>
                                        </p:attrNameLst>
                                      </p:cBhvr>
                                      <p:tavLst>
                                        <p:tav tm="0">
                                          <p:val>
                                            <p:strVal val="#ppt_x"/>
                                          </p:val>
                                        </p:tav>
                                        <p:tav tm="100000">
                                          <p:val>
                                            <p:strVal val="#ppt_x"/>
                                          </p:val>
                                        </p:tav>
                                      </p:tavLst>
                                    </p:anim>
                                    <p:anim calcmode="lin" valueType="num">
                                      <p:cBhvr>
                                        <p:cTn id="73" dur="1000" fill="hold"/>
                                        <p:tgtEl>
                                          <p:spTgt spid="12"/>
                                        </p:tgtEl>
                                        <p:attrNameLst>
                                          <p:attrName>ppt_y</p:attrName>
                                        </p:attrNameLst>
                                      </p:cBhvr>
                                      <p:tavLst>
                                        <p:tav tm="0">
                                          <p:val>
                                            <p:strVal val="#ppt_y+.1"/>
                                          </p:val>
                                        </p:tav>
                                        <p:tav tm="100000">
                                          <p:val>
                                            <p:strVal val="#ppt_y"/>
                                          </p:val>
                                        </p:tav>
                                      </p:tavLst>
                                    </p:anim>
                                  </p:childTnLst>
                                </p:cTn>
                              </p:par>
                            </p:childTnLst>
                          </p:cTn>
                        </p:par>
                        <p:par>
                          <p:cTn id="74" fill="hold">
                            <p:stCondLst>
                              <p:cond delay="8500"/>
                            </p:stCondLst>
                            <p:childTnLst>
                              <p:par>
                                <p:cTn id="75" presetID="22" presetClass="entr" presetSubtype="8" fill="hold" grpId="0" nodeType="afterEffect">
                                  <p:stCondLst>
                                    <p:cond delay="0"/>
                                  </p:stCondLst>
                                  <p:childTnLst>
                                    <p:set>
                                      <p:cBhvr>
                                        <p:cTn id="76" dur="1" fill="hold">
                                          <p:stCondLst>
                                            <p:cond delay="0"/>
                                          </p:stCondLst>
                                        </p:cTn>
                                        <p:tgtEl>
                                          <p:spTgt spid="10"/>
                                        </p:tgtEl>
                                        <p:attrNameLst>
                                          <p:attrName>style.visibility</p:attrName>
                                        </p:attrNameLst>
                                      </p:cBhvr>
                                      <p:to>
                                        <p:strVal val="visible"/>
                                      </p:to>
                                    </p:set>
                                    <p:animEffect transition="in" filter="wipe(left)">
                                      <p:cBhvr>
                                        <p:cTn id="77" dur="500"/>
                                        <p:tgtEl>
                                          <p:spTgt spid="10"/>
                                        </p:tgtEl>
                                      </p:cBhvr>
                                    </p:animEffect>
                                  </p:childTnLst>
                                </p:cTn>
                              </p:par>
                            </p:childTnLst>
                          </p:cTn>
                        </p:par>
                        <p:par>
                          <p:cTn id="78" fill="hold">
                            <p:stCondLst>
                              <p:cond delay="9000"/>
                            </p:stCondLst>
                            <p:childTnLst>
                              <p:par>
                                <p:cTn id="79" presetID="42" presetClass="entr" presetSubtype="0" fill="hold" grpId="0" nodeType="afterEffect">
                                  <p:stCondLst>
                                    <p:cond delay="0"/>
                                  </p:stCondLst>
                                  <p:childTnLst>
                                    <p:set>
                                      <p:cBhvr>
                                        <p:cTn id="80" dur="1" fill="hold">
                                          <p:stCondLst>
                                            <p:cond delay="0"/>
                                          </p:stCondLst>
                                        </p:cTn>
                                        <p:tgtEl>
                                          <p:spTgt spid="13"/>
                                        </p:tgtEl>
                                        <p:attrNameLst>
                                          <p:attrName>style.visibility</p:attrName>
                                        </p:attrNameLst>
                                      </p:cBhvr>
                                      <p:to>
                                        <p:strVal val="visible"/>
                                      </p:to>
                                    </p:set>
                                    <p:animEffect transition="in" filter="fade">
                                      <p:cBhvr>
                                        <p:cTn id="81" dur="1000"/>
                                        <p:tgtEl>
                                          <p:spTgt spid="13"/>
                                        </p:tgtEl>
                                      </p:cBhvr>
                                    </p:animEffect>
                                    <p:anim calcmode="lin" valueType="num">
                                      <p:cBhvr>
                                        <p:cTn id="82" dur="1000" fill="hold"/>
                                        <p:tgtEl>
                                          <p:spTgt spid="13"/>
                                        </p:tgtEl>
                                        <p:attrNameLst>
                                          <p:attrName>ppt_x</p:attrName>
                                        </p:attrNameLst>
                                      </p:cBhvr>
                                      <p:tavLst>
                                        <p:tav tm="0">
                                          <p:val>
                                            <p:strVal val="#ppt_x"/>
                                          </p:val>
                                        </p:tav>
                                        <p:tav tm="100000">
                                          <p:val>
                                            <p:strVal val="#ppt_x"/>
                                          </p:val>
                                        </p:tav>
                                      </p:tavLst>
                                    </p:anim>
                                    <p:anim calcmode="lin" valueType="num">
                                      <p:cBhvr>
                                        <p:cTn id="83" dur="1000" fill="hold"/>
                                        <p:tgtEl>
                                          <p:spTgt spid="13"/>
                                        </p:tgtEl>
                                        <p:attrNameLst>
                                          <p:attrName>ppt_y</p:attrName>
                                        </p:attrNameLst>
                                      </p:cBhvr>
                                      <p:tavLst>
                                        <p:tav tm="0">
                                          <p:val>
                                            <p:strVal val="#ppt_y+.1"/>
                                          </p:val>
                                        </p:tav>
                                        <p:tav tm="100000">
                                          <p:val>
                                            <p:strVal val="#ppt_y"/>
                                          </p:val>
                                        </p:tav>
                                      </p:tavLst>
                                    </p:anim>
                                  </p:childTnLst>
                                </p:cTn>
                              </p:par>
                            </p:childTnLst>
                          </p:cTn>
                        </p:par>
                        <p:par>
                          <p:cTn id="84" fill="hold">
                            <p:stCondLst>
                              <p:cond delay="10000"/>
                            </p:stCondLst>
                            <p:childTnLst>
                              <p:par>
                                <p:cTn id="85" presetID="22" presetClass="entr" presetSubtype="8" fill="hold" grpId="0" nodeType="afterEffect">
                                  <p:stCondLst>
                                    <p:cond delay="0"/>
                                  </p:stCondLst>
                                  <p:childTnLst>
                                    <p:set>
                                      <p:cBhvr>
                                        <p:cTn id="86" dur="1" fill="hold">
                                          <p:stCondLst>
                                            <p:cond delay="0"/>
                                          </p:stCondLst>
                                        </p:cTn>
                                        <p:tgtEl>
                                          <p:spTgt spid="11"/>
                                        </p:tgtEl>
                                        <p:attrNameLst>
                                          <p:attrName>style.visibility</p:attrName>
                                        </p:attrNameLst>
                                      </p:cBhvr>
                                      <p:to>
                                        <p:strVal val="visible"/>
                                      </p:to>
                                    </p:set>
                                    <p:animEffect transition="in" filter="wipe(left)">
                                      <p:cBhvr>
                                        <p:cTn id="8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8" grpId="0"/>
      <p:bldP spid="4" grpId="0" animBg="1"/>
      <p:bldP spid="9" grpId="0"/>
      <p:bldP spid="10" grpId="0"/>
      <p:bldP spid="11" grpId="0"/>
      <p:bldP spid="12" grpId="0" animBg="1"/>
      <p:bldP spid="13" grpId="0" animBg="1"/>
      <p:bldP spid="14" grpId="0" animBg="1"/>
      <p:bldP spid="1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1555</TotalTime>
  <Words>1406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2018-11-28T17:40:43Z</dcterms:modified>
</cp:coreProperties>
</file>