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09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430199" y="3798571"/>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F9D2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686868"/>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D3413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5642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rgbClr val="4C4F54"/>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rgbClr val="4C4F54"/>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rgbClr val="4C4F5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rgbClr val="4C4F54"/>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rgbClr val="4C4F54"/>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rgbClr val="4C4F54"/>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rgbClr val="4C4F54"/>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D34132"/>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C4F54"/>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686868"/>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C4F54"/>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564267"/>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C4F54"/>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189A80"/>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C4F54"/>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EF9D27"/>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C4F54"/>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34738D"/>
                </a:solidFill>
              </a:rPr>
              <a:t>Title Goes Here </a:t>
            </a:r>
            <a:br>
              <a:rPr lang="en-US" sz="1333" dirty="0">
                <a:solidFill>
                  <a:srgbClr val="4C4F54"/>
                </a:solidFill>
              </a:rPr>
            </a:br>
            <a:r>
              <a:rPr lang="en-US" sz="1300" dirty="0">
                <a:solidFill>
                  <a:srgbClr val="4C4F54"/>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C4F54"/>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FFF9D7A4-1459-4CEB-9A54-3672DBA4C3F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03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2018-11-28T17:38:45Z</dcterms:modified>
</cp:coreProperties>
</file>