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420987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Freeform 5"/>
          <p:cNvSpPr>
            <a:spLocks noEditPoints="1"/>
          </p:cNvSpPr>
          <p:nvPr/>
        </p:nvSpPr>
        <p:spPr bwMode="auto">
          <a:xfrm>
            <a:off x="4253491" y="828261"/>
            <a:ext cx="1740027" cy="1825922"/>
          </a:xfrm>
          <a:custGeom>
            <a:avLst/>
            <a:gdLst/>
            <a:ahLst/>
            <a:cxnLst>
              <a:cxn ang="0">
                <a:pos x="233" y="404"/>
              </a:cxn>
              <a:cxn ang="0">
                <a:pos x="239" y="411"/>
              </a:cxn>
              <a:cxn ang="0">
                <a:pos x="234" y="409"/>
              </a:cxn>
              <a:cxn ang="0">
                <a:pos x="247" y="356"/>
              </a:cxn>
              <a:cxn ang="0">
                <a:pos x="261" y="351"/>
              </a:cxn>
              <a:cxn ang="0">
                <a:pos x="272" y="379"/>
              </a:cxn>
              <a:cxn ang="0">
                <a:pos x="240" y="391"/>
              </a:cxn>
              <a:cxn ang="0">
                <a:pos x="239" y="387"/>
              </a:cxn>
              <a:cxn ang="0">
                <a:pos x="15" y="0"/>
              </a:cxn>
              <a:cxn ang="0">
                <a:pos x="6" y="22"/>
              </a:cxn>
              <a:cxn ang="0">
                <a:pos x="5" y="62"/>
              </a:cxn>
              <a:cxn ang="0">
                <a:pos x="27" y="77"/>
              </a:cxn>
              <a:cxn ang="0">
                <a:pos x="101" y="96"/>
              </a:cxn>
              <a:cxn ang="0">
                <a:pos x="145" y="130"/>
              </a:cxn>
              <a:cxn ang="0">
                <a:pos x="173" y="135"/>
              </a:cxn>
              <a:cxn ang="0">
                <a:pos x="191" y="156"/>
              </a:cxn>
              <a:cxn ang="0">
                <a:pos x="184" y="177"/>
              </a:cxn>
              <a:cxn ang="0">
                <a:pos x="220" y="249"/>
              </a:cxn>
              <a:cxn ang="0">
                <a:pos x="220" y="278"/>
              </a:cxn>
              <a:cxn ang="0">
                <a:pos x="255" y="324"/>
              </a:cxn>
              <a:cxn ang="0">
                <a:pos x="271" y="351"/>
              </a:cxn>
              <a:cxn ang="0">
                <a:pos x="296" y="396"/>
              </a:cxn>
              <a:cxn ang="0">
                <a:pos x="307" y="411"/>
              </a:cxn>
              <a:cxn ang="0">
                <a:pos x="347" y="442"/>
              </a:cxn>
              <a:cxn ang="0">
                <a:pos x="374" y="483"/>
              </a:cxn>
              <a:cxn ang="0">
                <a:pos x="403" y="490"/>
              </a:cxn>
              <a:cxn ang="0">
                <a:pos x="429" y="494"/>
              </a:cxn>
              <a:cxn ang="0">
                <a:pos x="430" y="520"/>
              </a:cxn>
              <a:cxn ang="0">
                <a:pos x="440" y="549"/>
              </a:cxn>
              <a:cxn ang="0">
                <a:pos x="452" y="571"/>
              </a:cxn>
              <a:cxn ang="0">
                <a:pos x="491" y="581"/>
              </a:cxn>
              <a:cxn ang="0">
                <a:pos x="534" y="621"/>
              </a:cxn>
              <a:cxn ang="0">
                <a:pos x="542" y="624"/>
              </a:cxn>
              <a:cxn ang="0">
                <a:pos x="569" y="659"/>
              </a:cxn>
              <a:cxn ang="0">
                <a:pos x="579" y="667"/>
              </a:cxn>
              <a:cxn ang="0">
                <a:pos x="594" y="660"/>
              </a:cxn>
              <a:cxn ang="0">
                <a:pos x="599" y="648"/>
              </a:cxn>
              <a:cxn ang="0">
                <a:pos x="614" y="639"/>
              </a:cxn>
              <a:cxn ang="0">
                <a:pos x="626" y="621"/>
              </a:cxn>
              <a:cxn ang="0">
                <a:pos x="635" y="605"/>
              </a:cxn>
              <a:cxn ang="0">
                <a:pos x="640" y="594"/>
              </a:cxn>
              <a:cxn ang="0">
                <a:pos x="625" y="580"/>
              </a:cxn>
              <a:cxn ang="0">
                <a:pos x="623" y="544"/>
              </a:cxn>
              <a:cxn ang="0">
                <a:pos x="608" y="513"/>
              </a:cxn>
              <a:cxn ang="0">
                <a:pos x="594" y="494"/>
              </a:cxn>
              <a:cxn ang="0">
                <a:pos x="582" y="453"/>
              </a:cxn>
              <a:cxn ang="0">
                <a:pos x="616" y="450"/>
              </a:cxn>
              <a:cxn ang="0">
                <a:pos x="634" y="443"/>
              </a:cxn>
              <a:cxn ang="0">
                <a:pos x="625" y="398"/>
              </a:cxn>
              <a:cxn ang="0">
                <a:pos x="616" y="365"/>
              </a:cxn>
              <a:cxn ang="0">
                <a:pos x="615" y="319"/>
              </a:cxn>
              <a:cxn ang="0">
                <a:pos x="625" y="295"/>
              </a:cxn>
              <a:cxn ang="0">
                <a:pos x="624" y="274"/>
              </a:cxn>
              <a:cxn ang="0">
                <a:pos x="632" y="228"/>
              </a:cxn>
              <a:cxn ang="0">
                <a:pos x="619" y="201"/>
              </a:cxn>
              <a:cxn ang="0">
                <a:pos x="605" y="187"/>
              </a:cxn>
              <a:cxn ang="0">
                <a:pos x="601" y="162"/>
              </a:cxn>
              <a:cxn ang="0">
                <a:pos x="613" y="141"/>
              </a:cxn>
              <a:cxn ang="0">
                <a:pos x="611" y="126"/>
              </a:cxn>
            </a:cxnLst>
            <a:rect l="0" t="0" r="r" b="b"/>
            <a:pathLst>
              <a:path w="640" h="671">
                <a:moveTo>
                  <a:pt x="234" y="409"/>
                </a:moveTo>
                <a:cubicBezTo>
                  <a:pt x="233" y="408"/>
                  <a:pt x="233" y="407"/>
                  <a:pt x="233" y="406"/>
                </a:cubicBezTo>
                <a:cubicBezTo>
                  <a:pt x="233" y="405"/>
                  <a:pt x="233" y="405"/>
                  <a:pt x="233" y="404"/>
                </a:cubicBezTo>
                <a:cubicBezTo>
                  <a:pt x="234" y="404"/>
                  <a:pt x="235" y="403"/>
                  <a:pt x="236" y="403"/>
                </a:cubicBezTo>
                <a:cubicBezTo>
                  <a:pt x="238" y="403"/>
                  <a:pt x="239" y="403"/>
                  <a:pt x="239" y="406"/>
                </a:cubicBezTo>
                <a:cubicBezTo>
                  <a:pt x="239" y="407"/>
                  <a:pt x="239" y="409"/>
                  <a:pt x="239" y="411"/>
                </a:cubicBezTo>
                <a:cubicBezTo>
                  <a:pt x="239" y="411"/>
                  <a:pt x="238" y="411"/>
                  <a:pt x="238" y="411"/>
                </a:cubicBezTo>
                <a:cubicBezTo>
                  <a:pt x="237" y="411"/>
                  <a:pt x="236" y="411"/>
                  <a:pt x="235" y="411"/>
                </a:cubicBezTo>
                <a:cubicBezTo>
                  <a:pt x="234" y="409"/>
                  <a:pt x="234" y="409"/>
                  <a:pt x="234" y="409"/>
                </a:cubicBezTo>
                <a:close/>
                <a:moveTo>
                  <a:pt x="239" y="387"/>
                </a:moveTo>
                <a:cubicBezTo>
                  <a:pt x="248" y="382"/>
                  <a:pt x="242" y="377"/>
                  <a:pt x="244" y="371"/>
                </a:cubicBezTo>
                <a:cubicBezTo>
                  <a:pt x="244" y="368"/>
                  <a:pt x="244" y="357"/>
                  <a:pt x="247" y="356"/>
                </a:cubicBezTo>
                <a:cubicBezTo>
                  <a:pt x="249" y="356"/>
                  <a:pt x="251" y="357"/>
                  <a:pt x="253" y="356"/>
                </a:cubicBezTo>
                <a:cubicBezTo>
                  <a:pt x="255" y="355"/>
                  <a:pt x="256" y="353"/>
                  <a:pt x="257" y="352"/>
                </a:cubicBezTo>
                <a:cubicBezTo>
                  <a:pt x="258" y="351"/>
                  <a:pt x="260" y="352"/>
                  <a:pt x="261" y="351"/>
                </a:cubicBezTo>
                <a:cubicBezTo>
                  <a:pt x="264" y="350"/>
                  <a:pt x="267" y="346"/>
                  <a:pt x="267" y="352"/>
                </a:cubicBezTo>
                <a:cubicBezTo>
                  <a:pt x="267" y="357"/>
                  <a:pt x="266" y="359"/>
                  <a:pt x="268" y="363"/>
                </a:cubicBezTo>
                <a:cubicBezTo>
                  <a:pt x="271" y="368"/>
                  <a:pt x="273" y="373"/>
                  <a:pt x="272" y="379"/>
                </a:cubicBezTo>
                <a:cubicBezTo>
                  <a:pt x="271" y="383"/>
                  <a:pt x="269" y="387"/>
                  <a:pt x="269" y="390"/>
                </a:cubicBezTo>
                <a:cubicBezTo>
                  <a:pt x="267" y="398"/>
                  <a:pt x="271" y="402"/>
                  <a:pt x="260" y="400"/>
                </a:cubicBezTo>
                <a:cubicBezTo>
                  <a:pt x="257" y="399"/>
                  <a:pt x="241" y="395"/>
                  <a:pt x="240" y="391"/>
                </a:cubicBezTo>
                <a:cubicBezTo>
                  <a:pt x="240" y="391"/>
                  <a:pt x="240" y="391"/>
                  <a:pt x="240" y="391"/>
                </a:cubicBezTo>
                <a:cubicBezTo>
                  <a:pt x="240" y="390"/>
                  <a:pt x="238" y="389"/>
                  <a:pt x="237" y="389"/>
                </a:cubicBezTo>
                <a:cubicBezTo>
                  <a:pt x="239" y="387"/>
                  <a:pt x="239" y="387"/>
                  <a:pt x="239" y="387"/>
                </a:cubicBezTo>
                <a:close/>
                <a:moveTo>
                  <a:pt x="611" y="126"/>
                </a:moveTo>
                <a:cubicBezTo>
                  <a:pt x="387" y="126"/>
                  <a:pt x="387" y="126"/>
                  <a:pt x="387" y="126"/>
                </a:cubicBezTo>
                <a:cubicBezTo>
                  <a:pt x="15" y="0"/>
                  <a:pt x="15" y="0"/>
                  <a:pt x="15" y="0"/>
                </a:cubicBezTo>
                <a:cubicBezTo>
                  <a:pt x="15" y="0"/>
                  <a:pt x="15" y="0"/>
                  <a:pt x="15" y="0"/>
                </a:cubicBezTo>
                <a:cubicBezTo>
                  <a:pt x="11" y="9"/>
                  <a:pt x="11" y="9"/>
                  <a:pt x="11" y="9"/>
                </a:cubicBezTo>
                <a:cubicBezTo>
                  <a:pt x="11" y="13"/>
                  <a:pt x="10" y="19"/>
                  <a:pt x="6" y="22"/>
                </a:cubicBezTo>
                <a:cubicBezTo>
                  <a:pt x="1" y="26"/>
                  <a:pt x="5" y="38"/>
                  <a:pt x="4" y="44"/>
                </a:cubicBezTo>
                <a:cubicBezTo>
                  <a:pt x="3" y="49"/>
                  <a:pt x="0" y="58"/>
                  <a:pt x="5" y="62"/>
                </a:cubicBezTo>
                <a:cubicBezTo>
                  <a:pt x="5" y="62"/>
                  <a:pt x="5" y="62"/>
                  <a:pt x="5" y="62"/>
                </a:cubicBezTo>
                <a:cubicBezTo>
                  <a:pt x="6" y="64"/>
                  <a:pt x="12" y="70"/>
                  <a:pt x="15" y="71"/>
                </a:cubicBezTo>
                <a:cubicBezTo>
                  <a:pt x="17" y="72"/>
                  <a:pt x="20" y="72"/>
                  <a:pt x="23" y="72"/>
                </a:cubicBezTo>
                <a:cubicBezTo>
                  <a:pt x="25" y="73"/>
                  <a:pt x="25" y="76"/>
                  <a:pt x="27" y="77"/>
                </a:cubicBezTo>
                <a:cubicBezTo>
                  <a:pt x="30" y="81"/>
                  <a:pt x="35" y="79"/>
                  <a:pt x="39" y="80"/>
                </a:cubicBezTo>
                <a:cubicBezTo>
                  <a:pt x="44" y="82"/>
                  <a:pt x="47" y="84"/>
                  <a:pt x="50" y="88"/>
                </a:cubicBezTo>
                <a:cubicBezTo>
                  <a:pt x="61" y="94"/>
                  <a:pt x="100" y="126"/>
                  <a:pt x="101" y="96"/>
                </a:cubicBezTo>
                <a:cubicBezTo>
                  <a:pt x="101" y="93"/>
                  <a:pt x="120" y="103"/>
                  <a:pt x="125" y="104"/>
                </a:cubicBezTo>
                <a:cubicBezTo>
                  <a:pt x="137" y="109"/>
                  <a:pt x="131" y="115"/>
                  <a:pt x="133" y="124"/>
                </a:cubicBezTo>
                <a:cubicBezTo>
                  <a:pt x="139" y="124"/>
                  <a:pt x="141" y="128"/>
                  <a:pt x="145" y="130"/>
                </a:cubicBezTo>
                <a:cubicBezTo>
                  <a:pt x="150" y="131"/>
                  <a:pt x="158" y="132"/>
                  <a:pt x="163" y="132"/>
                </a:cubicBezTo>
                <a:cubicBezTo>
                  <a:pt x="166" y="133"/>
                  <a:pt x="167" y="133"/>
                  <a:pt x="169" y="132"/>
                </a:cubicBezTo>
                <a:cubicBezTo>
                  <a:pt x="173" y="129"/>
                  <a:pt x="172" y="133"/>
                  <a:pt x="173" y="135"/>
                </a:cubicBezTo>
                <a:cubicBezTo>
                  <a:pt x="174" y="137"/>
                  <a:pt x="176" y="137"/>
                  <a:pt x="178" y="138"/>
                </a:cubicBezTo>
                <a:cubicBezTo>
                  <a:pt x="180" y="138"/>
                  <a:pt x="180" y="140"/>
                  <a:pt x="182" y="140"/>
                </a:cubicBezTo>
                <a:cubicBezTo>
                  <a:pt x="192" y="135"/>
                  <a:pt x="189" y="150"/>
                  <a:pt x="191" y="156"/>
                </a:cubicBezTo>
                <a:cubicBezTo>
                  <a:pt x="194" y="162"/>
                  <a:pt x="189" y="158"/>
                  <a:pt x="186" y="157"/>
                </a:cubicBezTo>
                <a:cubicBezTo>
                  <a:pt x="182" y="155"/>
                  <a:pt x="186" y="163"/>
                  <a:pt x="186" y="165"/>
                </a:cubicBezTo>
                <a:cubicBezTo>
                  <a:pt x="187" y="171"/>
                  <a:pt x="185" y="172"/>
                  <a:pt x="184" y="177"/>
                </a:cubicBezTo>
                <a:cubicBezTo>
                  <a:pt x="181" y="191"/>
                  <a:pt x="195" y="208"/>
                  <a:pt x="205" y="217"/>
                </a:cubicBezTo>
                <a:cubicBezTo>
                  <a:pt x="210" y="222"/>
                  <a:pt x="211" y="227"/>
                  <a:pt x="208" y="233"/>
                </a:cubicBezTo>
                <a:cubicBezTo>
                  <a:pt x="206" y="239"/>
                  <a:pt x="218" y="242"/>
                  <a:pt x="220" y="249"/>
                </a:cubicBezTo>
                <a:cubicBezTo>
                  <a:pt x="220" y="253"/>
                  <a:pt x="219" y="261"/>
                  <a:pt x="221" y="265"/>
                </a:cubicBezTo>
                <a:cubicBezTo>
                  <a:pt x="222" y="270"/>
                  <a:pt x="220" y="273"/>
                  <a:pt x="220" y="278"/>
                </a:cubicBezTo>
                <a:cubicBezTo>
                  <a:pt x="220" y="278"/>
                  <a:pt x="220" y="278"/>
                  <a:pt x="220" y="278"/>
                </a:cubicBezTo>
                <a:cubicBezTo>
                  <a:pt x="225" y="279"/>
                  <a:pt x="228" y="277"/>
                  <a:pt x="228" y="283"/>
                </a:cubicBezTo>
                <a:cubicBezTo>
                  <a:pt x="228" y="292"/>
                  <a:pt x="233" y="298"/>
                  <a:pt x="238" y="304"/>
                </a:cubicBezTo>
                <a:cubicBezTo>
                  <a:pt x="243" y="310"/>
                  <a:pt x="254" y="318"/>
                  <a:pt x="255" y="324"/>
                </a:cubicBezTo>
                <a:cubicBezTo>
                  <a:pt x="252" y="330"/>
                  <a:pt x="250" y="333"/>
                  <a:pt x="255" y="338"/>
                </a:cubicBezTo>
                <a:cubicBezTo>
                  <a:pt x="256" y="340"/>
                  <a:pt x="257" y="342"/>
                  <a:pt x="258" y="344"/>
                </a:cubicBezTo>
                <a:cubicBezTo>
                  <a:pt x="259" y="346"/>
                  <a:pt x="273" y="334"/>
                  <a:pt x="271" y="351"/>
                </a:cubicBezTo>
                <a:cubicBezTo>
                  <a:pt x="271" y="356"/>
                  <a:pt x="276" y="361"/>
                  <a:pt x="276" y="368"/>
                </a:cubicBezTo>
                <a:cubicBezTo>
                  <a:pt x="276" y="372"/>
                  <a:pt x="275" y="378"/>
                  <a:pt x="280" y="380"/>
                </a:cubicBezTo>
                <a:cubicBezTo>
                  <a:pt x="288" y="382"/>
                  <a:pt x="291" y="390"/>
                  <a:pt x="296" y="396"/>
                </a:cubicBezTo>
                <a:cubicBezTo>
                  <a:pt x="299" y="398"/>
                  <a:pt x="307" y="396"/>
                  <a:pt x="307" y="401"/>
                </a:cubicBezTo>
                <a:cubicBezTo>
                  <a:pt x="306" y="402"/>
                  <a:pt x="299" y="397"/>
                  <a:pt x="298" y="400"/>
                </a:cubicBezTo>
                <a:cubicBezTo>
                  <a:pt x="294" y="401"/>
                  <a:pt x="305" y="410"/>
                  <a:pt x="307" y="411"/>
                </a:cubicBezTo>
                <a:cubicBezTo>
                  <a:pt x="310" y="415"/>
                  <a:pt x="313" y="417"/>
                  <a:pt x="316" y="422"/>
                </a:cubicBezTo>
                <a:cubicBezTo>
                  <a:pt x="321" y="429"/>
                  <a:pt x="319" y="430"/>
                  <a:pt x="327" y="434"/>
                </a:cubicBezTo>
                <a:cubicBezTo>
                  <a:pt x="334" y="438"/>
                  <a:pt x="339" y="440"/>
                  <a:pt x="347" y="442"/>
                </a:cubicBezTo>
                <a:cubicBezTo>
                  <a:pt x="347" y="446"/>
                  <a:pt x="345" y="447"/>
                  <a:pt x="349" y="451"/>
                </a:cubicBezTo>
                <a:cubicBezTo>
                  <a:pt x="354" y="455"/>
                  <a:pt x="354" y="460"/>
                  <a:pt x="358" y="465"/>
                </a:cubicBezTo>
                <a:cubicBezTo>
                  <a:pt x="374" y="483"/>
                  <a:pt x="374" y="483"/>
                  <a:pt x="374" y="483"/>
                </a:cubicBezTo>
                <a:cubicBezTo>
                  <a:pt x="379" y="488"/>
                  <a:pt x="379" y="492"/>
                  <a:pt x="386" y="487"/>
                </a:cubicBezTo>
                <a:cubicBezTo>
                  <a:pt x="392" y="483"/>
                  <a:pt x="396" y="498"/>
                  <a:pt x="401" y="500"/>
                </a:cubicBezTo>
                <a:cubicBezTo>
                  <a:pt x="405" y="502"/>
                  <a:pt x="403" y="492"/>
                  <a:pt x="403" y="490"/>
                </a:cubicBezTo>
                <a:cubicBezTo>
                  <a:pt x="403" y="485"/>
                  <a:pt x="408" y="484"/>
                  <a:pt x="406" y="490"/>
                </a:cubicBezTo>
                <a:cubicBezTo>
                  <a:pt x="404" y="494"/>
                  <a:pt x="416" y="494"/>
                  <a:pt x="420" y="495"/>
                </a:cubicBezTo>
                <a:cubicBezTo>
                  <a:pt x="423" y="496"/>
                  <a:pt x="426" y="494"/>
                  <a:pt x="429" y="494"/>
                </a:cubicBezTo>
                <a:cubicBezTo>
                  <a:pt x="433" y="494"/>
                  <a:pt x="434" y="496"/>
                  <a:pt x="437" y="497"/>
                </a:cubicBezTo>
                <a:cubicBezTo>
                  <a:pt x="437" y="501"/>
                  <a:pt x="426" y="498"/>
                  <a:pt x="428" y="505"/>
                </a:cubicBezTo>
                <a:cubicBezTo>
                  <a:pt x="429" y="506"/>
                  <a:pt x="436" y="523"/>
                  <a:pt x="430" y="520"/>
                </a:cubicBezTo>
                <a:cubicBezTo>
                  <a:pt x="420" y="514"/>
                  <a:pt x="429" y="529"/>
                  <a:pt x="431" y="533"/>
                </a:cubicBezTo>
                <a:cubicBezTo>
                  <a:pt x="433" y="538"/>
                  <a:pt x="432" y="540"/>
                  <a:pt x="433" y="546"/>
                </a:cubicBezTo>
                <a:cubicBezTo>
                  <a:pt x="435" y="554"/>
                  <a:pt x="436" y="547"/>
                  <a:pt x="440" y="549"/>
                </a:cubicBezTo>
                <a:cubicBezTo>
                  <a:pt x="441" y="552"/>
                  <a:pt x="445" y="555"/>
                  <a:pt x="440" y="557"/>
                </a:cubicBezTo>
                <a:cubicBezTo>
                  <a:pt x="440" y="557"/>
                  <a:pt x="440" y="557"/>
                  <a:pt x="440" y="557"/>
                </a:cubicBezTo>
                <a:cubicBezTo>
                  <a:pt x="446" y="562"/>
                  <a:pt x="448" y="565"/>
                  <a:pt x="452" y="571"/>
                </a:cubicBezTo>
                <a:cubicBezTo>
                  <a:pt x="455" y="575"/>
                  <a:pt x="464" y="574"/>
                  <a:pt x="469" y="575"/>
                </a:cubicBezTo>
                <a:cubicBezTo>
                  <a:pt x="473" y="577"/>
                  <a:pt x="475" y="579"/>
                  <a:pt x="479" y="580"/>
                </a:cubicBezTo>
                <a:cubicBezTo>
                  <a:pt x="484" y="581"/>
                  <a:pt x="487" y="576"/>
                  <a:pt x="491" y="581"/>
                </a:cubicBezTo>
                <a:cubicBezTo>
                  <a:pt x="495" y="586"/>
                  <a:pt x="496" y="592"/>
                  <a:pt x="497" y="598"/>
                </a:cubicBezTo>
                <a:cubicBezTo>
                  <a:pt x="496" y="607"/>
                  <a:pt x="507" y="620"/>
                  <a:pt x="515" y="623"/>
                </a:cubicBezTo>
                <a:cubicBezTo>
                  <a:pt x="518" y="623"/>
                  <a:pt x="537" y="623"/>
                  <a:pt x="534" y="621"/>
                </a:cubicBezTo>
                <a:cubicBezTo>
                  <a:pt x="530" y="618"/>
                  <a:pt x="528" y="616"/>
                  <a:pt x="534" y="618"/>
                </a:cubicBezTo>
                <a:cubicBezTo>
                  <a:pt x="540" y="620"/>
                  <a:pt x="533" y="620"/>
                  <a:pt x="536" y="621"/>
                </a:cubicBezTo>
                <a:cubicBezTo>
                  <a:pt x="542" y="624"/>
                  <a:pt x="542" y="624"/>
                  <a:pt x="542" y="624"/>
                </a:cubicBezTo>
                <a:cubicBezTo>
                  <a:pt x="551" y="627"/>
                  <a:pt x="560" y="644"/>
                  <a:pt x="560" y="653"/>
                </a:cubicBezTo>
                <a:cubicBezTo>
                  <a:pt x="560" y="656"/>
                  <a:pt x="559" y="658"/>
                  <a:pt x="559" y="661"/>
                </a:cubicBezTo>
                <a:cubicBezTo>
                  <a:pt x="559" y="671"/>
                  <a:pt x="564" y="652"/>
                  <a:pt x="569" y="659"/>
                </a:cubicBezTo>
                <a:cubicBezTo>
                  <a:pt x="570" y="660"/>
                  <a:pt x="573" y="667"/>
                  <a:pt x="573" y="669"/>
                </a:cubicBezTo>
                <a:cubicBezTo>
                  <a:pt x="573" y="669"/>
                  <a:pt x="573" y="669"/>
                  <a:pt x="573" y="669"/>
                </a:cubicBezTo>
                <a:cubicBezTo>
                  <a:pt x="579" y="667"/>
                  <a:pt x="579" y="667"/>
                  <a:pt x="579" y="667"/>
                </a:cubicBezTo>
                <a:cubicBezTo>
                  <a:pt x="579" y="668"/>
                  <a:pt x="578" y="668"/>
                  <a:pt x="578" y="668"/>
                </a:cubicBezTo>
                <a:cubicBezTo>
                  <a:pt x="580" y="665"/>
                  <a:pt x="581" y="659"/>
                  <a:pt x="585" y="659"/>
                </a:cubicBezTo>
                <a:cubicBezTo>
                  <a:pt x="588" y="659"/>
                  <a:pt x="590" y="661"/>
                  <a:pt x="594" y="660"/>
                </a:cubicBezTo>
                <a:cubicBezTo>
                  <a:pt x="596" y="659"/>
                  <a:pt x="598" y="657"/>
                  <a:pt x="600" y="655"/>
                </a:cubicBezTo>
                <a:cubicBezTo>
                  <a:pt x="602" y="654"/>
                  <a:pt x="603" y="652"/>
                  <a:pt x="600" y="651"/>
                </a:cubicBezTo>
                <a:cubicBezTo>
                  <a:pt x="597" y="650"/>
                  <a:pt x="597" y="649"/>
                  <a:pt x="599" y="648"/>
                </a:cubicBezTo>
                <a:cubicBezTo>
                  <a:pt x="601" y="646"/>
                  <a:pt x="600" y="644"/>
                  <a:pt x="601" y="643"/>
                </a:cubicBezTo>
                <a:cubicBezTo>
                  <a:pt x="603" y="642"/>
                  <a:pt x="603" y="642"/>
                  <a:pt x="606" y="642"/>
                </a:cubicBezTo>
                <a:cubicBezTo>
                  <a:pt x="607" y="642"/>
                  <a:pt x="610" y="639"/>
                  <a:pt x="614" y="639"/>
                </a:cubicBezTo>
                <a:cubicBezTo>
                  <a:pt x="616" y="639"/>
                  <a:pt x="618" y="639"/>
                  <a:pt x="619" y="637"/>
                </a:cubicBezTo>
                <a:cubicBezTo>
                  <a:pt x="621" y="633"/>
                  <a:pt x="616" y="633"/>
                  <a:pt x="622" y="630"/>
                </a:cubicBezTo>
                <a:cubicBezTo>
                  <a:pt x="625" y="629"/>
                  <a:pt x="624" y="624"/>
                  <a:pt x="626" y="621"/>
                </a:cubicBezTo>
                <a:cubicBezTo>
                  <a:pt x="627" y="617"/>
                  <a:pt x="630" y="618"/>
                  <a:pt x="632" y="616"/>
                </a:cubicBezTo>
                <a:cubicBezTo>
                  <a:pt x="634" y="615"/>
                  <a:pt x="629" y="612"/>
                  <a:pt x="632" y="609"/>
                </a:cubicBezTo>
                <a:cubicBezTo>
                  <a:pt x="633" y="608"/>
                  <a:pt x="634" y="607"/>
                  <a:pt x="635" y="605"/>
                </a:cubicBezTo>
                <a:cubicBezTo>
                  <a:pt x="637" y="604"/>
                  <a:pt x="637" y="601"/>
                  <a:pt x="638" y="599"/>
                </a:cubicBezTo>
                <a:cubicBezTo>
                  <a:pt x="640" y="594"/>
                  <a:pt x="640" y="594"/>
                  <a:pt x="640" y="594"/>
                </a:cubicBezTo>
                <a:cubicBezTo>
                  <a:pt x="640" y="594"/>
                  <a:pt x="640" y="594"/>
                  <a:pt x="640" y="594"/>
                </a:cubicBezTo>
                <a:cubicBezTo>
                  <a:pt x="637" y="593"/>
                  <a:pt x="634" y="592"/>
                  <a:pt x="631" y="590"/>
                </a:cubicBezTo>
                <a:cubicBezTo>
                  <a:pt x="630" y="589"/>
                  <a:pt x="626" y="587"/>
                  <a:pt x="626" y="585"/>
                </a:cubicBezTo>
                <a:cubicBezTo>
                  <a:pt x="626" y="583"/>
                  <a:pt x="625" y="582"/>
                  <a:pt x="625" y="580"/>
                </a:cubicBezTo>
                <a:cubicBezTo>
                  <a:pt x="625" y="576"/>
                  <a:pt x="625" y="576"/>
                  <a:pt x="623" y="573"/>
                </a:cubicBezTo>
                <a:cubicBezTo>
                  <a:pt x="619" y="568"/>
                  <a:pt x="623" y="565"/>
                  <a:pt x="626" y="562"/>
                </a:cubicBezTo>
                <a:cubicBezTo>
                  <a:pt x="631" y="556"/>
                  <a:pt x="628" y="548"/>
                  <a:pt x="623" y="544"/>
                </a:cubicBezTo>
                <a:cubicBezTo>
                  <a:pt x="618" y="539"/>
                  <a:pt x="621" y="536"/>
                  <a:pt x="619" y="530"/>
                </a:cubicBezTo>
                <a:cubicBezTo>
                  <a:pt x="618" y="528"/>
                  <a:pt x="614" y="527"/>
                  <a:pt x="613" y="524"/>
                </a:cubicBezTo>
                <a:cubicBezTo>
                  <a:pt x="610" y="521"/>
                  <a:pt x="611" y="516"/>
                  <a:pt x="608" y="513"/>
                </a:cubicBezTo>
                <a:cubicBezTo>
                  <a:pt x="606" y="509"/>
                  <a:pt x="597" y="515"/>
                  <a:pt x="597" y="507"/>
                </a:cubicBezTo>
                <a:cubicBezTo>
                  <a:pt x="596" y="503"/>
                  <a:pt x="600" y="501"/>
                  <a:pt x="600" y="499"/>
                </a:cubicBezTo>
                <a:cubicBezTo>
                  <a:pt x="596" y="499"/>
                  <a:pt x="595" y="498"/>
                  <a:pt x="594" y="494"/>
                </a:cubicBezTo>
                <a:cubicBezTo>
                  <a:pt x="593" y="486"/>
                  <a:pt x="593" y="487"/>
                  <a:pt x="587" y="483"/>
                </a:cubicBezTo>
                <a:cubicBezTo>
                  <a:pt x="582" y="480"/>
                  <a:pt x="582" y="470"/>
                  <a:pt x="582" y="465"/>
                </a:cubicBezTo>
                <a:cubicBezTo>
                  <a:pt x="582" y="462"/>
                  <a:pt x="583" y="456"/>
                  <a:pt x="582" y="453"/>
                </a:cubicBezTo>
                <a:cubicBezTo>
                  <a:pt x="579" y="446"/>
                  <a:pt x="588" y="453"/>
                  <a:pt x="589" y="453"/>
                </a:cubicBezTo>
                <a:cubicBezTo>
                  <a:pt x="591" y="448"/>
                  <a:pt x="592" y="456"/>
                  <a:pt x="598" y="454"/>
                </a:cubicBezTo>
                <a:cubicBezTo>
                  <a:pt x="604" y="452"/>
                  <a:pt x="610" y="454"/>
                  <a:pt x="616" y="450"/>
                </a:cubicBezTo>
                <a:cubicBezTo>
                  <a:pt x="618" y="448"/>
                  <a:pt x="623" y="452"/>
                  <a:pt x="623" y="448"/>
                </a:cubicBezTo>
                <a:cubicBezTo>
                  <a:pt x="623" y="446"/>
                  <a:pt x="626" y="440"/>
                  <a:pt x="629" y="443"/>
                </a:cubicBezTo>
                <a:cubicBezTo>
                  <a:pt x="631" y="445"/>
                  <a:pt x="633" y="447"/>
                  <a:pt x="634" y="443"/>
                </a:cubicBezTo>
                <a:cubicBezTo>
                  <a:pt x="636" y="437"/>
                  <a:pt x="634" y="430"/>
                  <a:pt x="634" y="424"/>
                </a:cubicBezTo>
                <a:cubicBezTo>
                  <a:pt x="633" y="418"/>
                  <a:pt x="629" y="413"/>
                  <a:pt x="628" y="408"/>
                </a:cubicBezTo>
                <a:cubicBezTo>
                  <a:pt x="628" y="403"/>
                  <a:pt x="629" y="400"/>
                  <a:pt x="625" y="398"/>
                </a:cubicBezTo>
                <a:cubicBezTo>
                  <a:pt x="622" y="397"/>
                  <a:pt x="624" y="394"/>
                  <a:pt x="624" y="392"/>
                </a:cubicBezTo>
                <a:cubicBezTo>
                  <a:pt x="623" y="389"/>
                  <a:pt x="620" y="387"/>
                  <a:pt x="618" y="383"/>
                </a:cubicBezTo>
                <a:cubicBezTo>
                  <a:pt x="617" y="378"/>
                  <a:pt x="616" y="370"/>
                  <a:pt x="616" y="365"/>
                </a:cubicBezTo>
                <a:cubicBezTo>
                  <a:pt x="616" y="356"/>
                  <a:pt x="615" y="352"/>
                  <a:pt x="612" y="344"/>
                </a:cubicBezTo>
                <a:cubicBezTo>
                  <a:pt x="609" y="338"/>
                  <a:pt x="622" y="345"/>
                  <a:pt x="620" y="336"/>
                </a:cubicBezTo>
                <a:cubicBezTo>
                  <a:pt x="619" y="331"/>
                  <a:pt x="617" y="323"/>
                  <a:pt x="615" y="319"/>
                </a:cubicBezTo>
                <a:cubicBezTo>
                  <a:pt x="613" y="317"/>
                  <a:pt x="621" y="317"/>
                  <a:pt x="623" y="315"/>
                </a:cubicBezTo>
                <a:cubicBezTo>
                  <a:pt x="626" y="313"/>
                  <a:pt x="621" y="309"/>
                  <a:pt x="622" y="306"/>
                </a:cubicBezTo>
                <a:cubicBezTo>
                  <a:pt x="623" y="302"/>
                  <a:pt x="621" y="298"/>
                  <a:pt x="625" y="295"/>
                </a:cubicBezTo>
                <a:cubicBezTo>
                  <a:pt x="625" y="293"/>
                  <a:pt x="623" y="292"/>
                  <a:pt x="623" y="290"/>
                </a:cubicBezTo>
                <a:cubicBezTo>
                  <a:pt x="630" y="288"/>
                  <a:pt x="633" y="291"/>
                  <a:pt x="633" y="282"/>
                </a:cubicBezTo>
                <a:cubicBezTo>
                  <a:pt x="633" y="276"/>
                  <a:pt x="622" y="281"/>
                  <a:pt x="624" y="274"/>
                </a:cubicBezTo>
                <a:cubicBezTo>
                  <a:pt x="626" y="270"/>
                  <a:pt x="625" y="268"/>
                  <a:pt x="626" y="263"/>
                </a:cubicBezTo>
                <a:cubicBezTo>
                  <a:pt x="630" y="255"/>
                  <a:pt x="626" y="237"/>
                  <a:pt x="625" y="228"/>
                </a:cubicBezTo>
                <a:cubicBezTo>
                  <a:pt x="623" y="223"/>
                  <a:pt x="630" y="228"/>
                  <a:pt x="632" y="228"/>
                </a:cubicBezTo>
                <a:cubicBezTo>
                  <a:pt x="636" y="228"/>
                  <a:pt x="630" y="219"/>
                  <a:pt x="627" y="218"/>
                </a:cubicBezTo>
                <a:cubicBezTo>
                  <a:pt x="621" y="216"/>
                  <a:pt x="625" y="210"/>
                  <a:pt x="626" y="206"/>
                </a:cubicBezTo>
                <a:cubicBezTo>
                  <a:pt x="626" y="202"/>
                  <a:pt x="619" y="204"/>
                  <a:pt x="619" y="201"/>
                </a:cubicBezTo>
                <a:cubicBezTo>
                  <a:pt x="619" y="199"/>
                  <a:pt x="622" y="198"/>
                  <a:pt x="622" y="197"/>
                </a:cubicBezTo>
                <a:cubicBezTo>
                  <a:pt x="622" y="195"/>
                  <a:pt x="618" y="193"/>
                  <a:pt x="617" y="192"/>
                </a:cubicBezTo>
                <a:cubicBezTo>
                  <a:pt x="613" y="192"/>
                  <a:pt x="606" y="192"/>
                  <a:pt x="605" y="187"/>
                </a:cubicBezTo>
                <a:cubicBezTo>
                  <a:pt x="604" y="183"/>
                  <a:pt x="606" y="181"/>
                  <a:pt x="603" y="176"/>
                </a:cubicBezTo>
                <a:cubicBezTo>
                  <a:pt x="601" y="175"/>
                  <a:pt x="602" y="172"/>
                  <a:pt x="602" y="170"/>
                </a:cubicBezTo>
                <a:cubicBezTo>
                  <a:pt x="602" y="167"/>
                  <a:pt x="601" y="164"/>
                  <a:pt x="601" y="162"/>
                </a:cubicBezTo>
                <a:cubicBezTo>
                  <a:pt x="601" y="162"/>
                  <a:pt x="601" y="162"/>
                  <a:pt x="601" y="162"/>
                </a:cubicBezTo>
                <a:cubicBezTo>
                  <a:pt x="606" y="162"/>
                  <a:pt x="612" y="162"/>
                  <a:pt x="612" y="155"/>
                </a:cubicBezTo>
                <a:cubicBezTo>
                  <a:pt x="612" y="152"/>
                  <a:pt x="611" y="144"/>
                  <a:pt x="613" y="141"/>
                </a:cubicBezTo>
                <a:cubicBezTo>
                  <a:pt x="615" y="139"/>
                  <a:pt x="613" y="138"/>
                  <a:pt x="610" y="136"/>
                </a:cubicBezTo>
                <a:cubicBezTo>
                  <a:pt x="610" y="136"/>
                  <a:pt x="609" y="131"/>
                  <a:pt x="609" y="130"/>
                </a:cubicBezTo>
                <a:cubicBezTo>
                  <a:pt x="611" y="126"/>
                  <a:pt x="611" y="126"/>
                  <a:pt x="611" y="12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7" name="Freeform 6"/>
          <p:cNvSpPr>
            <a:spLocks/>
          </p:cNvSpPr>
          <p:nvPr/>
        </p:nvSpPr>
        <p:spPr bwMode="auto">
          <a:xfrm>
            <a:off x="5826631" y="1034414"/>
            <a:ext cx="1526511" cy="1838194"/>
          </a:xfrm>
          <a:custGeom>
            <a:avLst/>
            <a:gdLst/>
            <a:ahLst/>
            <a:cxnLst>
              <a:cxn ang="0">
                <a:pos x="31" y="60"/>
              </a:cxn>
              <a:cxn ang="0">
                <a:pos x="22" y="86"/>
              </a:cxn>
              <a:cxn ang="0">
                <a:pos x="24" y="100"/>
              </a:cxn>
              <a:cxn ang="0">
                <a:pos x="43" y="121"/>
              </a:cxn>
              <a:cxn ang="0">
                <a:pos x="48" y="142"/>
              </a:cxn>
              <a:cxn ang="0">
                <a:pos x="47" y="187"/>
              </a:cxn>
              <a:cxn ang="0">
                <a:pos x="44" y="214"/>
              </a:cxn>
              <a:cxn ang="0">
                <a:pos x="44" y="239"/>
              </a:cxn>
              <a:cxn ang="0">
                <a:pos x="33" y="268"/>
              </a:cxn>
              <a:cxn ang="0">
                <a:pos x="45" y="316"/>
              </a:cxn>
              <a:cxn ang="0">
                <a:pos x="55" y="348"/>
              </a:cxn>
              <a:cxn ang="0">
                <a:pos x="44" y="372"/>
              </a:cxn>
              <a:cxn ang="0">
                <a:pos x="10" y="377"/>
              </a:cxn>
              <a:cxn ang="0">
                <a:pos x="8" y="407"/>
              </a:cxn>
              <a:cxn ang="0">
                <a:pos x="18" y="431"/>
              </a:cxn>
              <a:cxn ang="0">
                <a:pos x="40" y="454"/>
              </a:cxn>
              <a:cxn ang="0">
                <a:pos x="44" y="497"/>
              </a:cxn>
              <a:cxn ang="0">
                <a:pos x="52" y="514"/>
              </a:cxn>
              <a:cxn ang="0">
                <a:pos x="61" y="512"/>
              </a:cxn>
              <a:cxn ang="0">
                <a:pos x="88" y="514"/>
              </a:cxn>
              <a:cxn ang="0">
                <a:pos x="92" y="527"/>
              </a:cxn>
              <a:cxn ang="0">
                <a:pos x="102" y="554"/>
              </a:cxn>
              <a:cxn ang="0">
                <a:pos x="107" y="580"/>
              </a:cxn>
              <a:cxn ang="0">
                <a:pos x="131" y="610"/>
              </a:cxn>
              <a:cxn ang="0">
                <a:pos x="170" y="617"/>
              </a:cxn>
              <a:cxn ang="0">
                <a:pos x="193" y="650"/>
              </a:cxn>
              <a:cxn ang="0">
                <a:pos x="206" y="659"/>
              </a:cxn>
              <a:cxn ang="0">
                <a:pos x="213" y="664"/>
              </a:cxn>
              <a:cxn ang="0">
                <a:pos x="235" y="672"/>
              </a:cxn>
              <a:cxn ang="0">
                <a:pos x="245" y="653"/>
              </a:cxn>
              <a:cxn ang="0">
                <a:pos x="256" y="621"/>
              </a:cxn>
              <a:cxn ang="0">
                <a:pos x="263" y="600"/>
              </a:cxn>
              <a:cxn ang="0">
                <a:pos x="275" y="572"/>
              </a:cxn>
              <a:cxn ang="0">
                <a:pos x="292" y="545"/>
              </a:cxn>
              <a:cxn ang="0">
                <a:pos x="321" y="553"/>
              </a:cxn>
              <a:cxn ang="0">
                <a:pos x="341" y="556"/>
              </a:cxn>
              <a:cxn ang="0">
                <a:pos x="368" y="577"/>
              </a:cxn>
              <a:cxn ang="0">
                <a:pos x="411" y="571"/>
              </a:cxn>
              <a:cxn ang="0">
                <a:pos x="447" y="579"/>
              </a:cxn>
              <a:cxn ang="0">
                <a:pos x="471" y="538"/>
              </a:cxn>
              <a:cxn ang="0">
                <a:pos x="525" y="547"/>
              </a:cxn>
              <a:cxn ang="0">
                <a:pos x="515" y="518"/>
              </a:cxn>
              <a:cxn ang="0">
                <a:pos x="507" y="484"/>
              </a:cxn>
              <a:cxn ang="0">
                <a:pos x="509" y="465"/>
              </a:cxn>
              <a:cxn ang="0">
                <a:pos x="506" y="435"/>
              </a:cxn>
              <a:cxn ang="0">
                <a:pos x="511" y="387"/>
              </a:cxn>
              <a:cxn ang="0">
                <a:pos x="529" y="346"/>
              </a:cxn>
              <a:cxn ang="0">
                <a:pos x="541" y="336"/>
              </a:cxn>
              <a:cxn ang="0">
                <a:pos x="561" y="300"/>
              </a:cxn>
              <a:cxn ang="0">
                <a:pos x="535" y="282"/>
              </a:cxn>
              <a:cxn ang="0">
                <a:pos x="493" y="267"/>
              </a:cxn>
              <a:cxn ang="0">
                <a:pos x="446" y="232"/>
              </a:cxn>
              <a:cxn ang="0">
                <a:pos x="406" y="135"/>
              </a:cxn>
              <a:cxn ang="0">
                <a:pos x="340" y="83"/>
              </a:cxn>
              <a:cxn ang="0">
                <a:pos x="285" y="40"/>
              </a:cxn>
              <a:cxn ang="0">
                <a:pos x="83" y="1"/>
              </a:cxn>
            </a:cxnLst>
            <a:rect l="0" t="0" r="r" b="b"/>
            <a:pathLst>
              <a:path w="561" h="676">
                <a:moveTo>
                  <a:pt x="32" y="50"/>
                </a:moveTo>
                <a:cubicBezTo>
                  <a:pt x="30" y="54"/>
                  <a:pt x="30" y="54"/>
                  <a:pt x="30" y="54"/>
                </a:cubicBezTo>
                <a:cubicBezTo>
                  <a:pt x="30" y="55"/>
                  <a:pt x="31" y="60"/>
                  <a:pt x="31" y="60"/>
                </a:cubicBezTo>
                <a:cubicBezTo>
                  <a:pt x="34" y="62"/>
                  <a:pt x="36" y="63"/>
                  <a:pt x="34" y="65"/>
                </a:cubicBezTo>
                <a:cubicBezTo>
                  <a:pt x="32" y="68"/>
                  <a:pt x="33" y="76"/>
                  <a:pt x="33" y="79"/>
                </a:cubicBezTo>
                <a:cubicBezTo>
                  <a:pt x="33" y="86"/>
                  <a:pt x="27" y="86"/>
                  <a:pt x="22" y="86"/>
                </a:cubicBezTo>
                <a:cubicBezTo>
                  <a:pt x="22" y="86"/>
                  <a:pt x="22" y="86"/>
                  <a:pt x="22" y="86"/>
                </a:cubicBezTo>
                <a:cubicBezTo>
                  <a:pt x="22" y="88"/>
                  <a:pt x="23" y="91"/>
                  <a:pt x="23" y="94"/>
                </a:cubicBezTo>
                <a:cubicBezTo>
                  <a:pt x="23" y="96"/>
                  <a:pt x="22" y="99"/>
                  <a:pt x="24" y="100"/>
                </a:cubicBezTo>
                <a:cubicBezTo>
                  <a:pt x="27" y="105"/>
                  <a:pt x="25" y="107"/>
                  <a:pt x="26" y="111"/>
                </a:cubicBezTo>
                <a:cubicBezTo>
                  <a:pt x="27" y="116"/>
                  <a:pt x="34" y="116"/>
                  <a:pt x="38" y="116"/>
                </a:cubicBezTo>
                <a:cubicBezTo>
                  <a:pt x="39" y="117"/>
                  <a:pt x="43" y="119"/>
                  <a:pt x="43" y="121"/>
                </a:cubicBezTo>
                <a:cubicBezTo>
                  <a:pt x="43" y="122"/>
                  <a:pt x="40" y="123"/>
                  <a:pt x="40" y="125"/>
                </a:cubicBezTo>
                <a:cubicBezTo>
                  <a:pt x="40" y="128"/>
                  <a:pt x="47" y="126"/>
                  <a:pt x="47" y="130"/>
                </a:cubicBezTo>
                <a:cubicBezTo>
                  <a:pt x="46" y="134"/>
                  <a:pt x="42" y="140"/>
                  <a:pt x="48" y="142"/>
                </a:cubicBezTo>
                <a:cubicBezTo>
                  <a:pt x="51" y="143"/>
                  <a:pt x="57" y="152"/>
                  <a:pt x="53" y="152"/>
                </a:cubicBezTo>
                <a:cubicBezTo>
                  <a:pt x="51" y="152"/>
                  <a:pt x="44" y="147"/>
                  <a:pt x="46" y="152"/>
                </a:cubicBezTo>
                <a:cubicBezTo>
                  <a:pt x="47" y="161"/>
                  <a:pt x="51" y="179"/>
                  <a:pt x="47" y="187"/>
                </a:cubicBezTo>
                <a:cubicBezTo>
                  <a:pt x="46" y="192"/>
                  <a:pt x="47" y="194"/>
                  <a:pt x="45" y="198"/>
                </a:cubicBezTo>
                <a:cubicBezTo>
                  <a:pt x="43" y="205"/>
                  <a:pt x="54" y="200"/>
                  <a:pt x="54" y="206"/>
                </a:cubicBezTo>
                <a:cubicBezTo>
                  <a:pt x="54" y="215"/>
                  <a:pt x="51" y="212"/>
                  <a:pt x="44" y="214"/>
                </a:cubicBezTo>
                <a:cubicBezTo>
                  <a:pt x="44" y="216"/>
                  <a:pt x="46" y="217"/>
                  <a:pt x="46" y="219"/>
                </a:cubicBezTo>
                <a:cubicBezTo>
                  <a:pt x="42" y="222"/>
                  <a:pt x="44" y="226"/>
                  <a:pt x="43" y="230"/>
                </a:cubicBezTo>
                <a:cubicBezTo>
                  <a:pt x="42" y="233"/>
                  <a:pt x="47" y="237"/>
                  <a:pt x="44" y="239"/>
                </a:cubicBezTo>
                <a:cubicBezTo>
                  <a:pt x="42" y="241"/>
                  <a:pt x="34" y="241"/>
                  <a:pt x="36" y="243"/>
                </a:cubicBezTo>
                <a:cubicBezTo>
                  <a:pt x="38" y="247"/>
                  <a:pt x="40" y="255"/>
                  <a:pt x="41" y="260"/>
                </a:cubicBezTo>
                <a:cubicBezTo>
                  <a:pt x="43" y="269"/>
                  <a:pt x="30" y="262"/>
                  <a:pt x="33" y="268"/>
                </a:cubicBezTo>
                <a:cubicBezTo>
                  <a:pt x="36" y="276"/>
                  <a:pt x="37" y="280"/>
                  <a:pt x="37" y="289"/>
                </a:cubicBezTo>
                <a:cubicBezTo>
                  <a:pt x="37" y="294"/>
                  <a:pt x="38" y="302"/>
                  <a:pt x="39" y="307"/>
                </a:cubicBezTo>
                <a:cubicBezTo>
                  <a:pt x="41" y="311"/>
                  <a:pt x="44" y="313"/>
                  <a:pt x="45" y="316"/>
                </a:cubicBezTo>
                <a:cubicBezTo>
                  <a:pt x="45" y="318"/>
                  <a:pt x="43" y="321"/>
                  <a:pt x="46" y="322"/>
                </a:cubicBezTo>
                <a:cubicBezTo>
                  <a:pt x="50" y="324"/>
                  <a:pt x="49" y="327"/>
                  <a:pt x="49" y="332"/>
                </a:cubicBezTo>
                <a:cubicBezTo>
                  <a:pt x="50" y="337"/>
                  <a:pt x="54" y="342"/>
                  <a:pt x="55" y="348"/>
                </a:cubicBezTo>
                <a:cubicBezTo>
                  <a:pt x="55" y="354"/>
                  <a:pt x="57" y="361"/>
                  <a:pt x="55" y="367"/>
                </a:cubicBezTo>
                <a:cubicBezTo>
                  <a:pt x="54" y="371"/>
                  <a:pt x="52" y="369"/>
                  <a:pt x="50" y="367"/>
                </a:cubicBezTo>
                <a:cubicBezTo>
                  <a:pt x="47" y="364"/>
                  <a:pt x="44" y="370"/>
                  <a:pt x="44" y="372"/>
                </a:cubicBezTo>
                <a:cubicBezTo>
                  <a:pt x="44" y="376"/>
                  <a:pt x="39" y="372"/>
                  <a:pt x="37" y="374"/>
                </a:cubicBezTo>
                <a:cubicBezTo>
                  <a:pt x="31" y="378"/>
                  <a:pt x="25" y="376"/>
                  <a:pt x="19" y="378"/>
                </a:cubicBezTo>
                <a:cubicBezTo>
                  <a:pt x="13" y="380"/>
                  <a:pt x="12" y="372"/>
                  <a:pt x="10" y="377"/>
                </a:cubicBezTo>
                <a:cubicBezTo>
                  <a:pt x="9" y="377"/>
                  <a:pt x="0" y="370"/>
                  <a:pt x="3" y="377"/>
                </a:cubicBezTo>
                <a:cubicBezTo>
                  <a:pt x="4" y="380"/>
                  <a:pt x="3" y="386"/>
                  <a:pt x="3" y="389"/>
                </a:cubicBezTo>
                <a:cubicBezTo>
                  <a:pt x="3" y="394"/>
                  <a:pt x="3" y="404"/>
                  <a:pt x="8" y="407"/>
                </a:cubicBezTo>
                <a:cubicBezTo>
                  <a:pt x="14" y="411"/>
                  <a:pt x="14" y="410"/>
                  <a:pt x="15" y="418"/>
                </a:cubicBezTo>
                <a:cubicBezTo>
                  <a:pt x="16" y="422"/>
                  <a:pt x="17" y="423"/>
                  <a:pt x="21" y="423"/>
                </a:cubicBezTo>
                <a:cubicBezTo>
                  <a:pt x="21" y="425"/>
                  <a:pt x="17" y="427"/>
                  <a:pt x="18" y="431"/>
                </a:cubicBezTo>
                <a:cubicBezTo>
                  <a:pt x="18" y="439"/>
                  <a:pt x="27" y="433"/>
                  <a:pt x="29" y="437"/>
                </a:cubicBezTo>
                <a:cubicBezTo>
                  <a:pt x="32" y="440"/>
                  <a:pt x="31" y="445"/>
                  <a:pt x="34" y="448"/>
                </a:cubicBezTo>
                <a:cubicBezTo>
                  <a:pt x="35" y="451"/>
                  <a:pt x="39" y="452"/>
                  <a:pt x="40" y="454"/>
                </a:cubicBezTo>
                <a:cubicBezTo>
                  <a:pt x="42" y="460"/>
                  <a:pt x="39" y="463"/>
                  <a:pt x="44" y="468"/>
                </a:cubicBezTo>
                <a:cubicBezTo>
                  <a:pt x="49" y="472"/>
                  <a:pt x="52" y="480"/>
                  <a:pt x="47" y="486"/>
                </a:cubicBezTo>
                <a:cubicBezTo>
                  <a:pt x="44" y="489"/>
                  <a:pt x="40" y="492"/>
                  <a:pt x="44" y="497"/>
                </a:cubicBezTo>
                <a:cubicBezTo>
                  <a:pt x="46" y="500"/>
                  <a:pt x="46" y="500"/>
                  <a:pt x="46" y="504"/>
                </a:cubicBezTo>
                <a:cubicBezTo>
                  <a:pt x="46" y="506"/>
                  <a:pt x="47" y="507"/>
                  <a:pt x="47" y="509"/>
                </a:cubicBezTo>
                <a:cubicBezTo>
                  <a:pt x="47" y="511"/>
                  <a:pt x="51" y="513"/>
                  <a:pt x="52" y="514"/>
                </a:cubicBezTo>
                <a:cubicBezTo>
                  <a:pt x="55" y="516"/>
                  <a:pt x="58" y="517"/>
                  <a:pt x="61" y="518"/>
                </a:cubicBezTo>
                <a:cubicBezTo>
                  <a:pt x="61" y="518"/>
                  <a:pt x="61" y="518"/>
                  <a:pt x="61" y="518"/>
                </a:cubicBezTo>
                <a:cubicBezTo>
                  <a:pt x="61" y="517"/>
                  <a:pt x="60" y="512"/>
                  <a:pt x="61" y="512"/>
                </a:cubicBezTo>
                <a:cubicBezTo>
                  <a:pt x="67" y="513"/>
                  <a:pt x="66" y="519"/>
                  <a:pt x="74" y="514"/>
                </a:cubicBezTo>
                <a:cubicBezTo>
                  <a:pt x="75" y="513"/>
                  <a:pt x="77" y="512"/>
                  <a:pt x="78" y="514"/>
                </a:cubicBezTo>
                <a:cubicBezTo>
                  <a:pt x="79" y="517"/>
                  <a:pt x="86" y="511"/>
                  <a:pt x="88" y="514"/>
                </a:cubicBezTo>
                <a:cubicBezTo>
                  <a:pt x="88" y="514"/>
                  <a:pt x="86" y="517"/>
                  <a:pt x="86" y="518"/>
                </a:cubicBezTo>
                <a:cubicBezTo>
                  <a:pt x="84" y="521"/>
                  <a:pt x="83" y="523"/>
                  <a:pt x="84" y="527"/>
                </a:cubicBezTo>
                <a:cubicBezTo>
                  <a:pt x="87" y="532"/>
                  <a:pt x="89" y="525"/>
                  <a:pt x="92" y="527"/>
                </a:cubicBezTo>
                <a:cubicBezTo>
                  <a:pt x="93" y="527"/>
                  <a:pt x="91" y="531"/>
                  <a:pt x="92" y="532"/>
                </a:cubicBezTo>
                <a:cubicBezTo>
                  <a:pt x="94" y="535"/>
                  <a:pt x="98" y="530"/>
                  <a:pt x="101" y="536"/>
                </a:cubicBezTo>
                <a:cubicBezTo>
                  <a:pt x="102" y="541"/>
                  <a:pt x="107" y="550"/>
                  <a:pt x="102" y="554"/>
                </a:cubicBezTo>
                <a:cubicBezTo>
                  <a:pt x="100" y="556"/>
                  <a:pt x="97" y="555"/>
                  <a:pt x="101" y="558"/>
                </a:cubicBezTo>
                <a:cubicBezTo>
                  <a:pt x="104" y="560"/>
                  <a:pt x="108" y="564"/>
                  <a:pt x="109" y="567"/>
                </a:cubicBezTo>
                <a:cubicBezTo>
                  <a:pt x="110" y="575"/>
                  <a:pt x="103" y="576"/>
                  <a:pt x="107" y="580"/>
                </a:cubicBezTo>
                <a:cubicBezTo>
                  <a:pt x="111" y="584"/>
                  <a:pt x="113" y="591"/>
                  <a:pt x="116" y="596"/>
                </a:cubicBezTo>
                <a:cubicBezTo>
                  <a:pt x="122" y="607"/>
                  <a:pt x="122" y="607"/>
                  <a:pt x="122" y="607"/>
                </a:cubicBezTo>
                <a:cubicBezTo>
                  <a:pt x="123" y="610"/>
                  <a:pt x="129" y="614"/>
                  <a:pt x="131" y="610"/>
                </a:cubicBezTo>
                <a:cubicBezTo>
                  <a:pt x="132" y="608"/>
                  <a:pt x="148" y="608"/>
                  <a:pt x="149" y="611"/>
                </a:cubicBezTo>
                <a:cubicBezTo>
                  <a:pt x="153" y="620"/>
                  <a:pt x="160" y="607"/>
                  <a:pt x="162" y="612"/>
                </a:cubicBezTo>
                <a:cubicBezTo>
                  <a:pt x="167" y="620"/>
                  <a:pt x="164" y="614"/>
                  <a:pt x="170" y="617"/>
                </a:cubicBezTo>
                <a:cubicBezTo>
                  <a:pt x="173" y="619"/>
                  <a:pt x="174" y="629"/>
                  <a:pt x="173" y="633"/>
                </a:cubicBezTo>
                <a:cubicBezTo>
                  <a:pt x="173" y="636"/>
                  <a:pt x="187" y="646"/>
                  <a:pt x="190" y="648"/>
                </a:cubicBezTo>
                <a:cubicBezTo>
                  <a:pt x="191" y="650"/>
                  <a:pt x="191" y="649"/>
                  <a:pt x="193" y="650"/>
                </a:cubicBezTo>
                <a:cubicBezTo>
                  <a:pt x="199" y="650"/>
                  <a:pt x="194" y="656"/>
                  <a:pt x="197" y="657"/>
                </a:cubicBezTo>
                <a:cubicBezTo>
                  <a:pt x="199" y="658"/>
                  <a:pt x="201" y="656"/>
                  <a:pt x="203" y="656"/>
                </a:cubicBezTo>
                <a:cubicBezTo>
                  <a:pt x="204" y="656"/>
                  <a:pt x="206" y="658"/>
                  <a:pt x="206" y="659"/>
                </a:cubicBezTo>
                <a:cubicBezTo>
                  <a:pt x="205" y="664"/>
                  <a:pt x="205" y="664"/>
                  <a:pt x="205" y="664"/>
                </a:cubicBezTo>
                <a:cubicBezTo>
                  <a:pt x="205" y="664"/>
                  <a:pt x="205" y="664"/>
                  <a:pt x="205" y="664"/>
                </a:cubicBezTo>
                <a:cubicBezTo>
                  <a:pt x="213" y="664"/>
                  <a:pt x="213" y="664"/>
                  <a:pt x="213" y="664"/>
                </a:cubicBezTo>
                <a:cubicBezTo>
                  <a:pt x="215" y="667"/>
                  <a:pt x="214" y="673"/>
                  <a:pt x="218" y="673"/>
                </a:cubicBezTo>
                <a:cubicBezTo>
                  <a:pt x="221" y="673"/>
                  <a:pt x="226" y="672"/>
                  <a:pt x="229" y="671"/>
                </a:cubicBezTo>
                <a:cubicBezTo>
                  <a:pt x="232" y="671"/>
                  <a:pt x="233" y="670"/>
                  <a:pt x="235" y="672"/>
                </a:cubicBezTo>
                <a:cubicBezTo>
                  <a:pt x="238" y="676"/>
                  <a:pt x="239" y="670"/>
                  <a:pt x="241" y="668"/>
                </a:cubicBezTo>
                <a:cubicBezTo>
                  <a:pt x="242" y="665"/>
                  <a:pt x="246" y="664"/>
                  <a:pt x="247" y="662"/>
                </a:cubicBezTo>
                <a:cubicBezTo>
                  <a:pt x="243" y="659"/>
                  <a:pt x="244" y="658"/>
                  <a:pt x="245" y="653"/>
                </a:cubicBezTo>
                <a:cubicBezTo>
                  <a:pt x="247" y="647"/>
                  <a:pt x="243" y="639"/>
                  <a:pt x="246" y="633"/>
                </a:cubicBezTo>
                <a:cubicBezTo>
                  <a:pt x="247" y="631"/>
                  <a:pt x="252" y="631"/>
                  <a:pt x="254" y="630"/>
                </a:cubicBezTo>
                <a:cubicBezTo>
                  <a:pt x="258" y="628"/>
                  <a:pt x="255" y="624"/>
                  <a:pt x="256" y="621"/>
                </a:cubicBezTo>
                <a:cubicBezTo>
                  <a:pt x="260" y="617"/>
                  <a:pt x="255" y="615"/>
                  <a:pt x="258" y="614"/>
                </a:cubicBezTo>
                <a:cubicBezTo>
                  <a:pt x="263" y="611"/>
                  <a:pt x="259" y="610"/>
                  <a:pt x="258" y="607"/>
                </a:cubicBezTo>
                <a:cubicBezTo>
                  <a:pt x="258" y="604"/>
                  <a:pt x="262" y="603"/>
                  <a:pt x="263" y="600"/>
                </a:cubicBezTo>
                <a:cubicBezTo>
                  <a:pt x="264" y="598"/>
                  <a:pt x="265" y="593"/>
                  <a:pt x="266" y="592"/>
                </a:cubicBezTo>
                <a:cubicBezTo>
                  <a:pt x="268" y="590"/>
                  <a:pt x="278" y="590"/>
                  <a:pt x="272" y="585"/>
                </a:cubicBezTo>
                <a:cubicBezTo>
                  <a:pt x="267" y="581"/>
                  <a:pt x="283" y="577"/>
                  <a:pt x="275" y="572"/>
                </a:cubicBezTo>
                <a:cubicBezTo>
                  <a:pt x="270" y="568"/>
                  <a:pt x="277" y="568"/>
                  <a:pt x="278" y="565"/>
                </a:cubicBezTo>
                <a:cubicBezTo>
                  <a:pt x="280" y="559"/>
                  <a:pt x="277" y="557"/>
                  <a:pt x="282" y="550"/>
                </a:cubicBezTo>
                <a:cubicBezTo>
                  <a:pt x="288" y="548"/>
                  <a:pt x="291" y="553"/>
                  <a:pt x="292" y="545"/>
                </a:cubicBezTo>
                <a:cubicBezTo>
                  <a:pt x="296" y="528"/>
                  <a:pt x="301" y="543"/>
                  <a:pt x="309" y="544"/>
                </a:cubicBezTo>
                <a:cubicBezTo>
                  <a:pt x="312" y="544"/>
                  <a:pt x="314" y="544"/>
                  <a:pt x="316" y="547"/>
                </a:cubicBezTo>
                <a:cubicBezTo>
                  <a:pt x="318" y="549"/>
                  <a:pt x="318" y="552"/>
                  <a:pt x="321" y="553"/>
                </a:cubicBezTo>
                <a:cubicBezTo>
                  <a:pt x="325" y="553"/>
                  <a:pt x="324" y="546"/>
                  <a:pt x="328" y="553"/>
                </a:cubicBezTo>
                <a:cubicBezTo>
                  <a:pt x="329" y="555"/>
                  <a:pt x="330" y="560"/>
                  <a:pt x="334" y="560"/>
                </a:cubicBezTo>
                <a:cubicBezTo>
                  <a:pt x="336" y="560"/>
                  <a:pt x="338" y="550"/>
                  <a:pt x="341" y="556"/>
                </a:cubicBezTo>
                <a:cubicBezTo>
                  <a:pt x="343" y="561"/>
                  <a:pt x="340" y="563"/>
                  <a:pt x="347" y="566"/>
                </a:cubicBezTo>
                <a:cubicBezTo>
                  <a:pt x="352" y="568"/>
                  <a:pt x="351" y="572"/>
                  <a:pt x="357" y="568"/>
                </a:cubicBezTo>
                <a:cubicBezTo>
                  <a:pt x="365" y="564"/>
                  <a:pt x="363" y="574"/>
                  <a:pt x="368" y="577"/>
                </a:cubicBezTo>
                <a:cubicBezTo>
                  <a:pt x="372" y="579"/>
                  <a:pt x="382" y="569"/>
                  <a:pt x="387" y="569"/>
                </a:cubicBezTo>
                <a:cubicBezTo>
                  <a:pt x="387" y="569"/>
                  <a:pt x="387" y="569"/>
                  <a:pt x="387" y="569"/>
                </a:cubicBezTo>
                <a:cubicBezTo>
                  <a:pt x="390" y="593"/>
                  <a:pt x="403" y="567"/>
                  <a:pt x="411" y="571"/>
                </a:cubicBezTo>
                <a:cubicBezTo>
                  <a:pt x="415" y="573"/>
                  <a:pt x="421" y="570"/>
                  <a:pt x="423" y="574"/>
                </a:cubicBezTo>
                <a:cubicBezTo>
                  <a:pt x="426" y="578"/>
                  <a:pt x="432" y="587"/>
                  <a:pt x="437" y="589"/>
                </a:cubicBezTo>
                <a:cubicBezTo>
                  <a:pt x="439" y="589"/>
                  <a:pt x="449" y="583"/>
                  <a:pt x="447" y="579"/>
                </a:cubicBezTo>
                <a:cubicBezTo>
                  <a:pt x="442" y="574"/>
                  <a:pt x="452" y="561"/>
                  <a:pt x="457" y="558"/>
                </a:cubicBezTo>
                <a:cubicBezTo>
                  <a:pt x="471" y="550"/>
                  <a:pt x="459" y="542"/>
                  <a:pt x="466" y="538"/>
                </a:cubicBezTo>
                <a:cubicBezTo>
                  <a:pt x="469" y="536"/>
                  <a:pt x="471" y="532"/>
                  <a:pt x="471" y="538"/>
                </a:cubicBezTo>
                <a:cubicBezTo>
                  <a:pt x="471" y="542"/>
                  <a:pt x="479" y="544"/>
                  <a:pt x="482" y="544"/>
                </a:cubicBezTo>
                <a:cubicBezTo>
                  <a:pt x="488" y="543"/>
                  <a:pt x="498" y="544"/>
                  <a:pt x="503" y="544"/>
                </a:cubicBezTo>
                <a:cubicBezTo>
                  <a:pt x="525" y="547"/>
                  <a:pt x="525" y="547"/>
                  <a:pt x="525" y="547"/>
                </a:cubicBezTo>
                <a:cubicBezTo>
                  <a:pt x="525" y="547"/>
                  <a:pt x="525" y="547"/>
                  <a:pt x="525" y="547"/>
                </a:cubicBezTo>
                <a:cubicBezTo>
                  <a:pt x="521" y="544"/>
                  <a:pt x="520" y="541"/>
                  <a:pt x="518" y="536"/>
                </a:cubicBezTo>
                <a:cubicBezTo>
                  <a:pt x="516" y="528"/>
                  <a:pt x="502" y="526"/>
                  <a:pt x="515" y="518"/>
                </a:cubicBezTo>
                <a:cubicBezTo>
                  <a:pt x="521" y="514"/>
                  <a:pt x="520" y="511"/>
                  <a:pt x="517" y="506"/>
                </a:cubicBezTo>
                <a:cubicBezTo>
                  <a:pt x="513" y="501"/>
                  <a:pt x="514" y="494"/>
                  <a:pt x="513" y="489"/>
                </a:cubicBezTo>
                <a:cubicBezTo>
                  <a:pt x="512" y="483"/>
                  <a:pt x="511" y="485"/>
                  <a:pt x="507" y="484"/>
                </a:cubicBezTo>
                <a:cubicBezTo>
                  <a:pt x="501" y="481"/>
                  <a:pt x="510" y="480"/>
                  <a:pt x="506" y="476"/>
                </a:cubicBezTo>
                <a:cubicBezTo>
                  <a:pt x="506" y="474"/>
                  <a:pt x="503" y="471"/>
                  <a:pt x="505" y="469"/>
                </a:cubicBezTo>
                <a:cubicBezTo>
                  <a:pt x="507" y="467"/>
                  <a:pt x="509" y="469"/>
                  <a:pt x="509" y="465"/>
                </a:cubicBezTo>
                <a:cubicBezTo>
                  <a:pt x="509" y="453"/>
                  <a:pt x="509" y="453"/>
                  <a:pt x="509" y="453"/>
                </a:cubicBezTo>
                <a:cubicBezTo>
                  <a:pt x="509" y="449"/>
                  <a:pt x="505" y="449"/>
                  <a:pt x="505" y="446"/>
                </a:cubicBezTo>
                <a:cubicBezTo>
                  <a:pt x="505" y="442"/>
                  <a:pt x="506" y="439"/>
                  <a:pt x="506" y="435"/>
                </a:cubicBezTo>
                <a:cubicBezTo>
                  <a:pt x="506" y="430"/>
                  <a:pt x="499" y="431"/>
                  <a:pt x="503" y="426"/>
                </a:cubicBezTo>
                <a:cubicBezTo>
                  <a:pt x="505" y="422"/>
                  <a:pt x="501" y="414"/>
                  <a:pt x="501" y="410"/>
                </a:cubicBezTo>
                <a:cubicBezTo>
                  <a:pt x="504" y="409"/>
                  <a:pt x="510" y="390"/>
                  <a:pt x="511" y="387"/>
                </a:cubicBezTo>
                <a:cubicBezTo>
                  <a:pt x="513" y="379"/>
                  <a:pt x="517" y="374"/>
                  <a:pt x="521" y="368"/>
                </a:cubicBezTo>
                <a:cubicBezTo>
                  <a:pt x="522" y="365"/>
                  <a:pt x="530" y="357"/>
                  <a:pt x="528" y="354"/>
                </a:cubicBezTo>
                <a:cubicBezTo>
                  <a:pt x="527" y="352"/>
                  <a:pt x="527" y="349"/>
                  <a:pt x="529" y="346"/>
                </a:cubicBezTo>
                <a:cubicBezTo>
                  <a:pt x="531" y="344"/>
                  <a:pt x="536" y="341"/>
                  <a:pt x="536" y="339"/>
                </a:cubicBezTo>
                <a:cubicBezTo>
                  <a:pt x="536" y="338"/>
                  <a:pt x="535" y="334"/>
                  <a:pt x="536" y="334"/>
                </a:cubicBezTo>
                <a:cubicBezTo>
                  <a:pt x="538" y="334"/>
                  <a:pt x="539" y="338"/>
                  <a:pt x="541" y="336"/>
                </a:cubicBezTo>
                <a:cubicBezTo>
                  <a:pt x="544" y="331"/>
                  <a:pt x="547" y="324"/>
                  <a:pt x="550" y="319"/>
                </a:cubicBezTo>
                <a:cubicBezTo>
                  <a:pt x="552" y="316"/>
                  <a:pt x="553" y="311"/>
                  <a:pt x="555" y="308"/>
                </a:cubicBezTo>
                <a:cubicBezTo>
                  <a:pt x="561" y="300"/>
                  <a:pt x="561" y="300"/>
                  <a:pt x="561" y="300"/>
                </a:cubicBezTo>
                <a:cubicBezTo>
                  <a:pt x="561" y="300"/>
                  <a:pt x="561" y="300"/>
                  <a:pt x="561" y="300"/>
                </a:cubicBezTo>
                <a:cubicBezTo>
                  <a:pt x="554" y="298"/>
                  <a:pt x="548" y="295"/>
                  <a:pt x="544" y="291"/>
                </a:cubicBezTo>
                <a:cubicBezTo>
                  <a:pt x="541" y="288"/>
                  <a:pt x="538" y="283"/>
                  <a:pt x="535" y="282"/>
                </a:cubicBezTo>
                <a:cubicBezTo>
                  <a:pt x="529" y="280"/>
                  <a:pt x="523" y="283"/>
                  <a:pt x="518" y="279"/>
                </a:cubicBezTo>
                <a:cubicBezTo>
                  <a:pt x="513" y="277"/>
                  <a:pt x="514" y="271"/>
                  <a:pt x="510" y="270"/>
                </a:cubicBezTo>
                <a:cubicBezTo>
                  <a:pt x="504" y="269"/>
                  <a:pt x="498" y="268"/>
                  <a:pt x="493" y="267"/>
                </a:cubicBezTo>
                <a:cubicBezTo>
                  <a:pt x="478" y="264"/>
                  <a:pt x="476" y="247"/>
                  <a:pt x="465" y="244"/>
                </a:cubicBezTo>
                <a:cubicBezTo>
                  <a:pt x="459" y="241"/>
                  <a:pt x="455" y="240"/>
                  <a:pt x="451" y="237"/>
                </a:cubicBezTo>
                <a:cubicBezTo>
                  <a:pt x="450" y="236"/>
                  <a:pt x="448" y="234"/>
                  <a:pt x="446" y="232"/>
                </a:cubicBezTo>
                <a:cubicBezTo>
                  <a:pt x="438" y="222"/>
                  <a:pt x="435" y="210"/>
                  <a:pt x="427" y="200"/>
                </a:cubicBezTo>
                <a:cubicBezTo>
                  <a:pt x="419" y="189"/>
                  <a:pt x="433" y="173"/>
                  <a:pt x="421" y="165"/>
                </a:cubicBezTo>
                <a:cubicBezTo>
                  <a:pt x="411" y="158"/>
                  <a:pt x="410" y="146"/>
                  <a:pt x="406" y="135"/>
                </a:cubicBezTo>
                <a:cubicBezTo>
                  <a:pt x="403" y="127"/>
                  <a:pt x="399" y="130"/>
                  <a:pt x="395" y="124"/>
                </a:cubicBezTo>
                <a:cubicBezTo>
                  <a:pt x="392" y="118"/>
                  <a:pt x="374" y="107"/>
                  <a:pt x="368" y="105"/>
                </a:cubicBezTo>
                <a:cubicBezTo>
                  <a:pt x="361" y="104"/>
                  <a:pt x="343" y="89"/>
                  <a:pt x="340" y="83"/>
                </a:cubicBezTo>
                <a:cubicBezTo>
                  <a:pt x="337" y="75"/>
                  <a:pt x="326" y="74"/>
                  <a:pt x="321" y="68"/>
                </a:cubicBezTo>
                <a:cubicBezTo>
                  <a:pt x="318" y="64"/>
                  <a:pt x="316" y="60"/>
                  <a:pt x="312" y="56"/>
                </a:cubicBezTo>
                <a:cubicBezTo>
                  <a:pt x="303" y="49"/>
                  <a:pt x="297" y="45"/>
                  <a:pt x="285" y="40"/>
                </a:cubicBezTo>
                <a:cubicBezTo>
                  <a:pt x="273" y="35"/>
                  <a:pt x="271" y="20"/>
                  <a:pt x="266" y="10"/>
                </a:cubicBezTo>
                <a:cubicBezTo>
                  <a:pt x="261" y="0"/>
                  <a:pt x="256" y="4"/>
                  <a:pt x="247" y="1"/>
                </a:cubicBezTo>
                <a:cubicBezTo>
                  <a:pt x="83" y="1"/>
                  <a:pt x="83" y="1"/>
                  <a:pt x="83" y="1"/>
                </a:cubicBezTo>
                <a:cubicBezTo>
                  <a:pt x="80" y="50"/>
                  <a:pt x="80" y="50"/>
                  <a:pt x="80" y="50"/>
                </a:cubicBezTo>
                <a:cubicBezTo>
                  <a:pt x="32" y="50"/>
                  <a:pt x="32" y="50"/>
                  <a:pt x="32" y="5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8" name="Freeform 7"/>
          <p:cNvSpPr>
            <a:spLocks/>
          </p:cNvSpPr>
          <p:nvPr/>
        </p:nvSpPr>
        <p:spPr bwMode="auto">
          <a:xfrm>
            <a:off x="5718646" y="2423489"/>
            <a:ext cx="1084755" cy="1347355"/>
          </a:xfrm>
          <a:custGeom>
            <a:avLst/>
            <a:gdLst/>
            <a:ahLst/>
            <a:cxnLst>
              <a:cxn ang="0">
                <a:pos x="114" y="3"/>
              </a:cxn>
              <a:cxn ang="0">
                <a:pos x="126" y="7"/>
              </a:cxn>
              <a:cxn ang="0">
                <a:pos x="132" y="21"/>
              </a:cxn>
              <a:cxn ang="0">
                <a:pos x="141" y="47"/>
              </a:cxn>
              <a:cxn ang="0">
                <a:pos x="156" y="85"/>
              </a:cxn>
              <a:cxn ang="0">
                <a:pos x="189" y="100"/>
              </a:cxn>
              <a:cxn ang="0">
                <a:pos x="213" y="122"/>
              </a:cxn>
              <a:cxn ang="0">
                <a:pos x="237" y="146"/>
              </a:cxn>
              <a:cxn ang="0">
                <a:pos x="245" y="153"/>
              </a:cxn>
              <a:cxn ang="0">
                <a:pos x="230" y="164"/>
              </a:cxn>
              <a:cxn ang="0">
                <a:pos x="224" y="185"/>
              </a:cxn>
              <a:cxn ang="0">
                <a:pos x="236" y="221"/>
              </a:cxn>
              <a:cxn ang="0">
                <a:pos x="267" y="257"/>
              </a:cxn>
              <a:cxn ang="0">
                <a:pos x="285" y="292"/>
              </a:cxn>
              <a:cxn ang="0">
                <a:pos x="341" y="317"/>
              </a:cxn>
              <a:cxn ang="0">
                <a:pos x="346" y="335"/>
              </a:cxn>
              <a:cxn ang="0">
                <a:pos x="349" y="357"/>
              </a:cxn>
              <a:cxn ang="0">
                <a:pos x="360" y="379"/>
              </a:cxn>
              <a:cxn ang="0">
                <a:pos x="369" y="403"/>
              </a:cxn>
              <a:cxn ang="0">
                <a:pos x="390" y="426"/>
              </a:cxn>
              <a:cxn ang="0">
                <a:pos x="398" y="435"/>
              </a:cxn>
              <a:cxn ang="0">
                <a:pos x="395" y="489"/>
              </a:cxn>
              <a:cxn ang="0">
                <a:pos x="373" y="484"/>
              </a:cxn>
              <a:cxn ang="0">
                <a:pos x="366" y="471"/>
              </a:cxn>
              <a:cxn ang="0">
                <a:pos x="349" y="461"/>
              </a:cxn>
              <a:cxn ang="0">
                <a:pos x="332" y="440"/>
              </a:cxn>
              <a:cxn ang="0">
                <a:pos x="326" y="431"/>
              </a:cxn>
              <a:cxn ang="0">
                <a:pos x="326" y="436"/>
              </a:cxn>
              <a:cxn ang="0">
                <a:pos x="295" y="411"/>
              </a:cxn>
              <a:cxn ang="0">
                <a:pos x="265" y="368"/>
              </a:cxn>
              <a:cxn ang="0">
                <a:pos x="218" y="311"/>
              </a:cxn>
              <a:cxn ang="0">
                <a:pos x="188" y="288"/>
              </a:cxn>
              <a:cxn ang="0">
                <a:pos x="193" y="282"/>
              </a:cxn>
              <a:cxn ang="0">
                <a:pos x="173" y="273"/>
              </a:cxn>
              <a:cxn ang="0">
                <a:pos x="157" y="264"/>
              </a:cxn>
              <a:cxn ang="0">
                <a:pos x="146" y="258"/>
              </a:cxn>
              <a:cxn ang="0">
                <a:pos x="144" y="244"/>
              </a:cxn>
              <a:cxn ang="0">
                <a:pos x="137" y="220"/>
              </a:cxn>
              <a:cxn ang="0">
                <a:pos x="124" y="221"/>
              </a:cxn>
              <a:cxn ang="0">
                <a:pos x="129" y="215"/>
              </a:cxn>
              <a:cxn ang="0">
                <a:pos x="130" y="207"/>
              </a:cxn>
              <a:cxn ang="0">
                <a:pos x="112" y="191"/>
              </a:cxn>
              <a:cxn ang="0">
                <a:pos x="81" y="179"/>
              </a:cxn>
              <a:cxn ang="0">
                <a:pos x="62" y="172"/>
              </a:cxn>
              <a:cxn ang="0">
                <a:pos x="60" y="160"/>
              </a:cxn>
              <a:cxn ang="0">
                <a:pos x="41" y="168"/>
              </a:cxn>
              <a:cxn ang="0">
                <a:pos x="60" y="136"/>
              </a:cxn>
              <a:cxn ang="0">
                <a:pos x="24" y="148"/>
              </a:cxn>
              <a:cxn ang="0">
                <a:pos x="17" y="146"/>
              </a:cxn>
              <a:cxn ang="0">
                <a:pos x="6" y="120"/>
              </a:cxn>
              <a:cxn ang="0">
                <a:pos x="20" y="90"/>
              </a:cxn>
              <a:cxn ang="0">
                <a:pos x="25" y="73"/>
              </a:cxn>
              <a:cxn ang="0">
                <a:pos x="40" y="80"/>
              </a:cxn>
              <a:cxn ang="0">
                <a:pos x="55" y="73"/>
              </a:cxn>
              <a:cxn ang="0">
                <a:pos x="60" y="61"/>
              </a:cxn>
              <a:cxn ang="0">
                <a:pos x="75" y="52"/>
              </a:cxn>
              <a:cxn ang="0">
                <a:pos x="87" y="34"/>
              </a:cxn>
              <a:cxn ang="0">
                <a:pos x="96" y="18"/>
              </a:cxn>
            </a:cxnLst>
            <a:rect l="0" t="0" r="r" b="b"/>
            <a:pathLst>
              <a:path w="399" h="495">
                <a:moveTo>
                  <a:pt x="101" y="7"/>
                </a:moveTo>
                <a:cubicBezTo>
                  <a:pt x="101" y="6"/>
                  <a:pt x="100" y="1"/>
                  <a:pt x="101" y="1"/>
                </a:cubicBezTo>
                <a:cubicBezTo>
                  <a:pt x="107" y="2"/>
                  <a:pt x="106" y="8"/>
                  <a:pt x="114" y="3"/>
                </a:cubicBezTo>
                <a:cubicBezTo>
                  <a:pt x="115" y="2"/>
                  <a:pt x="117" y="1"/>
                  <a:pt x="118" y="3"/>
                </a:cubicBezTo>
                <a:cubicBezTo>
                  <a:pt x="119" y="6"/>
                  <a:pt x="126" y="0"/>
                  <a:pt x="128" y="3"/>
                </a:cubicBezTo>
                <a:cubicBezTo>
                  <a:pt x="128" y="3"/>
                  <a:pt x="126" y="6"/>
                  <a:pt x="126" y="7"/>
                </a:cubicBezTo>
                <a:cubicBezTo>
                  <a:pt x="124" y="10"/>
                  <a:pt x="123" y="12"/>
                  <a:pt x="124" y="16"/>
                </a:cubicBezTo>
                <a:cubicBezTo>
                  <a:pt x="127" y="21"/>
                  <a:pt x="129" y="14"/>
                  <a:pt x="132" y="16"/>
                </a:cubicBezTo>
                <a:cubicBezTo>
                  <a:pt x="133" y="16"/>
                  <a:pt x="131" y="20"/>
                  <a:pt x="132" y="21"/>
                </a:cubicBezTo>
                <a:cubicBezTo>
                  <a:pt x="134" y="24"/>
                  <a:pt x="138" y="19"/>
                  <a:pt x="141" y="25"/>
                </a:cubicBezTo>
                <a:cubicBezTo>
                  <a:pt x="142" y="30"/>
                  <a:pt x="147" y="39"/>
                  <a:pt x="142" y="43"/>
                </a:cubicBezTo>
                <a:cubicBezTo>
                  <a:pt x="140" y="45"/>
                  <a:pt x="137" y="44"/>
                  <a:pt x="141" y="47"/>
                </a:cubicBezTo>
                <a:cubicBezTo>
                  <a:pt x="144" y="49"/>
                  <a:pt x="148" y="53"/>
                  <a:pt x="149" y="56"/>
                </a:cubicBezTo>
                <a:cubicBezTo>
                  <a:pt x="150" y="64"/>
                  <a:pt x="143" y="65"/>
                  <a:pt x="147" y="69"/>
                </a:cubicBezTo>
                <a:cubicBezTo>
                  <a:pt x="151" y="73"/>
                  <a:pt x="153" y="80"/>
                  <a:pt x="156" y="85"/>
                </a:cubicBezTo>
                <a:cubicBezTo>
                  <a:pt x="162" y="96"/>
                  <a:pt x="162" y="96"/>
                  <a:pt x="162" y="96"/>
                </a:cubicBezTo>
                <a:cubicBezTo>
                  <a:pt x="163" y="99"/>
                  <a:pt x="169" y="103"/>
                  <a:pt x="171" y="99"/>
                </a:cubicBezTo>
                <a:cubicBezTo>
                  <a:pt x="172" y="97"/>
                  <a:pt x="188" y="97"/>
                  <a:pt x="189" y="100"/>
                </a:cubicBezTo>
                <a:cubicBezTo>
                  <a:pt x="193" y="109"/>
                  <a:pt x="200" y="96"/>
                  <a:pt x="202" y="101"/>
                </a:cubicBezTo>
                <a:cubicBezTo>
                  <a:pt x="207" y="109"/>
                  <a:pt x="204" y="103"/>
                  <a:pt x="210" y="106"/>
                </a:cubicBezTo>
                <a:cubicBezTo>
                  <a:pt x="213" y="108"/>
                  <a:pt x="214" y="118"/>
                  <a:pt x="213" y="122"/>
                </a:cubicBezTo>
                <a:cubicBezTo>
                  <a:pt x="213" y="125"/>
                  <a:pt x="227" y="135"/>
                  <a:pt x="230" y="137"/>
                </a:cubicBezTo>
                <a:cubicBezTo>
                  <a:pt x="231" y="139"/>
                  <a:pt x="231" y="138"/>
                  <a:pt x="233" y="139"/>
                </a:cubicBezTo>
                <a:cubicBezTo>
                  <a:pt x="239" y="139"/>
                  <a:pt x="234" y="145"/>
                  <a:pt x="237" y="146"/>
                </a:cubicBezTo>
                <a:cubicBezTo>
                  <a:pt x="239" y="147"/>
                  <a:pt x="241" y="145"/>
                  <a:pt x="243" y="145"/>
                </a:cubicBezTo>
                <a:cubicBezTo>
                  <a:pt x="244" y="145"/>
                  <a:pt x="246" y="147"/>
                  <a:pt x="246" y="148"/>
                </a:cubicBezTo>
                <a:cubicBezTo>
                  <a:pt x="245" y="153"/>
                  <a:pt x="245" y="153"/>
                  <a:pt x="245" y="153"/>
                </a:cubicBezTo>
                <a:cubicBezTo>
                  <a:pt x="245" y="153"/>
                  <a:pt x="245" y="153"/>
                  <a:pt x="245" y="153"/>
                </a:cubicBezTo>
                <a:cubicBezTo>
                  <a:pt x="245" y="159"/>
                  <a:pt x="245" y="158"/>
                  <a:pt x="238" y="159"/>
                </a:cubicBezTo>
                <a:cubicBezTo>
                  <a:pt x="235" y="159"/>
                  <a:pt x="233" y="163"/>
                  <a:pt x="230" y="164"/>
                </a:cubicBezTo>
                <a:cubicBezTo>
                  <a:pt x="228" y="165"/>
                  <a:pt x="221" y="165"/>
                  <a:pt x="225" y="167"/>
                </a:cubicBezTo>
                <a:cubicBezTo>
                  <a:pt x="231" y="172"/>
                  <a:pt x="229" y="173"/>
                  <a:pt x="224" y="177"/>
                </a:cubicBezTo>
                <a:cubicBezTo>
                  <a:pt x="221" y="179"/>
                  <a:pt x="227" y="182"/>
                  <a:pt x="224" y="185"/>
                </a:cubicBezTo>
                <a:cubicBezTo>
                  <a:pt x="220" y="190"/>
                  <a:pt x="224" y="193"/>
                  <a:pt x="229" y="196"/>
                </a:cubicBezTo>
                <a:cubicBezTo>
                  <a:pt x="231" y="198"/>
                  <a:pt x="231" y="211"/>
                  <a:pt x="230" y="214"/>
                </a:cubicBezTo>
                <a:cubicBezTo>
                  <a:pt x="230" y="223"/>
                  <a:pt x="235" y="215"/>
                  <a:pt x="236" y="221"/>
                </a:cubicBezTo>
                <a:cubicBezTo>
                  <a:pt x="238" y="231"/>
                  <a:pt x="246" y="229"/>
                  <a:pt x="247" y="237"/>
                </a:cubicBezTo>
                <a:cubicBezTo>
                  <a:pt x="249" y="246"/>
                  <a:pt x="255" y="238"/>
                  <a:pt x="259" y="246"/>
                </a:cubicBezTo>
                <a:cubicBezTo>
                  <a:pt x="267" y="257"/>
                  <a:pt x="267" y="257"/>
                  <a:pt x="267" y="257"/>
                </a:cubicBezTo>
                <a:cubicBezTo>
                  <a:pt x="272" y="264"/>
                  <a:pt x="275" y="267"/>
                  <a:pt x="277" y="275"/>
                </a:cubicBezTo>
                <a:cubicBezTo>
                  <a:pt x="278" y="279"/>
                  <a:pt x="279" y="281"/>
                  <a:pt x="282" y="284"/>
                </a:cubicBezTo>
                <a:cubicBezTo>
                  <a:pt x="285" y="287"/>
                  <a:pt x="284" y="289"/>
                  <a:pt x="285" y="292"/>
                </a:cubicBezTo>
                <a:cubicBezTo>
                  <a:pt x="287" y="295"/>
                  <a:pt x="289" y="299"/>
                  <a:pt x="289" y="302"/>
                </a:cubicBezTo>
                <a:cubicBezTo>
                  <a:pt x="304" y="306"/>
                  <a:pt x="309" y="283"/>
                  <a:pt x="325" y="296"/>
                </a:cubicBezTo>
                <a:cubicBezTo>
                  <a:pt x="330" y="300"/>
                  <a:pt x="341" y="310"/>
                  <a:pt x="341" y="317"/>
                </a:cubicBezTo>
                <a:cubicBezTo>
                  <a:pt x="341" y="320"/>
                  <a:pt x="341" y="323"/>
                  <a:pt x="342" y="326"/>
                </a:cubicBezTo>
                <a:cubicBezTo>
                  <a:pt x="343" y="328"/>
                  <a:pt x="347" y="330"/>
                  <a:pt x="348" y="331"/>
                </a:cubicBezTo>
                <a:cubicBezTo>
                  <a:pt x="351" y="334"/>
                  <a:pt x="347" y="334"/>
                  <a:pt x="346" y="335"/>
                </a:cubicBezTo>
                <a:cubicBezTo>
                  <a:pt x="344" y="340"/>
                  <a:pt x="356" y="337"/>
                  <a:pt x="355" y="341"/>
                </a:cubicBezTo>
                <a:cubicBezTo>
                  <a:pt x="353" y="346"/>
                  <a:pt x="347" y="337"/>
                  <a:pt x="344" y="347"/>
                </a:cubicBezTo>
                <a:cubicBezTo>
                  <a:pt x="343" y="352"/>
                  <a:pt x="347" y="353"/>
                  <a:pt x="349" y="357"/>
                </a:cubicBezTo>
                <a:cubicBezTo>
                  <a:pt x="351" y="360"/>
                  <a:pt x="349" y="366"/>
                  <a:pt x="349" y="370"/>
                </a:cubicBezTo>
                <a:cubicBezTo>
                  <a:pt x="349" y="381"/>
                  <a:pt x="350" y="376"/>
                  <a:pt x="355" y="374"/>
                </a:cubicBezTo>
                <a:cubicBezTo>
                  <a:pt x="358" y="373"/>
                  <a:pt x="359" y="377"/>
                  <a:pt x="360" y="379"/>
                </a:cubicBezTo>
                <a:cubicBezTo>
                  <a:pt x="363" y="383"/>
                  <a:pt x="363" y="382"/>
                  <a:pt x="364" y="387"/>
                </a:cubicBezTo>
                <a:cubicBezTo>
                  <a:pt x="364" y="390"/>
                  <a:pt x="368" y="392"/>
                  <a:pt x="369" y="395"/>
                </a:cubicBezTo>
                <a:cubicBezTo>
                  <a:pt x="370" y="398"/>
                  <a:pt x="369" y="400"/>
                  <a:pt x="369" y="403"/>
                </a:cubicBezTo>
                <a:cubicBezTo>
                  <a:pt x="369" y="407"/>
                  <a:pt x="376" y="406"/>
                  <a:pt x="375" y="412"/>
                </a:cubicBezTo>
                <a:cubicBezTo>
                  <a:pt x="375" y="414"/>
                  <a:pt x="372" y="420"/>
                  <a:pt x="374" y="421"/>
                </a:cubicBezTo>
                <a:cubicBezTo>
                  <a:pt x="382" y="426"/>
                  <a:pt x="381" y="426"/>
                  <a:pt x="390" y="426"/>
                </a:cubicBezTo>
                <a:cubicBezTo>
                  <a:pt x="394" y="425"/>
                  <a:pt x="399" y="424"/>
                  <a:pt x="399" y="430"/>
                </a:cubicBezTo>
                <a:cubicBezTo>
                  <a:pt x="398" y="435"/>
                  <a:pt x="398" y="435"/>
                  <a:pt x="398" y="435"/>
                </a:cubicBezTo>
                <a:cubicBezTo>
                  <a:pt x="398" y="435"/>
                  <a:pt x="398" y="435"/>
                  <a:pt x="398" y="435"/>
                </a:cubicBezTo>
                <a:cubicBezTo>
                  <a:pt x="396" y="440"/>
                  <a:pt x="385" y="440"/>
                  <a:pt x="391" y="448"/>
                </a:cubicBezTo>
                <a:cubicBezTo>
                  <a:pt x="395" y="454"/>
                  <a:pt x="390" y="455"/>
                  <a:pt x="388" y="460"/>
                </a:cubicBezTo>
                <a:cubicBezTo>
                  <a:pt x="385" y="467"/>
                  <a:pt x="395" y="482"/>
                  <a:pt x="395" y="489"/>
                </a:cubicBezTo>
                <a:cubicBezTo>
                  <a:pt x="395" y="495"/>
                  <a:pt x="380" y="486"/>
                  <a:pt x="377" y="485"/>
                </a:cubicBezTo>
                <a:cubicBezTo>
                  <a:pt x="373" y="484"/>
                  <a:pt x="373" y="484"/>
                  <a:pt x="373" y="484"/>
                </a:cubicBezTo>
                <a:cubicBezTo>
                  <a:pt x="373" y="484"/>
                  <a:pt x="373" y="484"/>
                  <a:pt x="373" y="484"/>
                </a:cubicBezTo>
                <a:cubicBezTo>
                  <a:pt x="371" y="478"/>
                  <a:pt x="369" y="471"/>
                  <a:pt x="368" y="470"/>
                </a:cubicBezTo>
                <a:cubicBezTo>
                  <a:pt x="366" y="468"/>
                  <a:pt x="365" y="461"/>
                  <a:pt x="365" y="463"/>
                </a:cubicBezTo>
                <a:cubicBezTo>
                  <a:pt x="364" y="465"/>
                  <a:pt x="366" y="469"/>
                  <a:pt x="366" y="471"/>
                </a:cubicBezTo>
                <a:cubicBezTo>
                  <a:pt x="368" y="477"/>
                  <a:pt x="370" y="488"/>
                  <a:pt x="370" y="493"/>
                </a:cubicBezTo>
                <a:cubicBezTo>
                  <a:pt x="369" y="493"/>
                  <a:pt x="362" y="482"/>
                  <a:pt x="360" y="480"/>
                </a:cubicBezTo>
                <a:cubicBezTo>
                  <a:pt x="355" y="475"/>
                  <a:pt x="354" y="467"/>
                  <a:pt x="349" y="461"/>
                </a:cubicBezTo>
                <a:cubicBezTo>
                  <a:pt x="344" y="458"/>
                  <a:pt x="340" y="452"/>
                  <a:pt x="336" y="449"/>
                </a:cubicBezTo>
                <a:cubicBezTo>
                  <a:pt x="335" y="449"/>
                  <a:pt x="334" y="448"/>
                  <a:pt x="334" y="448"/>
                </a:cubicBezTo>
                <a:cubicBezTo>
                  <a:pt x="340" y="448"/>
                  <a:pt x="330" y="439"/>
                  <a:pt x="332" y="440"/>
                </a:cubicBezTo>
                <a:cubicBezTo>
                  <a:pt x="333" y="440"/>
                  <a:pt x="339" y="445"/>
                  <a:pt x="339" y="443"/>
                </a:cubicBezTo>
                <a:cubicBezTo>
                  <a:pt x="337" y="440"/>
                  <a:pt x="336" y="440"/>
                  <a:pt x="335" y="436"/>
                </a:cubicBezTo>
                <a:cubicBezTo>
                  <a:pt x="334" y="433"/>
                  <a:pt x="328" y="434"/>
                  <a:pt x="326" y="431"/>
                </a:cubicBezTo>
                <a:cubicBezTo>
                  <a:pt x="320" y="425"/>
                  <a:pt x="318" y="419"/>
                  <a:pt x="323" y="429"/>
                </a:cubicBezTo>
                <a:cubicBezTo>
                  <a:pt x="333" y="447"/>
                  <a:pt x="333" y="447"/>
                  <a:pt x="333" y="447"/>
                </a:cubicBezTo>
                <a:cubicBezTo>
                  <a:pt x="331" y="446"/>
                  <a:pt x="327" y="439"/>
                  <a:pt x="326" y="436"/>
                </a:cubicBezTo>
                <a:cubicBezTo>
                  <a:pt x="323" y="431"/>
                  <a:pt x="317" y="426"/>
                  <a:pt x="312" y="423"/>
                </a:cubicBezTo>
                <a:cubicBezTo>
                  <a:pt x="308" y="420"/>
                  <a:pt x="306" y="414"/>
                  <a:pt x="301" y="413"/>
                </a:cubicBezTo>
                <a:cubicBezTo>
                  <a:pt x="299" y="412"/>
                  <a:pt x="296" y="413"/>
                  <a:pt x="295" y="411"/>
                </a:cubicBezTo>
                <a:cubicBezTo>
                  <a:pt x="294" y="409"/>
                  <a:pt x="295" y="405"/>
                  <a:pt x="294" y="403"/>
                </a:cubicBezTo>
                <a:cubicBezTo>
                  <a:pt x="288" y="395"/>
                  <a:pt x="285" y="390"/>
                  <a:pt x="278" y="383"/>
                </a:cubicBezTo>
                <a:cubicBezTo>
                  <a:pt x="275" y="378"/>
                  <a:pt x="270" y="371"/>
                  <a:pt x="265" y="368"/>
                </a:cubicBezTo>
                <a:cubicBezTo>
                  <a:pt x="259" y="363"/>
                  <a:pt x="260" y="364"/>
                  <a:pt x="257" y="357"/>
                </a:cubicBezTo>
                <a:cubicBezTo>
                  <a:pt x="254" y="347"/>
                  <a:pt x="246" y="337"/>
                  <a:pt x="238" y="330"/>
                </a:cubicBezTo>
                <a:cubicBezTo>
                  <a:pt x="232" y="325"/>
                  <a:pt x="223" y="318"/>
                  <a:pt x="218" y="311"/>
                </a:cubicBezTo>
                <a:cubicBezTo>
                  <a:pt x="214" y="309"/>
                  <a:pt x="208" y="306"/>
                  <a:pt x="204" y="303"/>
                </a:cubicBezTo>
                <a:cubicBezTo>
                  <a:pt x="202" y="302"/>
                  <a:pt x="203" y="299"/>
                  <a:pt x="201" y="298"/>
                </a:cubicBezTo>
                <a:cubicBezTo>
                  <a:pt x="195" y="295"/>
                  <a:pt x="192" y="293"/>
                  <a:pt x="188" y="288"/>
                </a:cubicBezTo>
                <a:cubicBezTo>
                  <a:pt x="185" y="284"/>
                  <a:pt x="181" y="284"/>
                  <a:pt x="178" y="282"/>
                </a:cubicBezTo>
                <a:cubicBezTo>
                  <a:pt x="173" y="279"/>
                  <a:pt x="166" y="273"/>
                  <a:pt x="176" y="278"/>
                </a:cubicBezTo>
                <a:cubicBezTo>
                  <a:pt x="181" y="280"/>
                  <a:pt x="188" y="282"/>
                  <a:pt x="193" y="282"/>
                </a:cubicBezTo>
                <a:cubicBezTo>
                  <a:pt x="198" y="282"/>
                  <a:pt x="195" y="274"/>
                  <a:pt x="192" y="273"/>
                </a:cubicBezTo>
                <a:cubicBezTo>
                  <a:pt x="191" y="272"/>
                  <a:pt x="183" y="265"/>
                  <a:pt x="183" y="270"/>
                </a:cubicBezTo>
                <a:cubicBezTo>
                  <a:pt x="183" y="279"/>
                  <a:pt x="179" y="275"/>
                  <a:pt x="173" y="273"/>
                </a:cubicBezTo>
                <a:cubicBezTo>
                  <a:pt x="171" y="272"/>
                  <a:pt x="167" y="275"/>
                  <a:pt x="167" y="273"/>
                </a:cubicBezTo>
                <a:cubicBezTo>
                  <a:pt x="167" y="272"/>
                  <a:pt x="168" y="270"/>
                  <a:pt x="168" y="268"/>
                </a:cubicBezTo>
                <a:cubicBezTo>
                  <a:pt x="168" y="262"/>
                  <a:pt x="135" y="248"/>
                  <a:pt x="157" y="264"/>
                </a:cubicBezTo>
                <a:cubicBezTo>
                  <a:pt x="166" y="270"/>
                  <a:pt x="166" y="270"/>
                  <a:pt x="166" y="270"/>
                </a:cubicBezTo>
                <a:cubicBezTo>
                  <a:pt x="167" y="271"/>
                  <a:pt x="163" y="270"/>
                  <a:pt x="162" y="270"/>
                </a:cubicBezTo>
                <a:cubicBezTo>
                  <a:pt x="156" y="267"/>
                  <a:pt x="152" y="262"/>
                  <a:pt x="146" y="258"/>
                </a:cubicBezTo>
                <a:cubicBezTo>
                  <a:pt x="140" y="254"/>
                  <a:pt x="143" y="252"/>
                  <a:pt x="141" y="246"/>
                </a:cubicBezTo>
                <a:cubicBezTo>
                  <a:pt x="140" y="244"/>
                  <a:pt x="136" y="241"/>
                  <a:pt x="138" y="241"/>
                </a:cubicBezTo>
                <a:cubicBezTo>
                  <a:pt x="142" y="241"/>
                  <a:pt x="142" y="241"/>
                  <a:pt x="144" y="244"/>
                </a:cubicBezTo>
                <a:cubicBezTo>
                  <a:pt x="146" y="246"/>
                  <a:pt x="143" y="236"/>
                  <a:pt x="143" y="236"/>
                </a:cubicBezTo>
                <a:cubicBezTo>
                  <a:pt x="144" y="232"/>
                  <a:pt x="143" y="227"/>
                  <a:pt x="143" y="223"/>
                </a:cubicBezTo>
                <a:cubicBezTo>
                  <a:pt x="143" y="219"/>
                  <a:pt x="141" y="220"/>
                  <a:pt x="137" y="220"/>
                </a:cubicBezTo>
                <a:cubicBezTo>
                  <a:pt x="136" y="225"/>
                  <a:pt x="139" y="229"/>
                  <a:pt x="139" y="233"/>
                </a:cubicBezTo>
                <a:cubicBezTo>
                  <a:pt x="139" y="238"/>
                  <a:pt x="131" y="232"/>
                  <a:pt x="129" y="230"/>
                </a:cubicBezTo>
                <a:cubicBezTo>
                  <a:pt x="124" y="221"/>
                  <a:pt x="124" y="221"/>
                  <a:pt x="124" y="221"/>
                </a:cubicBezTo>
                <a:cubicBezTo>
                  <a:pt x="122" y="218"/>
                  <a:pt x="110" y="207"/>
                  <a:pt x="110" y="206"/>
                </a:cubicBezTo>
                <a:cubicBezTo>
                  <a:pt x="115" y="206"/>
                  <a:pt x="120" y="210"/>
                  <a:pt x="123" y="213"/>
                </a:cubicBezTo>
                <a:cubicBezTo>
                  <a:pt x="124" y="214"/>
                  <a:pt x="130" y="222"/>
                  <a:pt x="129" y="215"/>
                </a:cubicBezTo>
                <a:cubicBezTo>
                  <a:pt x="128" y="210"/>
                  <a:pt x="132" y="216"/>
                  <a:pt x="134" y="214"/>
                </a:cubicBezTo>
                <a:cubicBezTo>
                  <a:pt x="135" y="213"/>
                  <a:pt x="143" y="217"/>
                  <a:pt x="142" y="214"/>
                </a:cubicBezTo>
                <a:cubicBezTo>
                  <a:pt x="140" y="208"/>
                  <a:pt x="136" y="207"/>
                  <a:pt x="130" y="207"/>
                </a:cubicBezTo>
                <a:cubicBezTo>
                  <a:pt x="127" y="206"/>
                  <a:pt x="127" y="204"/>
                  <a:pt x="125" y="202"/>
                </a:cubicBezTo>
                <a:cubicBezTo>
                  <a:pt x="123" y="198"/>
                  <a:pt x="117" y="200"/>
                  <a:pt x="113" y="200"/>
                </a:cubicBezTo>
                <a:cubicBezTo>
                  <a:pt x="106" y="199"/>
                  <a:pt x="114" y="194"/>
                  <a:pt x="112" y="191"/>
                </a:cubicBezTo>
                <a:cubicBezTo>
                  <a:pt x="107" y="185"/>
                  <a:pt x="106" y="192"/>
                  <a:pt x="106" y="196"/>
                </a:cubicBezTo>
                <a:cubicBezTo>
                  <a:pt x="97" y="187"/>
                  <a:pt x="97" y="187"/>
                  <a:pt x="97" y="187"/>
                </a:cubicBezTo>
                <a:cubicBezTo>
                  <a:pt x="93" y="183"/>
                  <a:pt x="86" y="182"/>
                  <a:pt x="81" y="179"/>
                </a:cubicBezTo>
                <a:cubicBezTo>
                  <a:pt x="76" y="175"/>
                  <a:pt x="68" y="180"/>
                  <a:pt x="61" y="176"/>
                </a:cubicBezTo>
                <a:cubicBezTo>
                  <a:pt x="60" y="175"/>
                  <a:pt x="53" y="172"/>
                  <a:pt x="54" y="172"/>
                </a:cubicBezTo>
                <a:cubicBezTo>
                  <a:pt x="55" y="171"/>
                  <a:pt x="61" y="170"/>
                  <a:pt x="62" y="172"/>
                </a:cubicBezTo>
                <a:cubicBezTo>
                  <a:pt x="63" y="172"/>
                  <a:pt x="71" y="178"/>
                  <a:pt x="71" y="174"/>
                </a:cubicBezTo>
                <a:cubicBezTo>
                  <a:pt x="71" y="170"/>
                  <a:pt x="63" y="169"/>
                  <a:pt x="65" y="164"/>
                </a:cubicBezTo>
                <a:cubicBezTo>
                  <a:pt x="68" y="159"/>
                  <a:pt x="65" y="162"/>
                  <a:pt x="60" y="160"/>
                </a:cubicBezTo>
                <a:cubicBezTo>
                  <a:pt x="50" y="156"/>
                  <a:pt x="62" y="167"/>
                  <a:pt x="55" y="167"/>
                </a:cubicBezTo>
                <a:cubicBezTo>
                  <a:pt x="52" y="167"/>
                  <a:pt x="50" y="165"/>
                  <a:pt x="47" y="165"/>
                </a:cubicBezTo>
                <a:cubicBezTo>
                  <a:pt x="45" y="165"/>
                  <a:pt x="42" y="168"/>
                  <a:pt x="41" y="168"/>
                </a:cubicBezTo>
                <a:cubicBezTo>
                  <a:pt x="39" y="166"/>
                  <a:pt x="40" y="161"/>
                  <a:pt x="36" y="160"/>
                </a:cubicBezTo>
                <a:cubicBezTo>
                  <a:pt x="36" y="158"/>
                  <a:pt x="48" y="154"/>
                  <a:pt x="50" y="153"/>
                </a:cubicBezTo>
                <a:cubicBezTo>
                  <a:pt x="55" y="150"/>
                  <a:pt x="60" y="141"/>
                  <a:pt x="60" y="136"/>
                </a:cubicBezTo>
                <a:cubicBezTo>
                  <a:pt x="57" y="136"/>
                  <a:pt x="53" y="144"/>
                  <a:pt x="51" y="145"/>
                </a:cubicBezTo>
                <a:cubicBezTo>
                  <a:pt x="46" y="148"/>
                  <a:pt x="45" y="147"/>
                  <a:pt x="41" y="153"/>
                </a:cubicBezTo>
                <a:cubicBezTo>
                  <a:pt x="31" y="164"/>
                  <a:pt x="28" y="144"/>
                  <a:pt x="24" y="148"/>
                </a:cubicBezTo>
                <a:cubicBezTo>
                  <a:pt x="21" y="151"/>
                  <a:pt x="9" y="153"/>
                  <a:pt x="8" y="147"/>
                </a:cubicBezTo>
                <a:cubicBezTo>
                  <a:pt x="8" y="146"/>
                  <a:pt x="6" y="137"/>
                  <a:pt x="8" y="141"/>
                </a:cubicBezTo>
                <a:cubicBezTo>
                  <a:pt x="9" y="143"/>
                  <a:pt x="15" y="146"/>
                  <a:pt x="17" y="146"/>
                </a:cubicBezTo>
                <a:cubicBezTo>
                  <a:pt x="20" y="147"/>
                  <a:pt x="16" y="138"/>
                  <a:pt x="15" y="137"/>
                </a:cubicBezTo>
                <a:cubicBezTo>
                  <a:pt x="12" y="134"/>
                  <a:pt x="7" y="138"/>
                  <a:pt x="3" y="133"/>
                </a:cubicBezTo>
                <a:cubicBezTo>
                  <a:pt x="0" y="127"/>
                  <a:pt x="8" y="124"/>
                  <a:pt x="6" y="120"/>
                </a:cubicBezTo>
                <a:cubicBezTo>
                  <a:pt x="0" y="108"/>
                  <a:pt x="4" y="109"/>
                  <a:pt x="9" y="99"/>
                </a:cubicBezTo>
                <a:cubicBezTo>
                  <a:pt x="11" y="96"/>
                  <a:pt x="15" y="89"/>
                  <a:pt x="16" y="86"/>
                </a:cubicBezTo>
                <a:cubicBezTo>
                  <a:pt x="17" y="83"/>
                  <a:pt x="17" y="94"/>
                  <a:pt x="20" y="90"/>
                </a:cubicBezTo>
                <a:cubicBezTo>
                  <a:pt x="20" y="90"/>
                  <a:pt x="19" y="87"/>
                  <a:pt x="20" y="85"/>
                </a:cubicBezTo>
                <a:cubicBezTo>
                  <a:pt x="23" y="82"/>
                  <a:pt x="18" y="84"/>
                  <a:pt x="17" y="83"/>
                </a:cubicBezTo>
                <a:cubicBezTo>
                  <a:pt x="26" y="81"/>
                  <a:pt x="21" y="76"/>
                  <a:pt x="25" y="73"/>
                </a:cubicBezTo>
                <a:cubicBezTo>
                  <a:pt x="31" y="69"/>
                  <a:pt x="30" y="94"/>
                  <a:pt x="34" y="82"/>
                </a:cubicBezTo>
                <a:cubicBezTo>
                  <a:pt x="34" y="82"/>
                  <a:pt x="34" y="82"/>
                  <a:pt x="34" y="82"/>
                </a:cubicBezTo>
                <a:cubicBezTo>
                  <a:pt x="40" y="80"/>
                  <a:pt x="40" y="80"/>
                  <a:pt x="40" y="80"/>
                </a:cubicBezTo>
                <a:cubicBezTo>
                  <a:pt x="40" y="81"/>
                  <a:pt x="39" y="81"/>
                  <a:pt x="39" y="81"/>
                </a:cubicBezTo>
                <a:cubicBezTo>
                  <a:pt x="41" y="78"/>
                  <a:pt x="42" y="72"/>
                  <a:pt x="46" y="72"/>
                </a:cubicBezTo>
                <a:cubicBezTo>
                  <a:pt x="49" y="72"/>
                  <a:pt x="51" y="74"/>
                  <a:pt x="55" y="73"/>
                </a:cubicBezTo>
                <a:cubicBezTo>
                  <a:pt x="57" y="72"/>
                  <a:pt x="59" y="70"/>
                  <a:pt x="61" y="68"/>
                </a:cubicBezTo>
                <a:cubicBezTo>
                  <a:pt x="63" y="67"/>
                  <a:pt x="64" y="65"/>
                  <a:pt x="61" y="64"/>
                </a:cubicBezTo>
                <a:cubicBezTo>
                  <a:pt x="58" y="63"/>
                  <a:pt x="58" y="62"/>
                  <a:pt x="60" y="61"/>
                </a:cubicBezTo>
                <a:cubicBezTo>
                  <a:pt x="62" y="59"/>
                  <a:pt x="61" y="57"/>
                  <a:pt x="62" y="56"/>
                </a:cubicBezTo>
                <a:cubicBezTo>
                  <a:pt x="64" y="55"/>
                  <a:pt x="64" y="55"/>
                  <a:pt x="67" y="55"/>
                </a:cubicBezTo>
                <a:cubicBezTo>
                  <a:pt x="68" y="55"/>
                  <a:pt x="71" y="52"/>
                  <a:pt x="75" y="52"/>
                </a:cubicBezTo>
                <a:cubicBezTo>
                  <a:pt x="77" y="52"/>
                  <a:pt x="79" y="52"/>
                  <a:pt x="80" y="50"/>
                </a:cubicBezTo>
                <a:cubicBezTo>
                  <a:pt x="82" y="46"/>
                  <a:pt x="77" y="46"/>
                  <a:pt x="83" y="43"/>
                </a:cubicBezTo>
                <a:cubicBezTo>
                  <a:pt x="86" y="42"/>
                  <a:pt x="85" y="37"/>
                  <a:pt x="87" y="34"/>
                </a:cubicBezTo>
                <a:cubicBezTo>
                  <a:pt x="88" y="30"/>
                  <a:pt x="91" y="31"/>
                  <a:pt x="93" y="29"/>
                </a:cubicBezTo>
                <a:cubicBezTo>
                  <a:pt x="95" y="28"/>
                  <a:pt x="90" y="25"/>
                  <a:pt x="93" y="22"/>
                </a:cubicBezTo>
                <a:cubicBezTo>
                  <a:pt x="94" y="21"/>
                  <a:pt x="95" y="20"/>
                  <a:pt x="96" y="18"/>
                </a:cubicBezTo>
                <a:cubicBezTo>
                  <a:pt x="98" y="17"/>
                  <a:pt x="98" y="14"/>
                  <a:pt x="99" y="12"/>
                </a:cubicBezTo>
                <a:cubicBezTo>
                  <a:pt x="101" y="7"/>
                  <a:pt x="101" y="7"/>
                  <a:pt x="101"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9" name="Freeform 8"/>
          <p:cNvSpPr>
            <a:spLocks/>
          </p:cNvSpPr>
          <p:nvPr/>
        </p:nvSpPr>
        <p:spPr bwMode="auto">
          <a:xfrm>
            <a:off x="6317471" y="2470119"/>
            <a:ext cx="1256549" cy="1339991"/>
          </a:xfrm>
          <a:custGeom>
            <a:avLst/>
            <a:gdLst/>
            <a:ahLst/>
            <a:cxnLst>
              <a:cxn ang="0">
                <a:pos x="10" y="147"/>
              </a:cxn>
              <a:cxn ang="0">
                <a:pos x="4" y="168"/>
              </a:cxn>
              <a:cxn ang="0">
                <a:pos x="16" y="204"/>
              </a:cxn>
              <a:cxn ang="0">
                <a:pos x="47" y="240"/>
              </a:cxn>
              <a:cxn ang="0">
                <a:pos x="65" y="275"/>
              </a:cxn>
              <a:cxn ang="0">
                <a:pos x="121" y="300"/>
              </a:cxn>
              <a:cxn ang="0">
                <a:pos x="126" y="318"/>
              </a:cxn>
              <a:cxn ang="0">
                <a:pos x="129" y="340"/>
              </a:cxn>
              <a:cxn ang="0">
                <a:pos x="140" y="362"/>
              </a:cxn>
              <a:cxn ang="0">
                <a:pos x="149" y="386"/>
              </a:cxn>
              <a:cxn ang="0">
                <a:pos x="170" y="409"/>
              </a:cxn>
              <a:cxn ang="0">
                <a:pos x="178" y="418"/>
              </a:cxn>
              <a:cxn ang="0">
                <a:pos x="212" y="427"/>
              </a:cxn>
              <a:cxn ang="0">
                <a:pos x="225" y="447"/>
              </a:cxn>
              <a:cxn ang="0">
                <a:pos x="210" y="457"/>
              </a:cxn>
              <a:cxn ang="0">
                <a:pos x="238" y="460"/>
              </a:cxn>
              <a:cxn ang="0">
                <a:pos x="267" y="490"/>
              </a:cxn>
              <a:cxn ang="0">
                <a:pos x="283" y="482"/>
              </a:cxn>
              <a:cxn ang="0">
                <a:pos x="287" y="463"/>
              </a:cxn>
              <a:cxn ang="0">
                <a:pos x="305" y="447"/>
              </a:cxn>
              <a:cxn ang="0">
                <a:pos x="299" y="428"/>
              </a:cxn>
              <a:cxn ang="0">
                <a:pos x="304" y="386"/>
              </a:cxn>
              <a:cxn ang="0">
                <a:pos x="334" y="351"/>
              </a:cxn>
              <a:cxn ang="0">
                <a:pos x="332" y="335"/>
              </a:cxn>
              <a:cxn ang="0">
                <a:pos x="332" y="309"/>
              </a:cxn>
              <a:cxn ang="0">
                <a:pos x="357" y="288"/>
              </a:cxn>
              <a:cxn ang="0">
                <a:pos x="402" y="269"/>
              </a:cxn>
              <a:cxn ang="0">
                <a:pos x="426" y="271"/>
              </a:cxn>
              <a:cxn ang="0">
                <a:pos x="451" y="271"/>
              </a:cxn>
              <a:cxn ang="0">
                <a:pos x="463" y="250"/>
              </a:cxn>
              <a:cxn ang="0">
                <a:pos x="457" y="227"/>
              </a:cxn>
              <a:cxn ang="0">
                <a:pos x="446" y="201"/>
              </a:cxn>
              <a:cxn ang="0">
                <a:pos x="436" y="212"/>
              </a:cxn>
              <a:cxn ang="0">
                <a:pos x="416" y="229"/>
              </a:cxn>
              <a:cxn ang="0">
                <a:pos x="391" y="211"/>
              </a:cxn>
              <a:cxn ang="0">
                <a:pos x="373" y="187"/>
              </a:cxn>
              <a:cxn ang="0">
                <a:pos x="372" y="156"/>
              </a:cxn>
              <a:cxn ang="0">
                <a:pos x="378" y="112"/>
              </a:cxn>
              <a:cxn ang="0">
                <a:pos x="377" y="50"/>
              </a:cxn>
              <a:cxn ang="0">
                <a:pos x="355" y="28"/>
              </a:cxn>
              <a:cxn ang="0">
                <a:pos x="323" y="16"/>
              </a:cxn>
              <a:cxn ang="0">
                <a:pos x="286" y="10"/>
              </a:cxn>
              <a:cxn ang="0">
                <a:pos x="257" y="61"/>
              </a:cxn>
              <a:cxn ang="0">
                <a:pos x="207" y="41"/>
              </a:cxn>
              <a:cxn ang="0">
                <a:pos x="177" y="40"/>
              </a:cxn>
              <a:cxn ang="0">
                <a:pos x="154" y="32"/>
              </a:cxn>
              <a:cxn ang="0">
                <a:pos x="136" y="19"/>
              </a:cxn>
              <a:cxn ang="0">
                <a:pos x="102" y="22"/>
              </a:cxn>
              <a:cxn ang="0">
                <a:pos x="92" y="57"/>
              </a:cxn>
              <a:cxn ang="0">
                <a:pos x="78" y="79"/>
              </a:cxn>
              <a:cxn ang="0">
                <a:pos x="74" y="102"/>
              </a:cxn>
              <a:cxn ang="0">
                <a:pos x="67" y="134"/>
              </a:cxn>
              <a:cxn ang="0">
                <a:pos x="49" y="143"/>
              </a:cxn>
              <a:cxn ang="0">
                <a:pos x="25" y="136"/>
              </a:cxn>
            </a:cxnLst>
            <a:rect l="0" t="0" r="r" b="b"/>
            <a:pathLst>
              <a:path w="463" h="492">
                <a:moveTo>
                  <a:pt x="25" y="136"/>
                </a:moveTo>
                <a:cubicBezTo>
                  <a:pt x="25" y="142"/>
                  <a:pt x="25" y="141"/>
                  <a:pt x="18" y="142"/>
                </a:cubicBezTo>
                <a:cubicBezTo>
                  <a:pt x="15" y="142"/>
                  <a:pt x="13" y="146"/>
                  <a:pt x="10" y="147"/>
                </a:cubicBezTo>
                <a:cubicBezTo>
                  <a:pt x="8" y="148"/>
                  <a:pt x="1" y="148"/>
                  <a:pt x="5" y="150"/>
                </a:cubicBezTo>
                <a:cubicBezTo>
                  <a:pt x="11" y="155"/>
                  <a:pt x="9" y="156"/>
                  <a:pt x="4" y="160"/>
                </a:cubicBezTo>
                <a:cubicBezTo>
                  <a:pt x="1" y="162"/>
                  <a:pt x="7" y="165"/>
                  <a:pt x="4" y="168"/>
                </a:cubicBezTo>
                <a:cubicBezTo>
                  <a:pt x="0" y="173"/>
                  <a:pt x="4" y="176"/>
                  <a:pt x="9" y="179"/>
                </a:cubicBezTo>
                <a:cubicBezTo>
                  <a:pt x="11" y="181"/>
                  <a:pt x="11" y="194"/>
                  <a:pt x="10" y="197"/>
                </a:cubicBezTo>
                <a:cubicBezTo>
                  <a:pt x="10" y="206"/>
                  <a:pt x="15" y="198"/>
                  <a:pt x="16" y="204"/>
                </a:cubicBezTo>
                <a:cubicBezTo>
                  <a:pt x="18" y="214"/>
                  <a:pt x="26" y="212"/>
                  <a:pt x="27" y="220"/>
                </a:cubicBezTo>
                <a:cubicBezTo>
                  <a:pt x="29" y="229"/>
                  <a:pt x="35" y="221"/>
                  <a:pt x="39" y="229"/>
                </a:cubicBezTo>
                <a:cubicBezTo>
                  <a:pt x="47" y="240"/>
                  <a:pt x="47" y="240"/>
                  <a:pt x="47" y="240"/>
                </a:cubicBezTo>
                <a:cubicBezTo>
                  <a:pt x="52" y="247"/>
                  <a:pt x="55" y="250"/>
                  <a:pt x="57" y="258"/>
                </a:cubicBezTo>
                <a:cubicBezTo>
                  <a:pt x="58" y="262"/>
                  <a:pt x="59" y="264"/>
                  <a:pt x="62" y="267"/>
                </a:cubicBezTo>
                <a:cubicBezTo>
                  <a:pt x="65" y="270"/>
                  <a:pt x="64" y="272"/>
                  <a:pt x="65" y="275"/>
                </a:cubicBezTo>
                <a:cubicBezTo>
                  <a:pt x="67" y="278"/>
                  <a:pt x="69" y="282"/>
                  <a:pt x="69" y="285"/>
                </a:cubicBezTo>
                <a:cubicBezTo>
                  <a:pt x="84" y="289"/>
                  <a:pt x="89" y="266"/>
                  <a:pt x="105" y="279"/>
                </a:cubicBezTo>
                <a:cubicBezTo>
                  <a:pt x="110" y="283"/>
                  <a:pt x="121" y="293"/>
                  <a:pt x="121" y="300"/>
                </a:cubicBezTo>
                <a:cubicBezTo>
                  <a:pt x="121" y="303"/>
                  <a:pt x="121" y="306"/>
                  <a:pt x="122" y="309"/>
                </a:cubicBezTo>
                <a:cubicBezTo>
                  <a:pt x="123" y="311"/>
                  <a:pt x="127" y="313"/>
                  <a:pt x="128" y="314"/>
                </a:cubicBezTo>
                <a:cubicBezTo>
                  <a:pt x="131" y="317"/>
                  <a:pt x="127" y="317"/>
                  <a:pt x="126" y="318"/>
                </a:cubicBezTo>
                <a:cubicBezTo>
                  <a:pt x="124" y="323"/>
                  <a:pt x="136" y="320"/>
                  <a:pt x="135" y="324"/>
                </a:cubicBezTo>
                <a:cubicBezTo>
                  <a:pt x="133" y="329"/>
                  <a:pt x="127" y="320"/>
                  <a:pt x="124" y="330"/>
                </a:cubicBezTo>
                <a:cubicBezTo>
                  <a:pt x="123" y="335"/>
                  <a:pt x="127" y="336"/>
                  <a:pt x="129" y="340"/>
                </a:cubicBezTo>
                <a:cubicBezTo>
                  <a:pt x="131" y="343"/>
                  <a:pt x="129" y="349"/>
                  <a:pt x="129" y="353"/>
                </a:cubicBezTo>
                <a:cubicBezTo>
                  <a:pt x="129" y="364"/>
                  <a:pt x="130" y="359"/>
                  <a:pt x="135" y="357"/>
                </a:cubicBezTo>
                <a:cubicBezTo>
                  <a:pt x="138" y="356"/>
                  <a:pt x="139" y="360"/>
                  <a:pt x="140" y="362"/>
                </a:cubicBezTo>
                <a:cubicBezTo>
                  <a:pt x="143" y="366"/>
                  <a:pt x="143" y="365"/>
                  <a:pt x="144" y="370"/>
                </a:cubicBezTo>
                <a:cubicBezTo>
                  <a:pt x="144" y="373"/>
                  <a:pt x="148" y="375"/>
                  <a:pt x="149" y="378"/>
                </a:cubicBezTo>
                <a:cubicBezTo>
                  <a:pt x="150" y="381"/>
                  <a:pt x="149" y="383"/>
                  <a:pt x="149" y="386"/>
                </a:cubicBezTo>
                <a:cubicBezTo>
                  <a:pt x="149" y="390"/>
                  <a:pt x="156" y="389"/>
                  <a:pt x="155" y="395"/>
                </a:cubicBezTo>
                <a:cubicBezTo>
                  <a:pt x="155" y="397"/>
                  <a:pt x="152" y="403"/>
                  <a:pt x="154" y="404"/>
                </a:cubicBezTo>
                <a:cubicBezTo>
                  <a:pt x="162" y="409"/>
                  <a:pt x="161" y="409"/>
                  <a:pt x="170" y="409"/>
                </a:cubicBezTo>
                <a:cubicBezTo>
                  <a:pt x="174" y="408"/>
                  <a:pt x="179" y="407"/>
                  <a:pt x="179" y="413"/>
                </a:cubicBezTo>
                <a:cubicBezTo>
                  <a:pt x="178" y="418"/>
                  <a:pt x="178" y="418"/>
                  <a:pt x="178" y="418"/>
                </a:cubicBezTo>
                <a:cubicBezTo>
                  <a:pt x="178" y="418"/>
                  <a:pt x="178" y="418"/>
                  <a:pt x="178" y="418"/>
                </a:cubicBezTo>
                <a:cubicBezTo>
                  <a:pt x="183" y="420"/>
                  <a:pt x="182" y="424"/>
                  <a:pt x="185" y="426"/>
                </a:cubicBezTo>
                <a:cubicBezTo>
                  <a:pt x="186" y="427"/>
                  <a:pt x="192" y="427"/>
                  <a:pt x="194" y="427"/>
                </a:cubicBezTo>
                <a:cubicBezTo>
                  <a:pt x="199" y="427"/>
                  <a:pt x="206" y="427"/>
                  <a:pt x="212" y="427"/>
                </a:cubicBezTo>
                <a:cubicBezTo>
                  <a:pt x="214" y="428"/>
                  <a:pt x="221" y="431"/>
                  <a:pt x="218" y="434"/>
                </a:cubicBezTo>
                <a:cubicBezTo>
                  <a:pt x="218" y="440"/>
                  <a:pt x="220" y="438"/>
                  <a:pt x="224" y="439"/>
                </a:cubicBezTo>
                <a:cubicBezTo>
                  <a:pt x="224" y="442"/>
                  <a:pt x="224" y="444"/>
                  <a:pt x="225" y="447"/>
                </a:cubicBezTo>
                <a:cubicBezTo>
                  <a:pt x="226" y="452"/>
                  <a:pt x="224" y="449"/>
                  <a:pt x="220" y="450"/>
                </a:cubicBezTo>
                <a:cubicBezTo>
                  <a:pt x="218" y="451"/>
                  <a:pt x="216" y="452"/>
                  <a:pt x="215" y="454"/>
                </a:cubicBezTo>
                <a:cubicBezTo>
                  <a:pt x="214" y="456"/>
                  <a:pt x="211" y="455"/>
                  <a:pt x="210" y="457"/>
                </a:cubicBezTo>
                <a:cubicBezTo>
                  <a:pt x="209" y="458"/>
                  <a:pt x="217" y="461"/>
                  <a:pt x="218" y="463"/>
                </a:cubicBezTo>
                <a:cubicBezTo>
                  <a:pt x="221" y="468"/>
                  <a:pt x="220" y="476"/>
                  <a:pt x="227" y="468"/>
                </a:cubicBezTo>
                <a:cubicBezTo>
                  <a:pt x="229" y="465"/>
                  <a:pt x="233" y="456"/>
                  <a:pt x="238" y="460"/>
                </a:cubicBezTo>
                <a:cubicBezTo>
                  <a:pt x="236" y="469"/>
                  <a:pt x="243" y="466"/>
                  <a:pt x="249" y="469"/>
                </a:cubicBezTo>
                <a:cubicBezTo>
                  <a:pt x="253" y="470"/>
                  <a:pt x="248" y="475"/>
                  <a:pt x="254" y="478"/>
                </a:cubicBezTo>
                <a:cubicBezTo>
                  <a:pt x="257" y="479"/>
                  <a:pt x="262" y="492"/>
                  <a:pt x="267" y="490"/>
                </a:cubicBezTo>
                <a:cubicBezTo>
                  <a:pt x="272" y="489"/>
                  <a:pt x="271" y="487"/>
                  <a:pt x="276" y="488"/>
                </a:cubicBezTo>
                <a:cubicBezTo>
                  <a:pt x="280" y="488"/>
                  <a:pt x="281" y="484"/>
                  <a:pt x="283" y="482"/>
                </a:cubicBezTo>
                <a:cubicBezTo>
                  <a:pt x="283" y="482"/>
                  <a:pt x="283" y="482"/>
                  <a:pt x="283" y="482"/>
                </a:cubicBezTo>
                <a:cubicBezTo>
                  <a:pt x="287" y="477"/>
                  <a:pt x="283" y="476"/>
                  <a:pt x="284" y="472"/>
                </a:cubicBezTo>
                <a:cubicBezTo>
                  <a:pt x="285" y="472"/>
                  <a:pt x="288" y="468"/>
                  <a:pt x="289" y="467"/>
                </a:cubicBezTo>
                <a:cubicBezTo>
                  <a:pt x="290" y="466"/>
                  <a:pt x="288" y="464"/>
                  <a:pt x="287" y="463"/>
                </a:cubicBezTo>
                <a:cubicBezTo>
                  <a:pt x="287" y="460"/>
                  <a:pt x="289" y="458"/>
                  <a:pt x="290" y="456"/>
                </a:cubicBezTo>
                <a:cubicBezTo>
                  <a:pt x="290" y="454"/>
                  <a:pt x="290" y="451"/>
                  <a:pt x="290" y="448"/>
                </a:cubicBezTo>
                <a:cubicBezTo>
                  <a:pt x="293" y="447"/>
                  <a:pt x="302" y="447"/>
                  <a:pt x="305" y="447"/>
                </a:cubicBezTo>
                <a:cubicBezTo>
                  <a:pt x="309" y="446"/>
                  <a:pt x="305" y="445"/>
                  <a:pt x="304" y="444"/>
                </a:cubicBezTo>
                <a:cubicBezTo>
                  <a:pt x="303" y="440"/>
                  <a:pt x="305" y="436"/>
                  <a:pt x="304" y="432"/>
                </a:cubicBezTo>
                <a:cubicBezTo>
                  <a:pt x="303" y="430"/>
                  <a:pt x="300" y="432"/>
                  <a:pt x="299" y="428"/>
                </a:cubicBezTo>
                <a:cubicBezTo>
                  <a:pt x="298" y="424"/>
                  <a:pt x="299" y="418"/>
                  <a:pt x="299" y="413"/>
                </a:cubicBezTo>
                <a:cubicBezTo>
                  <a:pt x="298" y="407"/>
                  <a:pt x="302" y="405"/>
                  <a:pt x="302" y="399"/>
                </a:cubicBezTo>
                <a:cubicBezTo>
                  <a:pt x="304" y="395"/>
                  <a:pt x="303" y="390"/>
                  <a:pt x="304" y="386"/>
                </a:cubicBezTo>
                <a:cubicBezTo>
                  <a:pt x="305" y="381"/>
                  <a:pt x="311" y="371"/>
                  <a:pt x="315" y="368"/>
                </a:cubicBezTo>
                <a:cubicBezTo>
                  <a:pt x="320" y="365"/>
                  <a:pt x="321" y="360"/>
                  <a:pt x="327" y="357"/>
                </a:cubicBezTo>
                <a:cubicBezTo>
                  <a:pt x="330" y="355"/>
                  <a:pt x="336" y="354"/>
                  <a:pt x="334" y="351"/>
                </a:cubicBezTo>
                <a:cubicBezTo>
                  <a:pt x="333" y="349"/>
                  <a:pt x="329" y="351"/>
                  <a:pt x="329" y="347"/>
                </a:cubicBezTo>
                <a:cubicBezTo>
                  <a:pt x="330" y="342"/>
                  <a:pt x="330" y="342"/>
                  <a:pt x="330" y="342"/>
                </a:cubicBezTo>
                <a:cubicBezTo>
                  <a:pt x="330" y="339"/>
                  <a:pt x="335" y="338"/>
                  <a:pt x="332" y="335"/>
                </a:cubicBezTo>
                <a:cubicBezTo>
                  <a:pt x="327" y="332"/>
                  <a:pt x="330" y="328"/>
                  <a:pt x="330" y="324"/>
                </a:cubicBezTo>
                <a:cubicBezTo>
                  <a:pt x="334" y="319"/>
                  <a:pt x="326" y="316"/>
                  <a:pt x="326" y="310"/>
                </a:cubicBezTo>
                <a:cubicBezTo>
                  <a:pt x="326" y="308"/>
                  <a:pt x="331" y="309"/>
                  <a:pt x="332" y="309"/>
                </a:cubicBezTo>
                <a:cubicBezTo>
                  <a:pt x="338" y="308"/>
                  <a:pt x="341" y="302"/>
                  <a:pt x="346" y="300"/>
                </a:cubicBezTo>
                <a:cubicBezTo>
                  <a:pt x="349" y="298"/>
                  <a:pt x="346" y="306"/>
                  <a:pt x="354" y="299"/>
                </a:cubicBezTo>
                <a:cubicBezTo>
                  <a:pt x="357" y="296"/>
                  <a:pt x="359" y="292"/>
                  <a:pt x="357" y="288"/>
                </a:cubicBezTo>
                <a:cubicBezTo>
                  <a:pt x="356" y="285"/>
                  <a:pt x="366" y="282"/>
                  <a:pt x="369" y="277"/>
                </a:cubicBezTo>
                <a:cubicBezTo>
                  <a:pt x="372" y="271"/>
                  <a:pt x="370" y="270"/>
                  <a:pt x="378" y="270"/>
                </a:cubicBezTo>
                <a:cubicBezTo>
                  <a:pt x="402" y="269"/>
                  <a:pt x="402" y="269"/>
                  <a:pt x="402" y="269"/>
                </a:cubicBezTo>
                <a:cubicBezTo>
                  <a:pt x="406" y="269"/>
                  <a:pt x="407" y="264"/>
                  <a:pt x="410" y="267"/>
                </a:cubicBezTo>
                <a:cubicBezTo>
                  <a:pt x="413" y="270"/>
                  <a:pt x="417" y="267"/>
                  <a:pt x="421" y="267"/>
                </a:cubicBezTo>
                <a:cubicBezTo>
                  <a:pt x="426" y="268"/>
                  <a:pt x="424" y="267"/>
                  <a:pt x="426" y="271"/>
                </a:cubicBezTo>
                <a:cubicBezTo>
                  <a:pt x="427" y="273"/>
                  <a:pt x="429" y="271"/>
                  <a:pt x="431" y="270"/>
                </a:cubicBezTo>
                <a:cubicBezTo>
                  <a:pt x="435" y="270"/>
                  <a:pt x="436" y="275"/>
                  <a:pt x="440" y="274"/>
                </a:cubicBezTo>
                <a:cubicBezTo>
                  <a:pt x="451" y="271"/>
                  <a:pt x="451" y="271"/>
                  <a:pt x="451" y="271"/>
                </a:cubicBezTo>
                <a:cubicBezTo>
                  <a:pt x="454" y="270"/>
                  <a:pt x="457" y="270"/>
                  <a:pt x="460" y="270"/>
                </a:cubicBezTo>
                <a:cubicBezTo>
                  <a:pt x="463" y="270"/>
                  <a:pt x="461" y="263"/>
                  <a:pt x="461" y="261"/>
                </a:cubicBezTo>
                <a:cubicBezTo>
                  <a:pt x="462" y="258"/>
                  <a:pt x="463" y="253"/>
                  <a:pt x="463" y="250"/>
                </a:cubicBezTo>
                <a:cubicBezTo>
                  <a:pt x="456" y="249"/>
                  <a:pt x="453" y="245"/>
                  <a:pt x="454" y="238"/>
                </a:cubicBezTo>
                <a:cubicBezTo>
                  <a:pt x="456" y="237"/>
                  <a:pt x="459" y="236"/>
                  <a:pt x="460" y="235"/>
                </a:cubicBezTo>
                <a:cubicBezTo>
                  <a:pt x="461" y="234"/>
                  <a:pt x="457" y="228"/>
                  <a:pt x="457" y="227"/>
                </a:cubicBezTo>
                <a:cubicBezTo>
                  <a:pt x="455" y="223"/>
                  <a:pt x="459" y="218"/>
                  <a:pt x="454" y="217"/>
                </a:cubicBezTo>
                <a:cubicBezTo>
                  <a:pt x="448" y="215"/>
                  <a:pt x="446" y="214"/>
                  <a:pt x="445" y="207"/>
                </a:cubicBezTo>
                <a:cubicBezTo>
                  <a:pt x="446" y="201"/>
                  <a:pt x="446" y="201"/>
                  <a:pt x="446" y="201"/>
                </a:cubicBezTo>
                <a:cubicBezTo>
                  <a:pt x="446" y="201"/>
                  <a:pt x="446" y="201"/>
                  <a:pt x="446" y="201"/>
                </a:cubicBezTo>
                <a:cubicBezTo>
                  <a:pt x="442" y="198"/>
                  <a:pt x="441" y="204"/>
                  <a:pt x="436" y="203"/>
                </a:cubicBezTo>
                <a:cubicBezTo>
                  <a:pt x="432" y="201"/>
                  <a:pt x="436" y="211"/>
                  <a:pt x="436" y="212"/>
                </a:cubicBezTo>
                <a:cubicBezTo>
                  <a:pt x="435" y="214"/>
                  <a:pt x="435" y="216"/>
                  <a:pt x="434" y="219"/>
                </a:cubicBezTo>
                <a:cubicBezTo>
                  <a:pt x="433" y="223"/>
                  <a:pt x="428" y="223"/>
                  <a:pt x="428" y="230"/>
                </a:cubicBezTo>
                <a:cubicBezTo>
                  <a:pt x="428" y="239"/>
                  <a:pt x="419" y="232"/>
                  <a:pt x="416" y="229"/>
                </a:cubicBezTo>
                <a:cubicBezTo>
                  <a:pt x="410" y="224"/>
                  <a:pt x="399" y="238"/>
                  <a:pt x="399" y="220"/>
                </a:cubicBezTo>
                <a:cubicBezTo>
                  <a:pt x="399" y="219"/>
                  <a:pt x="400" y="216"/>
                  <a:pt x="400" y="214"/>
                </a:cubicBezTo>
                <a:cubicBezTo>
                  <a:pt x="400" y="211"/>
                  <a:pt x="393" y="218"/>
                  <a:pt x="391" y="211"/>
                </a:cubicBezTo>
                <a:cubicBezTo>
                  <a:pt x="390" y="209"/>
                  <a:pt x="387" y="206"/>
                  <a:pt x="387" y="205"/>
                </a:cubicBezTo>
                <a:cubicBezTo>
                  <a:pt x="387" y="202"/>
                  <a:pt x="387" y="201"/>
                  <a:pt x="385" y="199"/>
                </a:cubicBezTo>
                <a:cubicBezTo>
                  <a:pt x="378" y="195"/>
                  <a:pt x="376" y="195"/>
                  <a:pt x="373" y="187"/>
                </a:cubicBezTo>
                <a:cubicBezTo>
                  <a:pt x="371" y="183"/>
                  <a:pt x="368" y="182"/>
                  <a:pt x="364" y="180"/>
                </a:cubicBezTo>
                <a:cubicBezTo>
                  <a:pt x="361" y="178"/>
                  <a:pt x="364" y="170"/>
                  <a:pt x="366" y="168"/>
                </a:cubicBezTo>
                <a:cubicBezTo>
                  <a:pt x="370" y="162"/>
                  <a:pt x="379" y="163"/>
                  <a:pt x="372" y="156"/>
                </a:cubicBezTo>
                <a:cubicBezTo>
                  <a:pt x="369" y="153"/>
                  <a:pt x="366" y="150"/>
                  <a:pt x="364" y="146"/>
                </a:cubicBezTo>
                <a:cubicBezTo>
                  <a:pt x="363" y="144"/>
                  <a:pt x="371" y="140"/>
                  <a:pt x="372" y="138"/>
                </a:cubicBezTo>
                <a:cubicBezTo>
                  <a:pt x="383" y="133"/>
                  <a:pt x="381" y="121"/>
                  <a:pt x="378" y="112"/>
                </a:cubicBezTo>
                <a:cubicBezTo>
                  <a:pt x="376" y="105"/>
                  <a:pt x="377" y="90"/>
                  <a:pt x="379" y="83"/>
                </a:cubicBezTo>
                <a:cubicBezTo>
                  <a:pt x="380" y="77"/>
                  <a:pt x="386" y="72"/>
                  <a:pt x="385" y="66"/>
                </a:cubicBezTo>
                <a:cubicBezTo>
                  <a:pt x="384" y="60"/>
                  <a:pt x="381" y="55"/>
                  <a:pt x="377" y="50"/>
                </a:cubicBezTo>
                <a:cubicBezTo>
                  <a:pt x="375" y="45"/>
                  <a:pt x="376" y="41"/>
                  <a:pt x="376" y="36"/>
                </a:cubicBezTo>
                <a:cubicBezTo>
                  <a:pt x="376" y="33"/>
                  <a:pt x="370" y="34"/>
                  <a:pt x="368" y="33"/>
                </a:cubicBezTo>
                <a:cubicBezTo>
                  <a:pt x="363" y="32"/>
                  <a:pt x="357" y="33"/>
                  <a:pt x="355" y="28"/>
                </a:cubicBezTo>
                <a:cubicBezTo>
                  <a:pt x="354" y="24"/>
                  <a:pt x="349" y="21"/>
                  <a:pt x="345" y="19"/>
                </a:cubicBezTo>
                <a:cubicBezTo>
                  <a:pt x="345" y="19"/>
                  <a:pt x="345" y="19"/>
                  <a:pt x="345" y="19"/>
                </a:cubicBezTo>
                <a:cubicBezTo>
                  <a:pt x="323" y="16"/>
                  <a:pt x="323" y="16"/>
                  <a:pt x="323" y="16"/>
                </a:cubicBezTo>
                <a:cubicBezTo>
                  <a:pt x="318" y="16"/>
                  <a:pt x="308" y="15"/>
                  <a:pt x="302" y="16"/>
                </a:cubicBezTo>
                <a:cubicBezTo>
                  <a:pt x="299" y="16"/>
                  <a:pt x="291" y="14"/>
                  <a:pt x="291" y="10"/>
                </a:cubicBezTo>
                <a:cubicBezTo>
                  <a:pt x="291" y="4"/>
                  <a:pt x="289" y="8"/>
                  <a:pt x="286" y="10"/>
                </a:cubicBezTo>
                <a:cubicBezTo>
                  <a:pt x="279" y="14"/>
                  <a:pt x="291" y="22"/>
                  <a:pt x="277" y="30"/>
                </a:cubicBezTo>
                <a:cubicBezTo>
                  <a:pt x="272" y="33"/>
                  <a:pt x="262" y="46"/>
                  <a:pt x="267" y="51"/>
                </a:cubicBezTo>
                <a:cubicBezTo>
                  <a:pt x="269" y="55"/>
                  <a:pt x="259" y="61"/>
                  <a:pt x="257" y="61"/>
                </a:cubicBezTo>
                <a:cubicBezTo>
                  <a:pt x="252" y="59"/>
                  <a:pt x="246" y="50"/>
                  <a:pt x="243" y="46"/>
                </a:cubicBezTo>
                <a:cubicBezTo>
                  <a:pt x="241" y="42"/>
                  <a:pt x="235" y="45"/>
                  <a:pt x="231" y="43"/>
                </a:cubicBezTo>
                <a:cubicBezTo>
                  <a:pt x="223" y="39"/>
                  <a:pt x="210" y="65"/>
                  <a:pt x="207" y="41"/>
                </a:cubicBezTo>
                <a:cubicBezTo>
                  <a:pt x="207" y="41"/>
                  <a:pt x="207" y="41"/>
                  <a:pt x="207" y="41"/>
                </a:cubicBezTo>
                <a:cubicBezTo>
                  <a:pt x="202" y="41"/>
                  <a:pt x="192" y="51"/>
                  <a:pt x="188" y="49"/>
                </a:cubicBezTo>
                <a:cubicBezTo>
                  <a:pt x="183" y="46"/>
                  <a:pt x="185" y="36"/>
                  <a:pt x="177" y="40"/>
                </a:cubicBezTo>
                <a:cubicBezTo>
                  <a:pt x="171" y="44"/>
                  <a:pt x="172" y="40"/>
                  <a:pt x="167" y="38"/>
                </a:cubicBezTo>
                <a:cubicBezTo>
                  <a:pt x="160" y="35"/>
                  <a:pt x="163" y="33"/>
                  <a:pt x="161" y="28"/>
                </a:cubicBezTo>
                <a:cubicBezTo>
                  <a:pt x="158" y="22"/>
                  <a:pt x="156" y="32"/>
                  <a:pt x="154" y="32"/>
                </a:cubicBezTo>
                <a:cubicBezTo>
                  <a:pt x="150" y="32"/>
                  <a:pt x="149" y="27"/>
                  <a:pt x="148" y="25"/>
                </a:cubicBezTo>
                <a:cubicBezTo>
                  <a:pt x="144" y="18"/>
                  <a:pt x="145" y="25"/>
                  <a:pt x="141" y="25"/>
                </a:cubicBezTo>
                <a:cubicBezTo>
                  <a:pt x="138" y="24"/>
                  <a:pt x="138" y="21"/>
                  <a:pt x="136" y="19"/>
                </a:cubicBezTo>
                <a:cubicBezTo>
                  <a:pt x="134" y="16"/>
                  <a:pt x="132" y="16"/>
                  <a:pt x="129" y="16"/>
                </a:cubicBezTo>
                <a:cubicBezTo>
                  <a:pt x="121" y="15"/>
                  <a:pt x="116" y="0"/>
                  <a:pt x="112" y="17"/>
                </a:cubicBezTo>
                <a:cubicBezTo>
                  <a:pt x="111" y="25"/>
                  <a:pt x="108" y="20"/>
                  <a:pt x="102" y="22"/>
                </a:cubicBezTo>
                <a:cubicBezTo>
                  <a:pt x="97" y="29"/>
                  <a:pt x="100" y="31"/>
                  <a:pt x="98" y="37"/>
                </a:cubicBezTo>
                <a:cubicBezTo>
                  <a:pt x="97" y="40"/>
                  <a:pt x="90" y="40"/>
                  <a:pt x="95" y="44"/>
                </a:cubicBezTo>
                <a:cubicBezTo>
                  <a:pt x="103" y="49"/>
                  <a:pt x="87" y="53"/>
                  <a:pt x="92" y="57"/>
                </a:cubicBezTo>
                <a:cubicBezTo>
                  <a:pt x="98" y="62"/>
                  <a:pt x="88" y="62"/>
                  <a:pt x="86" y="64"/>
                </a:cubicBezTo>
                <a:cubicBezTo>
                  <a:pt x="85" y="65"/>
                  <a:pt x="84" y="70"/>
                  <a:pt x="83" y="72"/>
                </a:cubicBezTo>
                <a:cubicBezTo>
                  <a:pt x="82" y="75"/>
                  <a:pt x="78" y="76"/>
                  <a:pt x="78" y="79"/>
                </a:cubicBezTo>
                <a:cubicBezTo>
                  <a:pt x="79" y="82"/>
                  <a:pt x="83" y="83"/>
                  <a:pt x="78" y="86"/>
                </a:cubicBezTo>
                <a:cubicBezTo>
                  <a:pt x="75" y="87"/>
                  <a:pt x="80" y="89"/>
                  <a:pt x="76" y="93"/>
                </a:cubicBezTo>
                <a:cubicBezTo>
                  <a:pt x="75" y="96"/>
                  <a:pt x="78" y="100"/>
                  <a:pt x="74" y="102"/>
                </a:cubicBezTo>
                <a:cubicBezTo>
                  <a:pt x="72" y="103"/>
                  <a:pt x="67" y="103"/>
                  <a:pt x="66" y="105"/>
                </a:cubicBezTo>
                <a:cubicBezTo>
                  <a:pt x="63" y="111"/>
                  <a:pt x="67" y="119"/>
                  <a:pt x="65" y="125"/>
                </a:cubicBezTo>
                <a:cubicBezTo>
                  <a:pt x="64" y="130"/>
                  <a:pt x="63" y="131"/>
                  <a:pt x="67" y="134"/>
                </a:cubicBezTo>
                <a:cubicBezTo>
                  <a:pt x="66" y="136"/>
                  <a:pt x="62" y="137"/>
                  <a:pt x="61" y="140"/>
                </a:cubicBezTo>
                <a:cubicBezTo>
                  <a:pt x="59" y="142"/>
                  <a:pt x="58" y="148"/>
                  <a:pt x="55" y="144"/>
                </a:cubicBezTo>
                <a:cubicBezTo>
                  <a:pt x="53" y="142"/>
                  <a:pt x="52" y="143"/>
                  <a:pt x="49" y="143"/>
                </a:cubicBezTo>
                <a:cubicBezTo>
                  <a:pt x="46" y="144"/>
                  <a:pt x="41" y="145"/>
                  <a:pt x="38" y="145"/>
                </a:cubicBezTo>
                <a:cubicBezTo>
                  <a:pt x="34" y="145"/>
                  <a:pt x="35" y="139"/>
                  <a:pt x="33" y="136"/>
                </a:cubicBezTo>
                <a:cubicBezTo>
                  <a:pt x="25" y="136"/>
                  <a:pt x="25" y="136"/>
                  <a:pt x="25" y="136"/>
                </a:cubicBezTo>
                <a:close/>
              </a:path>
            </a:pathLst>
          </a:custGeom>
          <a:solidFill>
            <a:srgbClr val="189A80"/>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0" name="Freeform 9"/>
          <p:cNvSpPr>
            <a:spLocks/>
          </p:cNvSpPr>
          <p:nvPr/>
        </p:nvSpPr>
        <p:spPr bwMode="auto">
          <a:xfrm>
            <a:off x="7085635" y="2997771"/>
            <a:ext cx="947320" cy="1187831"/>
          </a:xfrm>
          <a:custGeom>
            <a:avLst/>
            <a:gdLst/>
            <a:ahLst/>
            <a:cxnLst>
              <a:cxn ang="0">
                <a:pos x="4" y="269"/>
              </a:cxn>
              <a:cxn ang="0">
                <a:pos x="21" y="250"/>
              </a:cxn>
              <a:cxn ang="0">
                <a:pos x="19" y="205"/>
              </a:cxn>
              <a:cxn ang="0">
                <a:pos x="51" y="157"/>
              </a:cxn>
              <a:cxn ang="0">
                <a:pos x="47" y="130"/>
              </a:cxn>
              <a:cxn ang="0">
                <a:pos x="71" y="105"/>
              </a:cxn>
              <a:cxn ang="0">
                <a:pos x="119" y="75"/>
              </a:cxn>
              <a:cxn ang="0">
                <a:pos x="148" y="76"/>
              </a:cxn>
              <a:cxn ang="0">
                <a:pos x="178" y="67"/>
              </a:cxn>
              <a:cxn ang="0">
                <a:pos x="174" y="33"/>
              </a:cxn>
              <a:cxn ang="0">
                <a:pos x="163" y="7"/>
              </a:cxn>
              <a:cxn ang="0">
                <a:pos x="217" y="8"/>
              </a:cxn>
              <a:cxn ang="0">
                <a:pos x="266" y="26"/>
              </a:cxn>
              <a:cxn ang="0">
                <a:pos x="307" y="42"/>
              </a:cxn>
              <a:cxn ang="0">
                <a:pos x="342" y="61"/>
              </a:cxn>
              <a:cxn ang="0">
                <a:pos x="321" y="105"/>
              </a:cxn>
              <a:cxn ang="0">
                <a:pos x="304" y="121"/>
              </a:cxn>
              <a:cxn ang="0">
                <a:pos x="261" y="167"/>
              </a:cxn>
              <a:cxn ang="0">
                <a:pos x="233" y="179"/>
              </a:cxn>
              <a:cxn ang="0">
                <a:pos x="200" y="204"/>
              </a:cxn>
              <a:cxn ang="0">
                <a:pos x="208" y="239"/>
              </a:cxn>
              <a:cxn ang="0">
                <a:pos x="234" y="265"/>
              </a:cxn>
              <a:cxn ang="0">
                <a:pos x="253" y="283"/>
              </a:cxn>
              <a:cxn ang="0">
                <a:pos x="277" y="255"/>
              </a:cxn>
              <a:cxn ang="0">
                <a:pos x="289" y="292"/>
              </a:cxn>
              <a:cxn ang="0">
                <a:pos x="289" y="315"/>
              </a:cxn>
              <a:cxn ang="0">
                <a:pos x="281" y="344"/>
              </a:cxn>
              <a:cxn ang="0">
                <a:pos x="271" y="356"/>
              </a:cxn>
              <a:cxn ang="0">
                <a:pos x="248" y="332"/>
              </a:cxn>
              <a:cxn ang="0">
                <a:pos x="222" y="314"/>
              </a:cxn>
              <a:cxn ang="0">
                <a:pos x="188" y="295"/>
              </a:cxn>
              <a:cxn ang="0">
                <a:pos x="162" y="317"/>
              </a:cxn>
              <a:cxn ang="0">
                <a:pos x="144" y="352"/>
              </a:cxn>
              <a:cxn ang="0">
                <a:pos x="153" y="375"/>
              </a:cxn>
              <a:cxn ang="0">
                <a:pos x="159" y="397"/>
              </a:cxn>
              <a:cxn ang="0">
                <a:pos x="132" y="418"/>
              </a:cxn>
              <a:cxn ang="0">
                <a:pos x="91" y="434"/>
              </a:cxn>
              <a:cxn ang="0">
                <a:pos x="69" y="403"/>
              </a:cxn>
              <a:cxn ang="0">
                <a:pos x="70" y="378"/>
              </a:cxn>
              <a:cxn ang="0">
                <a:pos x="85" y="348"/>
              </a:cxn>
              <a:cxn ang="0">
                <a:pos x="120" y="328"/>
              </a:cxn>
              <a:cxn ang="0">
                <a:pos x="120" y="305"/>
              </a:cxn>
              <a:cxn ang="0">
                <a:pos x="97" y="307"/>
              </a:cxn>
              <a:cxn ang="0">
                <a:pos x="71" y="303"/>
              </a:cxn>
              <a:cxn ang="0">
                <a:pos x="59" y="269"/>
              </a:cxn>
              <a:cxn ang="0">
                <a:pos x="53" y="270"/>
              </a:cxn>
              <a:cxn ang="0">
                <a:pos x="54" y="256"/>
              </a:cxn>
              <a:cxn ang="0">
                <a:pos x="38" y="286"/>
              </a:cxn>
              <a:cxn ang="0">
                <a:pos x="15" y="288"/>
              </a:cxn>
              <a:cxn ang="0">
                <a:pos x="1" y="294"/>
              </a:cxn>
            </a:cxnLst>
            <a:rect l="0" t="0" r="r" b="b"/>
            <a:pathLst>
              <a:path w="348" h="436">
                <a:moveTo>
                  <a:pt x="0" y="288"/>
                </a:moveTo>
                <a:cubicBezTo>
                  <a:pt x="4" y="283"/>
                  <a:pt x="0" y="282"/>
                  <a:pt x="1" y="278"/>
                </a:cubicBezTo>
                <a:cubicBezTo>
                  <a:pt x="2" y="278"/>
                  <a:pt x="5" y="274"/>
                  <a:pt x="6" y="273"/>
                </a:cubicBezTo>
                <a:cubicBezTo>
                  <a:pt x="7" y="272"/>
                  <a:pt x="5" y="270"/>
                  <a:pt x="4" y="269"/>
                </a:cubicBezTo>
                <a:cubicBezTo>
                  <a:pt x="4" y="266"/>
                  <a:pt x="6" y="264"/>
                  <a:pt x="7" y="262"/>
                </a:cubicBezTo>
                <a:cubicBezTo>
                  <a:pt x="7" y="260"/>
                  <a:pt x="7" y="257"/>
                  <a:pt x="7" y="254"/>
                </a:cubicBezTo>
                <a:cubicBezTo>
                  <a:pt x="10" y="253"/>
                  <a:pt x="19" y="253"/>
                  <a:pt x="22" y="253"/>
                </a:cubicBezTo>
                <a:cubicBezTo>
                  <a:pt x="26" y="252"/>
                  <a:pt x="22" y="251"/>
                  <a:pt x="21" y="250"/>
                </a:cubicBezTo>
                <a:cubicBezTo>
                  <a:pt x="20" y="246"/>
                  <a:pt x="22" y="242"/>
                  <a:pt x="21" y="238"/>
                </a:cubicBezTo>
                <a:cubicBezTo>
                  <a:pt x="20" y="236"/>
                  <a:pt x="17" y="238"/>
                  <a:pt x="16" y="234"/>
                </a:cubicBezTo>
                <a:cubicBezTo>
                  <a:pt x="15" y="230"/>
                  <a:pt x="16" y="224"/>
                  <a:pt x="16" y="219"/>
                </a:cubicBezTo>
                <a:cubicBezTo>
                  <a:pt x="15" y="213"/>
                  <a:pt x="19" y="211"/>
                  <a:pt x="19" y="205"/>
                </a:cubicBezTo>
                <a:cubicBezTo>
                  <a:pt x="21" y="201"/>
                  <a:pt x="20" y="196"/>
                  <a:pt x="21" y="192"/>
                </a:cubicBezTo>
                <a:cubicBezTo>
                  <a:pt x="22" y="187"/>
                  <a:pt x="28" y="177"/>
                  <a:pt x="32" y="174"/>
                </a:cubicBezTo>
                <a:cubicBezTo>
                  <a:pt x="37" y="171"/>
                  <a:pt x="38" y="166"/>
                  <a:pt x="44" y="163"/>
                </a:cubicBezTo>
                <a:cubicBezTo>
                  <a:pt x="47" y="161"/>
                  <a:pt x="53" y="160"/>
                  <a:pt x="51" y="157"/>
                </a:cubicBezTo>
                <a:cubicBezTo>
                  <a:pt x="50" y="155"/>
                  <a:pt x="46" y="157"/>
                  <a:pt x="46" y="153"/>
                </a:cubicBezTo>
                <a:cubicBezTo>
                  <a:pt x="47" y="148"/>
                  <a:pt x="47" y="148"/>
                  <a:pt x="47" y="148"/>
                </a:cubicBezTo>
                <a:cubicBezTo>
                  <a:pt x="47" y="145"/>
                  <a:pt x="52" y="144"/>
                  <a:pt x="49" y="141"/>
                </a:cubicBezTo>
                <a:cubicBezTo>
                  <a:pt x="44" y="138"/>
                  <a:pt x="47" y="134"/>
                  <a:pt x="47" y="130"/>
                </a:cubicBezTo>
                <a:cubicBezTo>
                  <a:pt x="51" y="125"/>
                  <a:pt x="43" y="122"/>
                  <a:pt x="43" y="116"/>
                </a:cubicBezTo>
                <a:cubicBezTo>
                  <a:pt x="43" y="114"/>
                  <a:pt x="48" y="115"/>
                  <a:pt x="49" y="115"/>
                </a:cubicBezTo>
                <a:cubicBezTo>
                  <a:pt x="55" y="114"/>
                  <a:pt x="58" y="108"/>
                  <a:pt x="63" y="106"/>
                </a:cubicBezTo>
                <a:cubicBezTo>
                  <a:pt x="66" y="104"/>
                  <a:pt x="63" y="112"/>
                  <a:pt x="71" y="105"/>
                </a:cubicBezTo>
                <a:cubicBezTo>
                  <a:pt x="74" y="102"/>
                  <a:pt x="76" y="98"/>
                  <a:pt x="74" y="94"/>
                </a:cubicBezTo>
                <a:cubicBezTo>
                  <a:pt x="73" y="91"/>
                  <a:pt x="83" y="88"/>
                  <a:pt x="86" y="83"/>
                </a:cubicBezTo>
                <a:cubicBezTo>
                  <a:pt x="89" y="77"/>
                  <a:pt x="87" y="76"/>
                  <a:pt x="95" y="76"/>
                </a:cubicBezTo>
                <a:cubicBezTo>
                  <a:pt x="119" y="75"/>
                  <a:pt x="119" y="75"/>
                  <a:pt x="119" y="75"/>
                </a:cubicBezTo>
                <a:cubicBezTo>
                  <a:pt x="123" y="75"/>
                  <a:pt x="124" y="70"/>
                  <a:pt x="127" y="73"/>
                </a:cubicBezTo>
                <a:cubicBezTo>
                  <a:pt x="130" y="76"/>
                  <a:pt x="134" y="73"/>
                  <a:pt x="138" y="73"/>
                </a:cubicBezTo>
                <a:cubicBezTo>
                  <a:pt x="143" y="74"/>
                  <a:pt x="141" y="73"/>
                  <a:pt x="143" y="77"/>
                </a:cubicBezTo>
                <a:cubicBezTo>
                  <a:pt x="144" y="79"/>
                  <a:pt x="146" y="77"/>
                  <a:pt x="148" y="76"/>
                </a:cubicBezTo>
                <a:cubicBezTo>
                  <a:pt x="152" y="76"/>
                  <a:pt x="153" y="81"/>
                  <a:pt x="157" y="80"/>
                </a:cubicBezTo>
                <a:cubicBezTo>
                  <a:pt x="168" y="77"/>
                  <a:pt x="168" y="77"/>
                  <a:pt x="168" y="77"/>
                </a:cubicBezTo>
                <a:cubicBezTo>
                  <a:pt x="171" y="76"/>
                  <a:pt x="174" y="76"/>
                  <a:pt x="177" y="76"/>
                </a:cubicBezTo>
                <a:cubicBezTo>
                  <a:pt x="180" y="76"/>
                  <a:pt x="178" y="69"/>
                  <a:pt x="178" y="67"/>
                </a:cubicBezTo>
                <a:cubicBezTo>
                  <a:pt x="179" y="64"/>
                  <a:pt x="180" y="59"/>
                  <a:pt x="180" y="56"/>
                </a:cubicBezTo>
                <a:cubicBezTo>
                  <a:pt x="173" y="55"/>
                  <a:pt x="170" y="51"/>
                  <a:pt x="171" y="44"/>
                </a:cubicBezTo>
                <a:cubicBezTo>
                  <a:pt x="173" y="43"/>
                  <a:pt x="176" y="42"/>
                  <a:pt x="177" y="41"/>
                </a:cubicBezTo>
                <a:cubicBezTo>
                  <a:pt x="178" y="40"/>
                  <a:pt x="174" y="34"/>
                  <a:pt x="174" y="33"/>
                </a:cubicBezTo>
                <a:cubicBezTo>
                  <a:pt x="172" y="29"/>
                  <a:pt x="176" y="24"/>
                  <a:pt x="171" y="23"/>
                </a:cubicBezTo>
                <a:cubicBezTo>
                  <a:pt x="165" y="21"/>
                  <a:pt x="163" y="20"/>
                  <a:pt x="162" y="13"/>
                </a:cubicBezTo>
                <a:cubicBezTo>
                  <a:pt x="163" y="7"/>
                  <a:pt x="163" y="7"/>
                  <a:pt x="163" y="7"/>
                </a:cubicBezTo>
                <a:cubicBezTo>
                  <a:pt x="163" y="7"/>
                  <a:pt x="163" y="7"/>
                  <a:pt x="163" y="7"/>
                </a:cubicBezTo>
                <a:cubicBezTo>
                  <a:pt x="182" y="12"/>
                  <a:pt x="182" y="12"/>
                  <a:pt x="182" y="12"/>
                </a:cubicBezTo>
                <a:cubicBezTo>
                  <a:pt x="182" y="9"/>
                  <a:pt x="182" y="5"/>
                  <a:pt x="181" y="1"/>
                </a:cubicBezTo>
                <a:cubicBezTo>
                  <a:pt x="186" y="1"/>
                  <a:pt x="192" y="0"/>
                  <a:pt x="197" y="1"/>
                </a:cubicBezTo>
                <a:cubicBezTo>
                  <a:pt x="205" y="2"/>
                  <a:pt x="210" y="5"/>
                  <a:pt x="217" y="8"/>
                </a:cubicBezTo>
                <a:cubicBezTo>
                  <a:pt x="226" y="12"/>
                  <a:pt x="222" y="7"/>
                  <a:pt x="228" y="5"/>
                </a:cubicBezTo>
                <a:cubicBezTo>
                  <a:pt x="230" y="4"/>
                  <a:pt x="242" y="12"/>
                  <a:pt x="243" y="15"/>
                </a:cubicBezTo>
                <a:cubicBezTo>
                  <a:pt x="244" y="19"/>
                  <a:pt x="246" y="22"/>
                  <a:pt x="249" y="26"/>
                </a:cubicBezTo>
                <a:cubicBezTo>
                  <a:pt x="258" y="34"/>
                  <a:pt x="256" y="22"/>
                  <a:pt x="266" y="26"/>
                </a:cubicBezTo>
                <a:cubicBezTo>
                  <a:pt x="267" y="26"/>
                  <a:pt x="267" y="34"/>
                  <a:pt x="267" y="35"/>
                </a:cubicBezTo>
                <a:cubicBezTo>
                  <a:pt x="266" y="42"/>
                  <a:pt x="273" y="39"/>
                  <a:pt x="277" y="41"/>
                </a:cubicBezTo>
                <a:cubicBezTo>
                  <a:pt x="284" y="38"/>
                  <a:pt x="287" y="34"/>
                  <a:pt x="295" y="37"/>
                </a:cubicBezTo>
                <a:cubicBezTo>
                  <a:pt x="299" y="38"/>
                  <a:pt x="304" y="39"/>
                  <a:pt x="307" y="42"/>
                </a:cubicBezTo>
                <a:cubicBezTo>
                  <a:pt x="311" y="47"/>
                  <a:pt x="307" y="59"/>
                  <a:pt x="318" y="57"/>
                </a:cubicBezTo>
                <a:cubicBezTo>
                  <a:pt x="323" y="56"/>
                  <a:pt x="322" y="61"/>
                  <a:pt x="326" y="62"/>
                </a:cubicBezTo>
                <a:cubicBezTo>
                  <a:pt x="329" y="63"/>
                  <a:pt x="331" y="60"/>
                  <a:pt x="335" y="61"/>
                </a:cubicBezTo>
                <a:cubicBezTo>
                  <a:pt x="342" y="61"/>
                  <a:pt x="342" y="61"/>
                  <a:pt x="342" y="61"/>
                </a:cubicBezTo>
                <a:cubicBezTo>
                  <a:pt x="348" y="70"/>
                  <a:pt x="348" y="70"/>
                  <a:pt x="348" y="70"/>
                </a:cubicBezTo>
                <a:cubicBezTo>
                  <a:pt x="335" y="89"/>
                  <a:pt x="335" y="89"/>
                  <a:pt x="335" y="89"/>
                </a:cubicBezTo>
                <a:cubicBezTo>
                  <a:pt x="332" y="92"/>
                  <a:pt x="324" y="96"/>
                  <a:pt x="320" y="98"/>
                </a:cubicBezTo>
                <a:cubicBezTo>
                  <a:pt x="315" y="100"/>
                  <a:pt x="321" y="102"/>
                  <a:pt x="321" y="105"/>
                </a:cubicBezTo>
                <a:cubicBezTo>
                  <a:pt x="319" y="105"/>
                  <a:pt x="314" y="111"/>
                  <a:pt x="312" y="108"/>
                </a:cubicBezTo>
                <a:cubicBezTo>
                  <a:pt x="310" y="105"/>
                  <a:pt x="308" y="104"/>
                  <a:pt x="304" y="104"/>
                </a:cubicBezTo>
                <a:cubicBezTo>
                  <a:pt x="304" y="111"/>
                  <a:pt x="301" y="117"/>
                  <a:pt x="309" y="119"/>
                </a:cubicBezTo>
                <a:cubicBezTo>
                  <a:pt x="309" y="120"/>
                  <a:pt x="305" y="120"/>
                  <a:pt x="304" y="121"/>
                </a:cubicBezTo>
                <a:cubicBezTo>
                  <a:pt x="303" y="123"/>
                  <a:pt x="305" y="126"/>
                  <a:pt x="305" y="128"/>
                </a:cubicBezTo>
                <a:cubicBezTo>
                  <a:pt x="305" y="133"/>
                  <a:pt x="297" y="136"/>
                  <a:pt x="294" y="139"/>
                </a:cubicBezTo>
                <a:cubicBezTo>
                  <a:pt x="288" y="144"/>
                  <a:pt x="273" y="155"/>
                  <a:pt x="270" y="161"/>
                </a:cubicBezTo>
                <a:cubicBezTo>
                  <a:pt x="267" y="166"/>
                  <a:pt x="265" y="165"/>
                  <a:pt x="261" y="167"/>
                </a:cubicBezTo>
                <a:cubicBezTo>
                  <a:pt x="259" y="168"/>
                  <a:pt x="261" y="171"/>
                  <a:pt x="257" y="174"/>
                </a:cubicBezTo>
                <a:cubicBezTo>
                  <a:pt x="254" y="176"/>
                  <a:pt x="243" y="186"/>
                  <a:pt x="244" y="177"/>
                </a:cubicBezTo>
                <a:cubicBezTo>
                  <a:pt x="244" y="173"/>
                  <a:pt x="246" y="171"/>
                  <a:pt x="240" y="171"/>
                </a:cubicBezTo>
                <a:cubicBezTo>
                  <a:pt x="240" y="174"/>
                  <a:pt x="235" y="178"/>
                  <a:pt x="233" y="179"/>
                </a:cubicBezTo>
                <a:cubicBezTo>
                  <a:pt x="228" y="182"/>
                  <a:pt x="233" y="189"/>
                  <a:pt x="230" y="189"/>
                </a:cubicBezTo>
                <a:cubicBezTo>
                  <a:pt x="224" y="190"/>
                  <a:pt x="207" y="193"/>
                  <a:pt x="208" y="183"/>
                </a:cubicBezTo>
                <a:cubicBezTo>
                  <a:pt x="209" y="177"/>
                  <a:pt x="202" y="183"/>
                  <a:pt x="201" y="186"/>
                </a:cubicBezTo>
                <a:cubicBezTo>
                  <a:pt x="200" y="189"/>
                  <a:pt x="199" y="202"/>
                  <a:pt x="200" y="204"/>
                </a:cubicBezTo>
                <a:cubicBezTo>
                  <a:pt x="201" y="206"/>
                  <a:pt x="204" y="209"/>
                  <a:pt x="204" y="212"/>
                </a:cubicBezTo>
                <a:cubicBezTo>
                  <a:pt x="204" y="213"/>
                  <a:pt x="202" y="220"/>
                  <a:pt x="202" y="220"/>
                </a:cubicBezTo>
                <a:cubicBezTo>
                  <a:pt x="207" y="225"/>
                  <a:pt x="200" y="223"/>
                  <a:pt x="202" y="230"/>
                </a:cubicBezTo>
                <a:cubicBezTo>
                  <a:pt x="203" y="235"/>
                  <a:pt x="205" y="236"/>
                  <a:pt x="208" y="239"/>
                </a:cubicBezTo>
                <a:cubicBezTo>
                  <a:pt x="209" y="240"/>
                  <a:pt x="208" y="243"/>
                  <a:pt x="208" y="245"/>
                </a:cubicBezTo>
                <a:cubicBezTo>
                  <a:pt x="208" y="254"/>
                  <a:pt x="217" y="247"/>
                  <a:pt x="218" y="253"/>
                </a:cubicBezTo>
                <a:cubicBezTo>
                  <a:pt x="218" y="257"/>
                  <a:pt x="223" y="259"/>
                  <a:pt x="226" y="259"/>
                </a:cubicBezTo>
                <a:cubicBezTo>
                  <a:pt x="236" y="259"/>
                  <a:pt x="229" y="263"/>
                  <a:pt x="234" y="265"/>
                </a:cubicBezTo>
                <a:cubicBezTo>
                  <a:pt x="236" y="267"/>
                  <a:pt x="240" y="266"/>
                  <a:pt x="242" y="267"/>
                </a:cubicBezTo>
                <a:cubicBezTo>
                  <a:pt x="243" y="268"/>
                  <a:pt x="240" y="275"/>
                  <a:pt x="241" y="276"/>
                </a:cubicBezTo>
                <a:cubicBezTo>
                  <a:pt x="241" y="279"/>
                  <a:pt x="246" y="279"/>
                  <a:pt x="247" y="282"/>
                </a:cubicBezTo>
                <a:cubicBezTo>
                  <a:pt x="249" y="286"/>
                  <a:pt x="251" y="290"/>
                  <a:pt x="253" y="283"/>
                </a:cubicBezTo>
                <a:cubicBezTo>
                  <a:pt x="255" y="274"/>
                  <a:pt x="258" y="280"/>
                  <a:pt x="263" y="275"/>
                </a:cubicBezTo>
                <a:cubicBezTo>
                  <a:pt x="265" y="273"/>
                  <a:pt x="266" y="271"/>
                  <a:pt x="268" y="269"/>
                </a:cubicBezTo>
                <a:cubicBezTo>
                  <a:pt x="269" y="267"/>
                  <a:pt x="268" y="263"/>
                  <a:pt x="270" y="261"/>
                </a:cubicBezTo>
                <a:cubicBezTo>
                  <a:pt x="274" y="259"/>
                  <a:pt x="276" y="260"/>
                  <a:pt x="277" y="255"/>
                </a:cubicBezTo>
                <a:cubicBezTo>
                  <a:pt x="278" y="251"/>
                  <a:pt x="291" y="257"/>
                  <a:pt x="289" y="261"/>
                </a:cubicBezTo>
                <a:cubicBezTo>
                  <a:pt x="287" y="269"/>
                  <a:pt x="288" y="265"/>
                  <a:pt x="292" y="271"/>
                </a:cubicBezTo>
                <a:cubicBezTo>
                  <a:pt x="295" y="274"/>
                  <a:pt x="295" y="284"/>
                  <a:pt x="291" y="286"/>
                </a:cubicBezTo>
                <a:cubicBezTo>
                  <a:pt x="287" y="288"/>
                  <a:pt x="289" y="288"/>
                  <a:pt x="289" y="292"/>
                </a:cubicBezTo>
                <a:cubicBezTo>
                  <a:pt x="289" y="297"/>
                  <a:pt x="278" y="294"/>
                  <a:pt x="284" y="300"/>
                </a:cubicBezTo>
                <a:cubicBezTo>
                  <a:pt x="286" y="301"/>
                  <a:pt x="283" y="304"/>
                  <a:pt x="285" y="305"/>
                </a:cubicBezTo>
                <a:cubicBezTo>
                  <a:pt x="286" y="307"/>
                  <a:pt x="289" y="306"/>
                  <a:pt x="289" y="308"/>
                </a:cubicBezTo>
                <a:cubicBezTo>
                  <a:pt x="289" y="310"/>
                  <a:pt x="288" y="313"/>
                  <a:pt x="289" y="315"/>
                </a:cubicBezTo>
                <a:cubicBezTo>
                  <a:pt x="289" y="317"/>
                  <a:pt x="293" y="319"/>
                  <a:pt x="291" y="321"/>
                </a:cubicBezTo>
                <a:cubicBezTo>
                  <a:pt x="289" y="324"/>
                  <a:pt x="290" y="325"/>
                  <a:pt x="290" y="329"/>
                </a:cubicBezTo>
                <a:cubicBezTo>
                  <a:pt x="287" y="331"/>
                  <a:pt x="294" y="335"/>
                  <a:pt x="287" y="336"/>
                </a:cubicBezTo>
                <a:cubicBezTo>
                  <a:pt x="281" y="337"/>
                  <a:pt x="285" y="342"/>
                  <a:pt x="281" y="344"/>
                </a:cubicBezTo>
                <a:cubicBezTo>
                  <a:pt x="277" y="347"/>
                  <a:pt x="277" y="348"/>
                  <a:pt x="276" y="352"/>
                </a:cubicBezTo>
                <a:cubicBezTo>
                  <a:pt x="276" y="352"/>
                  <a:pt x="276" y="352"/>
                  <a:pt x="276" y="352"/>
                </a:cubicBezTo>
                <a:cubicBezTo>
                  <a:pt x="271" y="356"/>
                  <a:pt x="271" y="356"/>
                  <a:pt x="271" y="356"/>
                </a:cubicBezTo>
                <a:cubicBezTo>
                  <a:pt x="271" y="356"/>
                  <a:pt x="271" y="356"/>
                  <a:pt x="271" y="356"/>
                </a:cubicBezTo>
                <a:cubicBezTo>
                  <a:pt x="269" y="354"/>
                  <a:pt x="268" y="348"/>
                  <a:pt x="265" y="346"/>
                </a:cubicBezTo>
                <a:cubicBezTo>
                  <a:pt x="262" y="344"/>
                  <a:pt x="262" y="341"/>
                  <a:pt x="259" y="339"/>
                </a:cubicBezTo>
                <a:cubicBezTo>
                  <a:pt x="257" y="337"/>
                  <a:pt x="250" y="337"/>
                  <a:pt x="249" y="336"/>
                </a:cubicBezTo>
                <a:cubicBezTo>
                  <a:pt x="249" y="335"/>
                  <a:pt x="248" y="333"/>
                  <a:pt x="248" y="332"/>
                </a:cubicBezTo>
                <a:cubicBezTo>
                  <a:pt x="246" y="330"/>
                  <a:pt x="244" y="330"/>
                  <a:pt x="242" y="330"/>
                </a:cubicBezTo>
                <a:cubicBezTo>
                  <a:pt x="242" y="330"/>
                  <a:pt x="242" y="330"/>
                  <a:pt x="242" y="330"/>
                </a:cubicBezTo>
                <a:cubicBezTo>
                  <a:pt x="236" y="324"/>
                  <a:pt x="236" y="324"/>
                  <a:pt x="236" y="324"/>
                </a:cubicBezTo>
                <a:cubicBezTo>
                  <a:pt x="230" y="323"/>
                  <a:pt x="225" y="320"/>
                  <a:pt x="222" y="314"/>
                </a:cubicBezTo>
                <a:cubicBezTo>
                  <a:pt x="218" y="305"/>
                  <a:pt x="228" y="303"/>
                  <a:pt x="214" y="301"/>
                </a:cubicBezTo>
                <a:cubicBezTo>
                  <a:pt x="206" y="301"/>
                  <a:pt x="210" y="298"/>
                  <a:pt x="209" y="293"/>
                </a:cubicBezTo>
                <a:cubicBezTo>
                  <a:pt x="208" y="290"/>
                  <a:pt x="195" y="291"/>
                  <a:pt x="194" y="288"/>
                </a:cubicBezTo>
                <a:cubicBezTo>
                  <a:pt x="191" y="288"/>
                  <a:pt x="191" y="293"/>
                  <a:pt x="188" y="295"/>
                </a:cubicBezTo>
                <a:cubicBezTo>
                  <a:pt x="186" y="297"/>
                  <a:pt x="181" y="295"/>
                  <a:pt x="180" y="297"/>
                </a:cubicBezTo>
                <a:cubicBezTo>
                  <a:pt x="177" y="303"/>
                  <a:pt x="174" y="305"/>
                  <a:pt x="166" y="304"/>
                </a:cubicBezTo>
                <a:cubicBezTo>
                  <a:pt x="159" y="303"/>
                  <a:pt x="162" y="304"/>
                  <a:pt x="162" y="309"/>
                </a:cubicBezTo>
                <a:cubicBezTo>
                  <a:pt x="163" y="312"/>
                  <a:pt x="162" y="314"/>
                  <a:pt x="162" y="317"/>
                </a:cubicBezTo>
                <a:cubicBezTo>
                  <a:pt x="161" y="320"/>
                  <a:pt x="161" y="321"/>
                  <a:pt x="158" y="324"/>
                </a:cubicBezTo>
                <a:cubicBezTo>
                  <a:pt x="157" y="325"/>
                  <a:pt x="155" y="325"/>
                  <a:pt x="153" y="326"/>
                </a:cubicBezTo>
                <a:cubicBezTo>
                  <a:pt x="150" y="329"/>
                  <a:pt x="149" y="331"/>
                  <a:pt x="147" y="335"/>
                </a:cubicBezTo>
                <a:cubicBezTo>
                  <a:pt x="145" y="340"/>
                  <a:pt x="138" y="349"/>
                  <a:pt x="144" y="352"/>
                </a:cubicBezTo>
                <a:cubicBezTo>
                  <a:pt x="147" y="355"/>
                  <a:pt x="146" y="358"/>
                  <a:pt x="148" y="361"/>
                </a:cubicBezTo>
                <a:cubicBezTo>
                  <a:pt x="149" y="362"/>
                  <a:pt x="153" y="362"/>
                  <a:pt x="154" y="363"/>
                </a:cubicBezTo>
                <a:cubicBezTo>
                  <a:pt x="154" y="363"/>
                  <a:pt x="154" y="363"/>
                  <a:pt x="154" y="363"/>
                </a:cubicBezTo>
                <a:cubicBezTo>
                  <a:pt x="152" y="367"/>
                  <a:pt x="150" y="372"/>
                  <a:pt x="153" y="375"/>
                </a:cubicBezTo>
                <a:cubicBezTo>
                  <a:pt x="155" y="377"/>
                  <a:pt x="161" y="378"/>
                  <a:pt x="161" y="380"/>
                </a:cubicBezTo>
                <a:cubicBezTo>
                  <a:pt x="161" y="384"/>
                  <a:pt x="160" y="385"/>
                  <a:pt x="164" y="386"/>
                </a:cubicBezTo>
                <a:cubicBezTo>
                  <a:pt x="168" y="387"/>
                  <a:pt x="165" y="391"/>
                  <a:pt x="164" y="393"/>
                </a:cubicBezTo>
                <a:cubicBezTo>
                  <a:pt x="163" y="394"/>
                  <a:pt x="159" y="396"/>
                  <a:pt x="159" y="397"/>
                </a:cubicBezTo>
                <a:cubicBezTo>
                  <a:pt x="159" y="397"/>
                  <a:pt x="163" y="398"/>
                  <a:pt x="163" y="398"/>
                </a:cubicBezTo>
                <a:cubicBezTo>
                  <a:pt x="163" y="405"/>
                  <a:pt x="155" y="405"/>
                  <a:pt x="151" y="405"/>
                </a:cubicBezTo>
                <a:cubicBezTo>
                  <a:pt x="150" y="405"/>
                  <a:pt x="144" y="405"/>
                  <a:pt x="147" y="406"/>
                </a:cubicBezTo>
                <a:cubicBezTo>
                  <a:pt x="143" y="409"/>
                  <a:pt x="138" y="420"/>
                  <a:pt x="132" y="418"/>
                </a:cubicBezTo>
                <a:cubicBezTo>
                  <a:pt x="129" y="417"/>
                  <a:pt x="122" y="407"/>
                  <a:pt x="122" y="420"/>
                </a:cubicBezTo>
                <a:cubicBezTo>
                  <a:pt x="122" y="424"/>
                  <a:pt x="125" y="429"/>
                  <a:pt x="121" y="431"/>
                </a:cubicBezTo>
                <a:cubicBezTo>
                  <a:pt x="116" y="433"/>
                  <a:pt x="110" y="432"/>
                  <a:pt x="106" y="429"/>
                </a:cubicBezTo>
                <a:cubicBezTo>
                  <a:pt x="100" y="425"/>
                  <a:pt x="99" y="436"/>
                  <a:pt x="91" y="434"/>
                </a:cubicBezTo>
                <a:cubicBezTo>
                  <a:pt x="83" y="432"/>
                  <a:pt x="88" y="419"/>
                  <a:pt x="75" y="424"/>
                </a:cubicBezTo>
                <a:cubicBezTo>
                  <a:pt x="68" y="427"/>
                  <a:pt x="69" y="424"/>
                  <a:pt x="67" y="418"/>
                </a:cubicBezTo>
                <a:cubicBezTo>
                  <a:pt x="64" y="412"/>
                  <a:pt x="70" y="408"/>
                  <a:pt x="62" y="408"/>
                </a:cubicBezTo>
                <a:cubicBezTo>
                  <a:pt x="55" y="408"/>
                  <a:pt x="68" y="402"/>
                  <a:pt x="69" y="403"/>
                </a:cubicBezTo>
                <a:cubicBezTo>
                  <a:pt x="71" y="404"/>
                  <a:pt x="80" y="401"/>
                  <a:pt x="80" y="397"/>
                </a:cubicBezTo>
                <a:cubicBezTo>
                  <a:pt x="79" y="393"/>
                  <a:pt x="77" y="392"/>
                  <a:pt x="73" y="394"/>
                </a:cubicBezTo>
                <a:cubicBezTo>
                  <a:pt x="68" y="397"/>
                  <a:pt x="69" y="399"/>
                  <a:pt x="66" y="392"/>
                </a:cubicBezTo>
                <a:cubicBezTo>
                  <a:pt x="64" y="385"/>
                  <a:pt x="59" y="380"/>
                  <a:pt x="70" y="378"/>
                </a:cubicBezTo>
                <a:cubicBezTo>
                  <a:pt x="76" y="377"/>
                  <a:pt x="76" y="376"/>
                  <a:pt x="76" y="370"/>
                </a:cubicBezTo>
                <a:cubicBezTo>
                  <a:pt x="76" y="366"/>
                  <a:pt x="77" y="365"/>
                  <a:pt x="79" y="363"/>
                </a:cubicBezTo>
                <a:cubicBezTo>
                  <a:pt x="82" y="360"/>
                  <a:pt x="76" y="356"/>
                  <a:pt x="75" y="354"/>
                </a:cubicBezTo>
                <a:cubicBezTo>
                  <a:pt x="74" y="353"/>
                  <a:pt x="84" y="349"/>
                  <a:pt x="85" y="348"/>
                </a:cubicBezTo>
                <a:cubicBezTo>
                  <a:pt x="90" y="346"/>
                  <a:pt x="93" y="343"/>
                  <a:pt x="97" y="340"/>
                </a:cubicBezTo>
                <a:cubicBezTo>
                  <a:pt x="101" y="338"/>
                  <a:pt x="108" y="342"/>
                  <a:pt x="110" y="335"/>
                </a:cubicBezTo>
                <a:cubicBezTo>
                  <a:pt x="110" y="333"/>
                  <a:pt x="115" y="334"/>
                  <a:pt x="117" y="333"/>
                </a:cubicBezTo>
                <a:cubicBezTo>
                  <a:pt x="118" y="333"/>
                  <a:pt x="120" y="329"/>
                  <a:pt x="120" y="328"/>
                </a:cubicBezTo>
                <a:cubicBezTo>
                  <a:pt x="119" y="327"/>
                  <a:pt x="115" y="325"/>
                  <a:pt x="115" y="324"/>
                </a:cubicBezTo>
                <a:cubicBezTo>
                  <a:pt x="116" y="323"/>
                  <a:pt x="118" y="321"/>
                  <a:pt x="119" y="320"/>
                </a:cubicBezTo>
                <a:cubicBezTo>
                  <a:pt x="127" y="318"/>
                  <a:pt x="111" y="315"/>
                  <a:pt x="122" y="311"/>
                </a:cubicBezTo>
                <a:cubicBezTo>
                  <a:pt x="128" y="308"/>
                  <a:pt x="122" y="308"/>
                  <a:pt x="120" y="305"/>
                </a:cubicBezTo>
                <a:cubicBezTo>
                  <a:pt x="117" y="298"/>
                  <a:pt x="110" y="305"/>
                  <a:pt x="108" y="302"/>
                </a:cubicBezTo>
                <a:cubicBezTo>
                  <a:pt x="107" y="300"/>
                  <a:pt x="108" y="295"/>
                  <a:pt x="110" y="293"/>
                </a:cubicBezTo>
                <a:cubicBezTo>
                  <a:pt x="112" y="290"/>
                  <a:pt x="104" y="291"/>
                  <a:pt x="102" y="292"/>
                </a:cubicBezTo>
                <a:cubicBezTo>
                  <a:pt x="98" y="292"/>
                  <a:pt x="89" y="304"/>
                  <a:pt x="97" y="307"/>
                </a:cubicBezTo>
                <a:cubicBezTo>
                  <a:pt x="100" y="308"/>
                  <a:pt x="87" y="316"/>
                  <a:pt x="84" y="318"/>
                </a:cubicBezTo>
                <a:cubicBezTo>
                  <a:pt x="80" y="320"/>
                  <a:pt x="72" y="324"/>
                  <a:pt x="68" y="325"/>
                </a:cubicBezTo>
                <a:cubicBezTo>
                  <a:pt x="63" y="326"/>
                  <a:pt x="64" y="315"/>
                  <a:pt x="65" y="312"/>
                </a:cubicBezTo>
                <a:cubicBezTo>
                  <a:pt x="66" y="310"/>
                  <a:pt x="71" y="305"/>
                  <a:pt x="71" y="303"/>
                </a:cubicBezTo>
                <a:cubicBezTo>
                  <a:pt x="70" y="300"/>
                  <a:pt x="64" y="299"/>
                  <a:pt x="69" y="295"/>
                </a:cubicBezTo>
                <a:cubicBezTo>
                  <a:pt x="72" y="293"/>
                  <a:pt x="76" y="291"/>
                  <a:pt x="73" y="286"/>
                </a:cubicBezTo>
                <a:cubicBezTo>
                  <a:pt x="72" y="283"/>
                  <a:pt x="71" y="275"/>
                  <a:pt x="70" y="274"/>
                </a:cubicBezTo>
                <a:cubicBezTo>
                  <a:pt x="68" y="273"/>
                  <a:pt x="60" y="268"/>
                  <a:pt x="59" y="269"/>
                </a:cubicBezTo>
                <a:cubicBezTo>
                  <a:pt x="51" y="282"/>
                  <a:pt x="52" y="295"/>
                  <a:pt x="48" y="310"/>
                </a:cubicBezTo>
                <a:cubicBezTo>
                  <a:pt x="44" y="322"/>
                  <a:pt x="40" y="297"/>
                  <a:pt x="40" y="297"/>
                </a:cubicBezTo>
                <a:cubicBezTo>
                  <a:pt x="41" y="294"/>
                  <a:pt x="44" y="288"/>
                  <a:pt x="44" y="285"/>
                </a:cubicBezTo>
                <a:cubicBezTo>
                  <a:pt x="44" y="278"/>
                  <a:pt x="45" y="270"/>
                  <a:pt x="53" y="270"/>
                </a:cubicBezTo>
                <a:cubicBezTo>
                  <a:pt x="53" y="269"/>
                  <a:pt x="53" y="269"/>
                  <a:pt x="53" y="269"/>
                </a:cubicBezTo>
                <a:cubicBezTo>
                  <a:pt x="54" y="269"/>
                  <a:pt x="54" y="269"/>
                  <a:pt x="54" y="269"/>
                </a:cubicBezTo>
                <a:cubicBezTo>
                  <a:pt x="54" y="269"/>
                  <a:pt x="55" y="269"/>
                  <a:pt x="55" y="269"/>
                </a:cubicBezTo>
                <a:cubicBezTo>
                  <a:pt x="54" y="256"/>
                  <a:pt x="54" y="256"/>
                  <a:pt x="54" y="256"/>
                </a:cubicBezTo>
                <a:cubicBezTo>
                  <a:pt x="54" y="252"/>
                  <a:pt x="38" y="254"/>
                  <a:pt x="34" y="256"/>
                </a:cubicBezTo>
                <a:cubicBezTo>
                  <a:pt x="30" y="257"/>
                  <a:pt x="22" y="261"/>
                  <a:pt x="31" y="263"/>
                </a:cubicBezTo>
                <a:cubicBezTo>
                  <a:pt x="31" y="267"/>
                  <a:pt x="32" y="270"/>
                  <a:pt x="32" y="274"/>
                </a:cubicBezTo>
                <a:cubicBezTo>
                  <a:pt x="32" y="278"/>
                  <a:pt x="40" y="283"/>
                  <a:pt x="38" y="286"/>
                </a:cubicBezTo>
                <a:cubicBezTo>
                  <a:pt x="37" y="288"/>
                  <a:pt x="32" y="287"/>
                  <a:pt x="31" y="290"/>
                </a:cubicBezTo>
                <a:cubicBezTo>
                  <a:pt x="29" y="295"/>
                  <a:pt x="28" y="297"/>
                  <a:pt x="25" y="290"/>
                </a:cubicBezTo>
                <a:cubicBezTo>
                  <a:pt x="25" y="287"/>
                  <a:pt x="26" y="278"/>
                  <a:pt x="24" y="277"/>
                </a:cubicBezTo>
                <a:cubicBezTo>
                  <a:pt x="19" y="277"/>
                  <a:pt x="9" y="281"/>
                  <a:pt x="15" y="288"/>
                </a:cubicBezTo>
                <a:cubicBezTo>
                  <a:pt x="19" y="294"/>
                  <a:pt x="12" y="290"/>
                  <a:pt x="11" y="290"/>
                </a:cubicBezTo>
                <a:cubicBezTo>
                  <a:pt x="4" y="290"/>
                  <a:pt x="11" y="298"/>
                  <a:pt x="4" y="297"/>
                </a:cubicBezTo>
                <a:cubicBezTo>
                  <a:pt x="4" y="297"/>
                  <a:pt x="4" y="297"/>
                  <a:pt x="4" y="297"/>
                </a:cubicBezTo>
                <a:cubicBezTo>
                  <a:pt x="1" y="294"/>
                  <a:pt x="1" y="294"/>
                  <a:pt x="1" y="294"/>
                </a:cubicBezTo>
                <a:cubicBezTo>
                  <a:pt x="0" y="288"/>
                  <a:pt x="0" y="288"/>
                  <a:pt x="0" y="28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1" name="Freeform 10"/>
          <p:cNvSpPr>
            <a:spLocks/>
          </p:cNvSpPr>
          <p:nvPr/>
        </p:nvSpPr>
        <p:spPr bwMode="auto">
          <a:xfrm>
            <a:off x="7461127" y="3783114"/>
            <a:ext cx="282233" cy="233149"/>
          </a:xfrm>
          <a:custGeom>
            <a:avLst/>
            <a:gdLst/>
            <a:ahLst/>
            <a:cxnLst>
              <a:cxn ang="0">
                <a:pos x="16" y="75"/>
              </a:cxn>
              <a:cxn ang="0">
                <a:pos x="10" y="73"/>
              </a:cxn>
              <a:cxn ang="0">
                <a:pos x="6" y="64"/>
              </a:cxn>
              <a:cxn ang="0">
                <a:pos x="9" y="47"/>
              </a:cxn>
              <a:cxn ang="0">
                <a:pos x="15" y="38"/>
              </a:cxn>
              <a:cxn ang="0">
                <a:pos x="20" y="36"/>
              </a:cxn>
              <a:cxn ang="0">
                <a:pos x="24" y="29"/>
              </a:cxn>
              <a:cxn ang="0">
                <a:pos x="24" y="21"/>
              </a:cxn>
              <a:cxn ang="0">
                <a:pos x="28" y="16"/>
              </a:cxn>
              <a:cxn ang="0">
                <a:pos x="42" y="9"/>
              </a:cxn>
              <a:cxn ang="0">
                <a:pos x="50" y="7"/>
              </a:cxn>
              <a:cxn ang="0">
                <a:pos x="56" y="0"/>
              </a:cxn>
              <a:cxn ang="0">
                <a:pos x="71" y="5"/>
              </a:cxn>
              <a:cxn ang="0">
                <a:pos x="76" y="13"/>
              </a:cxn>
              <a:cxn ang="0">
                <a:pos x="84" y="26"/>
              </a:cxn>
              <a:cxn ang="0">
                <a:pos x="98" y="36"/>
              </a:cxn>
              <a:cxn ang="0">
                <a:pos x="104" y="42"/>
              </a:cxn>
              <a:cxn ang="0">
                <a:pos x="104" y="42"/>
              </a:cxn>
              <a:cxn ang="0">
                <a:pos x="103" y="50"/>
              </a:cxn>
              <a:cxn ang="0">
                <a:pos x="103" y="55"/>
              </a:cxn>
              <a:cxn ang="0">
                <a:pos x="99" y="57"/>
              </a:cxn>
              <a:cxn ang="0">
                <a:pos x="91" y="59"/>
              </a:cxn>
              <a:cxn ang="0">
                <a:pos x="80" y="69"/>
              </a:cxn>
              <a:cxn ang="0">
                <a:pos x="72" y="77"/>
              </a:cxn>
              <a:cxn ang="0">
                <a:pos x="68" y="82"/>
              </a:cxn>
              <a:cxn ang="0">
                <a:pos x="60" y="84"/>
              </a:cxn>
              <a:cxn ang="0">
                <a:pos x="45" y="81"/>
              </a:cxn>
              <a:cxn ang="0">
                <a:pos x="32" y="74"/>
              </a:cxn>
              <a:cxn ang="0">
                <a:pos x="26" y="70"/>
              </a:cxn>
              <a:cxn ang="0">
                <a:pos x="16" y="75"/>
              </a:cxn>
            </a:cxnLst>
            <a:rect l="0" t="0" r="r" b="b"/>
            <a:pathLst>
              <a:path w="104" h="86">
                <a:moveTo>
                  <a:pt x="16" y="75"/>
                </a:moveTo>
                <a:cubicBezTo>
                  <a:pt x="15" y="74"/>
                  <a:pt x="11" y="74"/>
                  <a:pt x="10" y="73"/>
                </a:cubicBezTo>
                <a:cubicBezTo>
                  <a:pt x="8" y="70"/>
                  <a:pt x="9" y="67"/>
                  <a:pt x="6" y="64"/>
                </a:cubicBezTo>
                <a:cubicBezTo>
                  <a:pt x="0" y="61"/>
                  <a:pt x="7" y="52"/>
                  <a:pt x="9" y="47"/>
                </a:cubicBezTo>
                <a:cubicBezTo>
                  <a:pt x="11" y="43"/>
                  <a:pt x="12" y="41"/>
                  <a:pt x="15" y="38"/>
                </a:cubicBezTo>
                <a:cubicBezTo>
                  <a:pt x="17" y="37"/>
                  <a:pt x="19" y="37"/>
                  <a:pt x="20" y="36"/>
                </a:cubicBezTo>
                <a:cubicBezTo>
                  <a:pt x="23" y="33"/>
                  <a:pt x="23" y="32"/>
                  <a:pt x="24" y="29"/>
                </a:cubicBezTo>
                <a:cubicBezTo>
                  <a:pt x="24" y="26"/>
                  <a:pt x="25" y="24"/>
                  <a:pt x="24" y="21"/>
                </a:cubicBezTo>
                <a:cubicBezTo>
                  <a:pt x="24" y="16"/>
                  <a:pt x="21" y="15"/>
                  <a:pt x="28" y="16"/>
                </a:cubicBezTo>
                <a:cubicBezTo>
                  <a:pt x="36" y="17"/>
                  <a:pt x="39" y="15"/>
                  <a:pt x="42" y="9"/>
                </a:cubicBezTo>
                <a:cubicBezTo>
                  <a:pt x="43" y="7"/>
                  <a:pt x="48" y="9"/>
                  <a:pt x="50" y="7"/>
                </a:cubicBezTo>
                <a:cubicBezTo>
                  <a:pt x="53" y="5"/>
                  <a:pt x="53" y="0"/>
                  <a:pt x="56" y="0"/>
                </a:cubicBezTo>
                <a:cubicBezTo>
                  <a:pt x="57" y="3"/>
                  <a:pt x="70" y="2"/>
                  <a:pt x="71" y="5"/>
                </a:cubicBezTo>
                <a:cubicBezTo>
                  <a:pt x="72" y="10"/>
                  <a:pt x="68" y="13"/>
                  <a:pt x="76" y="13"/>
                </a:cubicBezTo>
                <a:cubicBezTo>
                  <a:pt x="90" y="15"/>
                  <a:pt x="80" y="17"/>
                  <a:pt x="84" y="26"/>
                </a:cubicBezTo>
                <a:cubicBezTo>
                  <a:pt x="87" y="32"/>
                  <a:pt x="92" y="35"/>
                  <a:pt x="98" y="36"/>
                </a:cubicBezTo>
                <a:cubicBezTo>
                  <a:pt x="104" y="42"/>
                  <a:pt x="104" y="42"/>
                  <a:pt x="104" y="42"/>
                </a:cubicBezTo>
                <a:cubicBezTo>
                  <a:pt x="104" y="42"/>
                  <a:pt x="104" y="42"/>
                  <a:pt x="104" y="42"/>
                </a:cubicBezTo>
                <a:cubicBezTo>
                  <a:pt x="103" y="45"/>
                  <a:pt x="102" y="47"/>
                  <a:pt x="103" y="50"/>
                </a:cubicBezTo>
                <a:cubicBezTo>
                  <a:pt x="103" y="51"/>
                  <a:pt x="104" y="54"/>
                  <a:pt x="103" y="55"/>
                </a:cubicBezTo>
                <a:cubicBezTo>
                  <a:pt x="102" y="56"/>
                  <a:pt x="100" y="57"/>
                  <a:pt x="99" y="57"/>
                </a:cubicBezTo>
                <a:cubicBezTo>
                  <a:pt x="96" y="57"/>
                  <a:pt x="94" y="58"/>
                  <a:pt x="91" y="59"/>
                </a:cubicBezTo>
                <a:cubicBezTo>
                  <a:pt x="86" y="60"/>
                  <a:pt x="82" y="65"/>
                  <a:pt x="80" y="69"/>
                </a:cubicBezTo>
                <a:cubicBezTo>
                  <a:pt x="77" y="74"/>
                  <a:pt x="77" y="74"/>
                  <a:pt x="72" y="77"/>
                </a:cubicBezTo>
                <a:cubicBezTo>
                  <a:pt x="70" y="78"/>
                  <a:pt x="70" y="81"/>
                  <a:pt x="68" y="82"/>
                </a:cubicBezTo>
                <a:cubicBezTo>
                  <a:pt x="65" y="83"/>
                  <a:pt x="63" y="81"/>
                  <a:pt x="60" y="84"/>
                </a:cubicBezTo>
                <a:cubicBezTo>
                  <a:pt x="56" y="86"/>
                  <a:pt x="49" y="83"/>
                  <a:pt x="45" y="81"/>
                </a:cubicBezTo>
                <a:cubicBezTo>
                  <a:pt x="41" y="79"/>
                  <a:pt x="37" y="74"/>
                  <a:pt x="32" y="74"/>
                </a:cubicBezTo>
                <a:cubicBezTo>
                  <a:pt x="28" y="74"/>
                  <a:pt x="29" y="70"/>
                  <a:pt x="26" y="70"/>
                </a:cubicBezTo>
                <a:cubicBezTo>
                  <a:pt x="23" y="70"/>
                  <a:pt x="20" y="75"/>
                  <a:pt x="16" y="7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2" name="Freeform 11"/>
          <p:cNvSpPr>
            <a:spLocks noEditPoints="1"/>
          </p:cNvSpPr>
          <p:nvPr/>
        </p:nvSpPr>
        <p:spPr bwMode="auto">
          <a:xfrm>
            <a:off x="6464723" y="3608867"/>
            <a:ext cx="785343" cy="689630"/>
          </a:xfrm>
          <a:custGeom>
            <a:avLst/>
            <a:gdLst/>
            <a:ahLst/>
            <a:cxnLst>
              <a:cxn ang="0">
                <a:pos x="41" y="174"/>
              </a:cxn>
              <a:cxn ang="0">
                <a:pos x="44" y="178"/>
              </a:cxn>
              <a:cxn ang="0">
                <a:pos x="41" y="183"/>
              </a:cxn>
              <a:cxn ang="0">
                <a:pos x="38" y="180"/>
              </a:cxn>
              <a:cxn ang="0">
                <a:pos x="37" y="174"/>
              </a:cxn>
              <a:cxn ang="0">
                <a:pos x="16" y="156"/>
              </a:cxn>
              <a:cxn ang="0">
                <a:pos x="27" y="156"/>
              </a:cxn>
              <a:cxn ang="0">
                <a:pos x="27" y="164"/>
              </a:cxn>
              <a:cxn ang="0">
                <a:pos x="18" y="164"/>
              </a:cxn>
              <a:cxn ang="0">
                <a:pos x="14" y="161"/>
              </a:cxn>
              <a:cxn ang="0">
                <a:pos x="7" y="154"/>
              </a:cxn>
              <a:cxn ang="0">
                <a:pos x="13" y="150"/>
              </a:cxn>
              <a:cxn ang="0">
                <a:pos x="12" y="142"/>
              </a:cxn>
              <a:cxn ang="0">
                <a:pos x="4" y="135"/>
              </a:cxn>
              <a:cxn ang="0">
                <a:pos x="1" y="145"/>
              </a:cxn>
              <a:cxn ang="0">
                <a:pos x="98" y="49"/>
              </a:cxn>
              <a:cxn ang="0">
                <a:pos x="120" y="54"/>
              </a:cxn>
              <a:cxn ang="0">
                <a:pos x="116" y="13"/>
              </a:cxn>
              <a:cxn ang="0">
                <a:pos x="123" y="0"/>
              </a:cxn>
              <a:cxn ang="0">
                <a:pos x="139" y="9"/>
              </a:cxn>
              <a:cxn ang="0">
                <a:pos x="163" y="16"/>
              </a:cxn>
              <a:cxn ang="0">
                <a:pos x="170" y="29"/>
              </a:cxn>
              <a:cxn ang="0">
                <a:pos x="160" y="36"/>
              </a:cxn>
              <a:cxn ang="0">
                <a:pos x="163" y="45"/>
              </a:cxn>
              <a:cxn ang="0">
                <a:pos x="183" y="42"/>
              </a:cxn>
              <a:cxn ang="0">
                <a:pos x="199" y="60"/>
              </a:cxn>
              <a:cxn ang="0">
                <a:pos x="221" y="70"/>
              </a:cxn>
              <a:cxn ang="0">
                <a:pos x="228" y="64"/>
              </a:cxn>
              <a:cxn ang="0">
                <a:pos x="232" y="73"/>
              </a:cxn>
              <a:cxn ang="0">
                <a:pos x="227" y="89"/>
              </a:cxn>
              <a:cxn ang="0">
                <a:pos x="228" y="113"/>
              </a:cxn>
              <a:cxn ang="0">
                <a:pos x="242" y="111"/>
              </a:cxn>
              <a:cxn ang="0">
                <a:pos x="245" y="129"/>
              </a:cxn>
              <a:cxn ang="0">
                <a:pos x="269" y="141"/>
              </a:cxn>
              <a:cxn ang="0">
                <a:pos x="271" y="154"/>
              </a:cxn>
              <a:cxn ang="0">
                <a:pos x="285" y="166"/>
              </a:cxn>
              <a:cxn ang="0">
                <a:pos x="285" y="177"/>
              </a:cxn>
              <a:cxn ang="0">
                <a:pos x="269" y="191"/>
              </a:cxn>
              <a:cxn ang="0">
                <a:pos x="252" y="195"/>
              </a:cxn>
              <a:cxn ang="0">
                <a:pos x="242" y="194"/>
              </a:cxn>
              <a:cxn ang="0">
                <a:pos x="238" y="218"/>
              </a:cxn>
              <a:cxn ang="0">
                <a:pos x="232" y="231"/>
              </a:cxn>
              <a:cxn ang="0">
                <a:pos x="226" y="238"/>
              </a:cxn>
              <a:cxn ang="0">
                <a:pos x="236" y="250"/>
              </a:cxn>
              <a:cxn ang="0">
                <a:pos x="229" y="245"/>
              </a:cxn>
              <a:cxn ang="0">
                <a:pos x="218" y="236"/>
              </a:cxn>
              <a:cxn ang="0">
                <a:pos x="200" y="222"/>
              </a:cxn>
              <a:cxn ang="0">
                <a:pos x="186" y="213"/>
              </a:cxn>
              <a:cxn ang="0">
                <a:pos x="146" y="234"/>
              </a:cxn>
              <a:cxn ang="0">
                <a:pos x="139" y="245"/>
              </a:cxn>
              <a:cxn ang="0">
                <a:pos x="136" y="249"/>
              </a:cxn>
              <a:cxn ang="0">
                <a:pos x="116" y="237"/>
              </a:cxn>
              <a:cxn ang="0">
                <a:pos x="120" y="220"/>
              </a:cxn>
              <a:cxn ang="0">
                <a:pos x="137" y="184"/>
              </a:cxn>
              <a:cxn ang="0">
                <a:pos x="142" y="158"/>
              </a:cxn>
              <a:cxn ang="0">
                <a:pos x="118" y="135"/>
              </a:cxn>
              <a:cxn ang="0">
                <a:pos x="110" y="126"/>
              </a:cxn>
              <a:cxn ang="0">
                <a:pos x="97" y="85"/>
              </a:cxn>
              <a:cxn ang="0">
                <a:pos x="98" y="77"/>
              </a:cxn>
              <a:cxn ang="0">
                <a:pos x="114" y="96"/>
              </a:cxn>
              <a:cxn ang="0">
                <a:pos x="101" y="79"/>
              </a:cxn>
              <a:cxn ang="0">
                <a:pos x="98" y="63"/>
              </a:cxn>
            </a:cxnLst>
            <a:rect l="0" t="0" r="r" b="b"/>
            <a:pathLst>
              <a:path w="288" h="254">
                <a:moveTo>
                  <a:pt x="37" y="174"/>
                </a:moveTo>
                <a:cubicBezTo>
                  <a:pt x="38" y="174"/>
                  <a:pt x="40" y="174"/>
                  <a:pt x="41" y="174"/>
                </a:cubicBezTo>
                <a:cubicBezTo>
                  <a:pt x="42" y="174"/>
                  <a:pt x="43" y="174"/>
                  <a:pt x="44" y="174"/>
                </a:cubicBezTo>
                <a:cubicBezTo>
                  <a:pt x="44" y="175"/>
                  <a:pt x="44" y="176"/>
                  <a:pt x="44" y="178"/>
                </a:cubicBezTo>
                <a:cubicBezTo>
                  <a:pt x="44" y="179"/>
                  <a:pt x="45" y="181"/>
                  <a:pt x="44" y="183"/>
                </a:cubicBezTo>
                <a:cubicBezTo>
                  <a:pt x="43" y="183"/>
                  <a:pt x="42" y="183"/>
                  <a:pt x="41" y="183"/>
                </a:cubicBezTo>
                <a:cubicBezTo>
                  <a:pt x="40" y="182"/>
                  <a:pt x="39" y="182"/>
                  <a:pt x="39" y="181"/>
                </a:cubicBezTo>
                <a:cubicBezTo>
                  <a:pt x="38" y="181"/>
                  <a:pt x="38" y="180"/>
                  <a:pt x="38" y="180"/>
                </a:cubicBezTo>
                <a:cubicBezTo>
                  <a:pt x="37" y="179"/>
                  <a:pt x="35" y="179"/>
                  <a:pt x="36" y="176"/>
                </a:cubicBezTo>
                <a:cubicBezTo>
                  <a:pt x="37" y="174"/>
                  <a:pt x="37" y="174"/>
                  <a:pt x="37" y="174"/>
                </a:cubicBezTo>
                <a:close/>
                <a:moveTo>
                  <a:pt x="14" y="161"/>
                </a:moveTo>
                <a:cubicBezTo>
                  <a:pt x="14" y="160"/>
                  <a:pt x="15" y="157"/>
                  <a:pt x="16" y="156"/>
                </a:cubicBezTo>
                <a:cubicBezTo>
                  <a:pt x="17" y="153"/>
                  <a:pt x="20" y="156"/>
                  <a:pt x="21" y="157"/>
                </a:cubicBezTo>
                <a:cubicBezTo>
                  <a:pt x="23" y="158"/>
                  <a:pt x="25" y="157"/>
                  <a:pt x="27" y="156"/>
                </a:cubicBezTo>
                <a:cubicBezTo>
                  <a:pt x="28" y="156"/>
                  <a:pt x="33" y="157"/>
                  <a:pt x="32" y="159"/>
                </a:cubicBezTo>
                <a:cubicBezTo>
                  <a:pt x="30" y="162"/>
                  <a:pt x="27" y="160"/>
                  <a:pt x="27" y="164"/>
                </a:cubicBezTo>
                <a:cubicBezTo>
                  <a:pt x="26" y="165"/>
                  <a:pt x="25" y="165"/>
                  <a:pt x="23" y="165"/>
                </a:cubicBezTo>
                <a:cubicBezTo>
                  <a:pt x="22" y="165"/>
                  <a:pt x="19" y="164"/>
                  <a:pt x="18" y="164"/>
                </a:cubicBezTo>
                <a:cubicBezTo>
                  <a:pt x="17" y="165"/>
                  <a:pt x="13" y="165"/>
                  <a:pt x="12" y="163"/>
                </a:cubicBezTo>
                <a:cubicBezTo>
                  <a:pt x="14" y="161"/>
                  <a:pt x="14" y="161"/>
                  <a:pt x="14" y="161"/>
                </a:cubicBezTo>
                <a:close/>
                <a:moveTo>
                  <a:pt x="6" y="152"/>
                </a:moveTo>
                <a:cubicBezTo>
                  <a:pt x="7" y="154"/>
                  <a:pt x="7" y="154"/>
                  <a:pt x="7" y="154"/>
                </a:cubicBezTo>
                <a:cubicBezTo>
                  <a:pt x="8" y="155"/>
                  <a:pt x="11" y="155"/>
                  <a:pt x="13" y="155"/>
                </a:cubicBezTo>
                <a:cubicBezTo>
                  <a:pt x="13" y="153"/>
                  <a:pt x="13" y="152"/>
                  <a:pt x="13" y="150"/>
                </a:cubicBezTo>
                <a:cubicBezTo>
                  <a:pt x="13" y="149"/>
                  <a:pt x="14" y="146"/>
                  <a:pt x="14" y="145"/>
                </a:cubicBezTo>
                <a:cubicBezTo>
                  <a:pt x="13" y="144"/>
                  <a:pt x="12" y="144"/>
                  <a:pt x="12" y="142"/>
                </a:cubicBezTo>
                <a:cubicBezTo>
                  <a:pt x="12" y="139"/>
                  <a:pt x="11" y="140"/>
                  <a:pt x="10" y="138"/>
                </a:cubicBezTo>
                <a:cubicBezTo>
                  <a:pt x="8" y="136"/>
                  <a:pt x="6" y="134"/>
                  <a:pt x="4" y="135"/>
                </a:cubicBezTo>
                <a:cubicBezTo>
                  <a:pt x="2" y="136"/>
                  <a:pt x="1" y="136"/>
                  <a:pt x="0" y="136"/>
                </a:cubicBezTo>
                <a:cubicBezTo>
                  <a:pt x="0" y="139"/>
                  <a:pt x="1" y="143"/>
                  <a:pt x="1" y="145"/>
                </a:cubicBezTo>
                <a:cubicBezTo>
                  <a:pt x="0" y="146"/>
                  <a:pt x="4" y="152"/>
                  <a:pt x="6" y="152"/>
                </a:cubicBezTo>
                <a:close/>
                <a:moveTo>
                  <a:pt x="98" y="49"/>
                </a:moveTo>
                <a:cubicBezTo>
                  <a:pt x="102" y="50"/>
                  <a:pt x="102" y="50"/>
                  <a:pt x="102" y="50"/>
                </a:cubicBezTo>
                <a:cubicBezTo>
                  <a:pt x="105" y="51"/>
                  <a:pt x="120" y="60"/>
                  <a:pt x="120" y="54"/>
                </a:cubicBezTo>
                <a:cubicBezTo>
                  <a:pt x="120" y="47"/>
                  <a:pt x="110" y="32"/>
                  <a:pt x="113" y="25"/>
                </a:cubicBezTo>
                <a:cubicBezTo>
                  <a:pt x="115" y="20"/>
                  <a:pt x="120" y="19"/>
                  <a:pt x="116" y="13"/>
                </a:cubicBezTo>
                <a:cubicBezTo>
                  <a:pt x="110" y="5"/>
                  <a:pt x="121" y="5"/>
                  <a:pt x="123" y="0"/>
                </a:cubicBezTo>
                <a:cubicBezTo>
                  <a:pt x="123" y="0"/>
                  <a:pt x="123" y="0"/>
                  <a:pt x="123" y="0"/>
                </a:cubicBezTo>
                <a:cubicBezTo>
                  <a:pt x="128" y="2"/>
                  <a:pt x="127" y="6"/>
                  <a:pt x="130" y="8"/>
                </a:cubicBezTo>
                <a:cubicBezTo>
                  <a:pt x="131" y="9"/>
                  <a:pt x="137" y="9"/>
                  <a:pt x="139" y="9"/>
                </a:cubicBezTo>
                <a:cubicBezTo>
                  <a:pt x="144" y="9"/>
                  <a:pt x="151" y="9"/>
                  <a:pt x="157" y="9"/>
                </a:cubicBezTo>
                <a:cubicBezTo>
                  <a:pt x="159" y="10"/>
                  <a:pt x="166" y="13"/>
                  <a:pt x="163" y="16"/>
                </a:cubicBezTo>
                <a:cubicBezTo>
                  <a:pt x="163" y="22"/>
                  <a:pt x="165" y="20"/>
                  <a:pt x="169" y="21"/>
                </a:cubicBezTo>
                <a:cubicBezTo>
                  <a:pt x="169" y="24"/>
                  <a:pt x="169" y="26"/>
                  <a:pt x="170" y="29"/>
                </a:cubicBezTo>
                <a:cubicBezTo>
                  <a:pt x="171" y="34"/>
                  <a:pt x="169" y="31"/>
                  <a:pt x="165" y="32"/>
                </a:cubicBezTo>
                <a:cubicBezTo>
                  <a:pt x="163" y="33"/>
                  <a:pt x="161" y="34"/>
                  <a:pt x="160" y="36"/>
                </a:cubicBezTo>
                <a:cubicBezTo>
                  <a:pt x="159" y="38"/>
                  <a:pt x="156" y="37"/>
                  <a:pt x="155" y="39"/>
                </a:cubicBezTo>
                <a:cubicBezTo>
                  <a:pt x="154" y="40"/>
                  <a:pt x="162" y="43"/>
                  <a:pt x="163" y="45"/>
                </a:cubicBezTo>
                <a:cubicBezTo>
                  <a:pt x="166" y="50"/>
                  <a:pt x="165" y="58"/>
                  <a:pt x="172" y="50"/>
                </a:cubicBezTo>
                <a:cubicBezTo>
                  <a:pt x="174" y="47"/>
                  <a:pt x="178" y="38"/>
                  <a:pt x="183" y="42"/>
                </a:cubicBezTo>
                <a:cubicBezTo>
                  <a:pt x="181" y="51"/>
                  <a:pt x="188" y="48"/>
                  <a:pt x="194" y="51"/>
                </a:cubicBezTo>
                <a:cubicBezTo>
                  <a:pt x="198" y="52"/>
                  <a:pt x="193" y="57"/>
                  <a:pt x="199" y="60"/>
                </a:cubicBezTo>
                <a:cubicBezTo>
                  <a:pt x="202" y="61"/>
                  <a:pt x="207" y="74"/>
                  <a:pt x="212" y="72"/>
                </a:cubicBezTo>
                <a:cubicBezTo>
                  <a:pt x="217" y="71"/>
                  <a:pt x="216" y="69"/>
                  <a:pt x="221" y="70"/>
                </a:cubicBezTo>
                <a:cubicBezTo>
                  <a:pt x="225" y="70"/>
                  <a:pt x="226" y="66"/>
                  <a:pt x="228" y="64"/>
                </a:cubicBezTo>
                <a:cubicBezTo>
                  <a:pt x="228" y="64"/>
                  <a:pt x="228" y="64"/>
                  <a:pt x="228" y="64"/>
                </a:cubicBezTo>
                <a:cubicBezTo>
                  <a:pt x="229" y="70"/>
                  <a:pt x="229" y="70"/>
                  <a:pt x="229" y="70"/>
                </a:cubicBezTo>
                <a:cubicBezTo>
                  <a:pt x="232" y="73"/>
                  <a:pt x="232" y="73"/>
                  <a:pt x="232" y="73"/>
                </a:cubicBezTo>
                <a:cubicBezTo>
                  <a:pt x="232" y="73"/>
                  <a:pt x="232" y="73"/>
                  <a:pt x="232" y="73"/>
                </a:cubicBezTo>
                <a:cubicBezTo>
                  <a:pt x="232" y="80"/>
                  <a:pt x="232" y="84"/>
                  <a:pt x="227" y="89"/>
                </a:cubicBezTo>
                <a:cubicBezTo>
                  <a:pt x="221" y="96"/>
                  <a:pt x="226" y="98"/>
                  <a:pt x="225" y="105"/>
                </a:cubicBezTo>
                <a:cubicBezTo>
                  <a:pt x="225" y="108"/>
                  <a:pt x="223" y="114"/>
                  <a:pt x="228" y="113"/>
                </a:cubicBezTo>
                <a:cubicBezTo>
                  <a:pt x="234" y="112"/>
                  <a:pt x="233" y="107"/>
                  <a:pt x="238" y="114"/>
                </a:cubicBezTo>
                <a:cubicBezTo>
                  <a:pt x="239" y="116"/>
                  <a:pt x="242" y="110"/>
                  <a:pt x="242" y="111"/>
                </a:cubicBezTo>
                <a:cubicBezTo>
                  <a:pt x="243" y="113"/>
                  <a:pt x="242" y="119"/>
                  <a:pt x="242" y="121"/>
                </a:cubicBezTo>
                <a:cubicBezTo>
                  <a:pt x="240" y="124"/>
                  <a:pt x="243" y="127"/>
                  <a:pt x="245" y="129"/>
                </a:cubicBezTo>
                <a:cubicBezTo>
                  <a:pt x="249" y="131"/>
                  <a:pt x="260" y="135"/>
                  <a:pt x="265" y="134"/>
                </a:cubicBezTo>
                <a:cubicBezTo>
                  <a:pt x="270" y="134"/>
                  <a:pt x="267" y="137"/>
                  <a:pt x="269" y="141"/>
                </a:cubicBezTo>
                <a:cubicBezTo>
                  <a:pt x="270" y="142"/>
                  <a:pt x="270" y="146"/>
                  <a:pt x="268" y="147"/>
                </a:cubicBezTo>
                <a:cubicBezTo>
                  <a:pt x="266" y="148"/>
                  <a:pt x="269" y="153"/>
                  <a:pt x="271" y="154"/>
                </a:cubicBezTo>
                <a:cubicBezTo>
                  <a:pt x="274" y="157"/>
                  <a:pt x="274" y="165"/>
                  <a:pt x="280" y="165"/>
                </a:cubicBezTo>
                <a:cubicBezTo>
                  <a:pt x="282" y="165"/>
                  <a:pt x="284" y="164"/>
                  <a:pt x="285" y="166"/>
                </a:cubicBezTo>
                <a:cubicBezTo>
                  <a:pt x="288" y="171"/>
                  <a:pt x="285" y="170"/>
                  <a:pt x="282" y="173"/>
                </a:cubicBezTo>
                <a:cubicBezTo>
                  <a:pt x="281" y="175"/>
                  <a:pt x="284" y="176"/>
                  <a:pt x="285" y="177"/>
                </a:cubicBezTo>
                <a:cubicBezTo>
                  <a:pt x="281" y="180"/>
                  <a:pt x="280" y="181"/>
                  <a:pt x="278" y="185"/>
                </a:cubicBezTo>
                <a:cubicBezTo>
                  <a:pt x="276" y="189"/>
                  <a:pt x="274" y="192"/>
                  <a:pt x="269" y="191"/>
                </a:cubicBezTo>
                <a:cubicBezTo>
                  <a:pt x="265" y="191"/>
                  <a:pt x="265" y="188"/>
                  <a:pt x="261" y="189"/>
                </a:cubicBezTo>
                <a:cubicBezTo>
                  <a:pt x="257" y="190"/>
                  <a:pt x="255" y="198"/>
                  <a:pt x="252" y="195"/>
                </a:cubicBezTo>
                <a:cubicBezTo>
                  <a:pt x="249" y="192"/>
                  <a:pt x="248" y="195"/>
                  <a:pt x="246" y="195"/>
                </a:cubicBezTo>
                <a:cubicBezTo>
                  <a:pt x="245" y="195"/>
                  <a:pt x="244" y="194"/>
                  <a:pt x="242" y="194"/>
                </a:cubicBezTo>
                <a:cubicBezTo>
                  <a:pt x="238" y="195"/>
                  <a:pt x="240" y="200"/>
                  <a:pt x="239" y="203"/>
                </a:cubicBezTo>
                <a:cubicBezTo>
                  <a:pt x="237" y="207"/>
                  <a:pt x="234" y="215"/>
                  <a:pt x="238" y="218"/>
                </a:cubicBezTo>
                <a:cubicBezTo>
                  <a:pt x="242" y="221"/>
                  <a:pt x="236" y="225"/>
                  <a:pt x="233" y="225"/>
                </a:cubicBezTo>
                <a:cubicBezTo>
                  <a:pt x="233" y="228"/>
                  <a:pt x="238" y="229"/>
                  <a:pt x="232" y="231"/>
                </a:cubicBezTo>
                <a:cubicBezTo>
                  <a:pt x="229" y="231"/>
                  <a:pt x="226" y="231"/>
                  <a:pt x="225" y="233"/>
                </a:cubicBezTo>
                <a:cubicBezTo>
                  <a:pt x="224" y="235"/>
                  <a:pt x="224" y="237"/>
                  <a:pt x="226" y="238"/>
                </a:cubicBezTo>
                <a:cubicBezTo>
                  <a:pt x="228" y="239"/>
                  <a:pt x="231" y="239"/>
                  <a:pt x="233" y="240"/>
                </a:cubicBezTo>
                <a:cubicBezTo>
                  <a:pt x="234" y="241"/>
                  <a:pt x="235" y="249"/>
                  <a:pt x="236" y="250"/>
                </a:cubicBezTo>
                <a:cubicBezTo>
                  <a:pt x="236" y="251"/>
                  <a:pt x="236" y="254"/>
                  <a:pt x="235" y="254"/>
                </a:cubicBezTo>
                <a:cubicBezTo>
                  <a:pt x="232" y="253"/>
                  <a:pt x="232" y="247"/>
                  <a:pt x="229" y="245"/>
                </a:cubicBezTo>
                <a:cubicBezTo>
                  <a:pt x="227" y="244"/>
                  <a:pt x="224" y="244"/>
                  <a:pt x="223" y="242"/>
                </a:cubicBezTo>
                <a:cubicBezTo>
                  <a:pt x="222" y="240"/>
                  <a:pt x="220" y="237"/>
                  <a:pt x="218" y="236"/>
                </a:cubicBezTo>
                <a:cubicBezTo>
                  <a:pt x="215" y="234"/>
                  <a:pt x="211" y="231"/>
                  <a:pt x="209" y="228"/>
                </a:cubicBezTo>
                <a:cubicBezTo>
                  <a:pt x="206" y="224"/>
                  <a:pt x="205" y="222"/>
                  <a:pt x="200" y="222"/>
                </a:cubicBezTo>
                <a:cubicBezTo>
                  <a:pt x="197" y="222"/>
                  <a:pt x="189" y="221"/>
                  <a:pt x="189" y="216"/>
                </a:cubicBezTo>
                <a:cubicBezTo>
                  <a:pt x="189" y="213"/>
                  <a:pt x="189" y="214"/>
                  <a:pt x="186" y="213"/>
                </a:cubicBezTo>
                <a:cubicBezTo>
                  <a:pt x="173" y="212"/>
                  <a:pt x="172" y="226"/>
                  <a:pt x="160" y="223"/>
                </a:cubicBezTo>
                <a:cubicBezTo>
                  <a:pt x="153" y="221"/>
                  <a:pt x="149" y="229"/>
                  <a:pt x="146" y="234"/>
                </a:cubicBezTo>
                <a:cubicBezTo>
                  <a:pt x="145" y="237"/>
                  <a:pt x="148" y="242"/>
                  <a:pt x="147" y="243"/>
                </a:cubicBezTo>
                <a:cubicBezTo>
                  <a:pt x="145" y="244"/>
                  <a:pt x="141" y="245"/>
                  <a:pt x="139" y="245"/>
                </a:cubicBezTo>
                <a:cubicBezTo>
                  <a:pt x="136" y="249"/>
                  <a:pt x="136" y="249"/>
                  <a:pt x="136" y="249"/>
                </a:cubicBezTo>
                <a:cubicBezTo>
                  <a:pt x="136" y="249"/>
                  <a:pt x="136" y="249"/>
                  <a:pt x="136" y="249"/>
                </a:cubicBezTo>
                <a:cubicBezTo>
                  <a:pt x="135" y="243"/>
                  <a:pt x="130" y="238"/>
                  <a:pt x="125" y="236"/>
                </a:cubicBezTo>
                <a:cubicBezTo>
                  <a:pt x="123" y="236"/>
                  <a:pt x="117" y="238"/>
                  <a:pt x="116" y="237"/>
                </a:cubicBezTo>
                <a:cubicBezTo>
                  <a:pt x="113" y="235"/>
                  <a:pt x="111" y="233"/>
                  <a:pt x="107" y="233"/>
                </a:cubicBezTo>
                <a:cubicBezTo>
                  <a:pt x="120" y="220"/>
                  <a:pt x="120" y="220"/>
                  <a:pt x="120" y="220"/>
                </a:cubicBezTo>
                <a:cubicBezTo>
                  <a:pt x="126" y="214"/>
                  <a:pt x="129" y="207"/>
                  <a:pt x="136" y="202"/>
                </a:cubicBezTo>
                <a:cubicBezTo>
                  <a:pt x="140" y="199"/>
                  <a:pt x="137" y="189"/>
                  <a:pt x="137" y="184"/>
                </a:cubicBezTo>
                <a:cubicBezTo>
                  <a:pt x="137" y="178"/>
                  <a:pt x="137" y="174"/>
                  <a:pt x="139" y="168"/>
                </a:cubicBezTo>
                <a:cubicBezTo>
                  <a:pt x="140" y="165"/>
                  <a:pt x="143" y="160"/>
                  <a:pt x="142" y="158"/>
                </a:cubicBezTo>
                <a:cubicBezTo>
                  <a:pt x="139" y="153"/>
                  <a:pt x="125" y="152"/>
                  <a:pt x="120" y="147"/>
                </a:cubicBezTo>
                <a:cubicBezTo>
                  <a:pt x="118" y="145"/>
                  <a:pt x="114" y="136"/>
                  <a:pt x="118" y="135"/>
                </a:cubicBezTo>
                <a:cubicBezTo>
                  <a:pt x="118" y="135"/>
                  <a:pt x="118" y="135"/>
                  <a:pt x="118" y="135"/>
                </a:cubicBezTo>
                <a:cubicBezTo>
                  <a:pt x="110" y="135"/>
                  <a:pt x="113" y="131"/>
                  <a:pt x="110" y="126"/>
                </a:cubicBezTo>
                <a:cubicBezTo>
                  <a:pt x="106" y="120"/>
                  <a:pt x="96" y="111"/>
                  <a:pt x="95" y="105"/>
                </a:cubicBezTo>
                <a:cubicBezTo>
                  <a:pt x="95" y="98"/>
                  <a:pt x="97" y="92"/>
                  <a:pt x="97" y="85"/>
                </a:cubicBezTo>
                <a:cubicBezTo>
                  <a:pt x="97" y="79"/>
                  <a:pt x="96" y="74"/>
                  <a:pt x="96" y="69"/>
                </a:cubicBezTo>
                <a:cubicBezTo>
                  <a:pt x="97" y="69"/>
                  <a:pt x="98" y="76"/>
                  <a:pt x="98" y="77"/>
                </a:cubicBezTo>
                <a:cubicBezTo>
                  <a:pt x="98" y="84"/>
                  <a:pt x="103" y="82"/>
                  <a:pt x="105" y="86"/>
                </a:cubicBezTo>
                <a:cubicBezTo>
                  <a:pt x="106" y="88"/>
                  <a:pt x="110" y="97"/>
                  <a:pt x="114" y="96"/>
                </a:cubicBezTo>
                <a:cubicBezTo>
                  <a:pt x="117" y="95"/>
                  <a:pt x="114" y="89"/>
                  <a:pt x="112" y="88"/>
                </a:cubicBezTo>
                <a:cubicBezTo>
                  <a:pt x="101" y="79"/>
                  <a:pt x="101" y="79"/>
                  <a:pt x="101" y="79"/>
                </a:cubicBezTo>
                <a:cubicBezTo>
                  <a:pt x="98" y="76"/>
                  <a:pt x="103" y="73"/>
                  <a:pt x="101" y="70"/>
                </a:cubicBezTo>
                <a:cubicBezTo>
                  <a:pt x="100" y="67"/>
                  <a:pt x="94" y="66"/>
                  <a:pt x="98" y="63"/>
                </a:cubicBezTo>
                <a:cubicBezTo>
                  <a:pt x="99" y="61"/>
                  <a:pt x="99" y="55"/>
                  <a:pt x="98" y="4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3" name="Freeform 12"/>
          <p:cNvSpPr>
            <a:spLocks/>
          </p:cNvSpPr>
          <p:nvPr/>
        </p:nvSpPr>
        <p:spPr bwMode="auto">
          <a:xfrm>
            <a:off x="6707689" y="3684946"/>
            <a:ext cx="1114206" cy="1116660"/>
          </a:xfrm>
          <a:custGeom>
            <a:avLst/>
            <a:gdLst/>
            <a:ahLst/>
            <a:cxnLst>
              <a:cxn ang="0">
                <a:pos x="57" y="206"/>
              </a:cxn>
              <a:cxn ang="0">
                <a:pos x="111" y="194"/>
              </a:cxn>
              <a:cxn ang="0">
                <a:pos x="140" y="217"/>
              </a:cxn>
              <a:cxn ang="0">
                <a:pos x="137" y="210"/>
              </a:cxn>
              <a:cxn ang="0">
                <a:pos x="149" y="190"/>
              </a:cxn>
              <a:cxn ang="0">
                <a:pos x="163" y="167"/>
              </a:cxn>
              <a:cxn ang="0">
                <a:pos x="196" y="149"/>
              </a:cxn>
              <a:cxn ang="0">
                <a:pos x="182" y="126"/>
              </a:cxn>
              <a:cxn ang="0">
                <a:pos x="156" y="101"/>
              </a:cxn>
              <a:cxn ang="0">
                <a:pos x="139" y="85"/>
              </a:cxn>
              <a:cxn ang="0">
                <a:pos x="143" y="45"/>
              </a:cxn>
              <a:cxn ang="0">
                <a:pos x="164" y="38"/>
              </a:cxn>
              <a:cxn ang="0">
                <a:pos x="170" y="11"/>
              </a:cxn>
              <a:cxn ang="0">
                <a:pos x="193" y="17"/>
              </a:cxn>
              <a:cxn ang="0">
                <a:pos x="179" y="45"/>
              </a:cxn>
              <a:cxn ang="0">
                <a:pos x="212" y="34"/>
              </a:cxn>
              <a:cxn ang="0">
                <a:pos x="207" y="73"/>
              </a:cxn>
              <a:cxn ang="0">
                <a:pos x="249" y="41"/>
              </a:cxn>
              <a:cxn ang="0">
                <a:pos x="258" y="68"/>
              </a:cxn>
              <a:cxn ang="0">
                <a:pos x="249" y="83"/>
              </a:cxn>
              <a:cxn ang="0">
                <a:pos x="218" y="111"/>
              </a:cxn>
              <a:cxn ang="0">
                <a:pos x="212" y="142"/>
              </a:cxn>
              <a:cxn ang="0">
                <a:pos x="206" y="166"/>
              </a:cxn>
              <a:cxn ang="0">
                <a:pos x="260" y="179"/>
              </a:cxn>
              <a:cxn ang="0">
                <a:pos x="290" y="153"/>
              </a:cxn>
              <a:cxn ang="0">
                <a:pos x="303" y="134"/>
              </a:cxn>
              <a:cxn ang="0">
                <a:pos x="293" y="111"/>
              </a:cxn>
              <a:cxn ang="0">
                <a:pos x="337" y="120"/>
              </a:cxn>
              <a:cxn ang="0">
                <a:pos x="368" y="95"/>
              </a:cxn>
              <a:cxn ang="0">
                <a:pos x="381" y="78"/>
              </a:cxn>
              <a:cxn ang="0">
                <a:pos x="398" y="87"/>
              </a:cxn>
              <a:cxn ang="0">
                <a:pos x="407" y="110"/>
              </a:cxn>
              <a:cxn ang="0">
                <a:pos x="403" y="135"/>
              </a:cxn>
              <a:cxn ang="0">
                <a:pos x="389" y="162"/>
              </a:cxn>
              <a:cxn ang="0">
                <a:pos x="373" y="192"/>
              </a:cxn>
              <a:cxn ang="0">
                <a:pos x="357" y="210"/>
              </a:cxn>
              <a:cxn ang="0">
                <a:pos x="370" y="225"/>
              </a:cxn>
              <a:cxn ang="0">
                <a:pos x="357" y="251"/>
              </a:cxn>
              <a:cxn ang="0">
                <a:pos x="309" y="265"/>
              </a:cxn>
              <a:cxn ang="0">
                <a:pos x="268" y="279"/>
              </a:cxn>
              <a:cxn ang="0">
                <a:pos x="290" y="310"/>
              </a:cxn>
              <a:cxn ang="0">
                <a:pos x="311" y="340"/>
              </a:cxn>
              <a:cxn ang="0">
                <a:pos x="278" y="376"/>
              </a:cxn>
              <a:cxn ang="0">
                <a:pos x="222" y="398"/>
              </a:cxn>
              <a:cxn ang="0">
                <a:pos x="217" y="364"/>
              </a:cxn>
              <a:cxn ang="0">
                <a:pos x="199" y="347"/>
              </a:cxn>
              <a:cxn ang="0">
                <a:pos x="158" y="361"/>
              </a:cxn>
              <a:cxn ang="0">
                <a:pos x="112" y="381"/>
              </a:cxn>
              <a:cxn ang="0">
                <a:pos x="68" y="352"/>
              </a:cxn>
              <a:cxn ang="0">
                <a:pos x="23" y="292"/>
              </a:cxn>
              <a:cxn ang="0">
                <a:pos x="12" y="240"/>
              </a:cxn>
              <a:cxn ang="0">
                <a:pos x="47" y="221"/>
              </a:cxn>
            </a:cxnLst>
            <a:rect l="0" t="0" r="r" b="b"/>
            <a:pathLst>
              <a:path w="410" h="411">
                <a:moveTo>
                  <a:pt x="47" y="221"/>
                </a:moveTo>
                <a:cubicBezTo>
                  <a:pt x="50" y="217"/>
                  <a:pt x="50" y="217"/>
                  <a:pt x="50" y="217"/>
                </a:cubicBezTo>
                <a:cubicBezTo>
                  <a:pt x="52" y="217"/>
                  <a:pt x="56" y="216"/>
                  <a:pt x="58" y="215"/>
                </a:cubicBezTo>
                <a:cubicBezTo>
                  <a:pt x="59" y="214"/>
                  <a:pt x="56" y="209"/>
                  <a:pt x="57" y="206"/>
                </a:cubicBezTo>
                <a:cubicBezTo>
                  <a:pt x="60" y="201"/>
                  <a:pt x="64" y="193"/>
                  <a:pt x="71" y="195"/>
                </a:cubicBezTo>
                <a:cubicBezTo>
                  <a:pt x="83" y="198"/>
                  <a:pt x="84" y="184"/>
                  <a:pt x="97" y="185"/>
                </a:cubicBezTo>
                <a:cubicBezTo>
                  <a:pt x="100" y="186"/>
                  <a:pt x="100" y="185"/>
                  <a:pt x="100" y="188"/>
                </a:cubicBezTo>
                <a:cubicBezTo>
                  <a:pt x="100" y="193"/>
                  <a:pt x="108" y="194"/>
                  <a:pt x="111" y="194"/>
                </a:cubicBezTo>
                <a:cubicBezTo>
                  <a:pt x="116" y="194"/>
                  <a:pt x="117" y="196"/>
                  <a:pt x="120" y="200"/>
                </a:cubicBezTo>
                <a:cubicBezTo>
                  <a:pt x="122" y="203"/>
                  <a:pt x="126" y="206"/>
                  <a:pt x="129" y="208"/>
                </a:cubicBezTo>
                <a:cubicBezTo>
                  <a:pt x="131" y="209"/>
                  <a:pt x="133" y="212"/>
                  <a:pt x="134" y="214"/>
                </a:cubicBezTo>
                <a:cubicBezTo>
                  <a:pt x="135" y="216"/>
                  <a:pt x="138" y="216"/>
                  <a:pt x="140" y="217"/>
                </a:cubicBezTo>
                <a:cubicBezTo>
                  <a:pt x="143" y="219"/>
                  <a:pt x="143" y="225"/>
                  <a:pt x="146" y="226"/>
                </a:cubicBezTo>
                <a:cubicBezTo>
                  <a:pt x="147" y="226"/>
                  <a:pt x="147" y="223"/>
                  <a:pt x="147" y="222"/>
                </a:cubicBezTo>
                <a:cubicBezTo>
                  <a:pt x="146" y="221"/>
                  <a:pt x="145" y="213"/>
                  <a:pt x="144" y="212"/>
                </a:cubicBezTo>
                <a:cubicBezTo>
                  <a:pt x="142" y="211"/>
                  <a:pt x="139" y="211"/>
                  <a:pt x="137" y="210"/>
                </a:cubicBezTo>
                <a:cubicBezTo>
                  <a:pt x="135" y="209"/>
                  <a:pt x="135" y="207"/>
                  <a:pt x="136" y="205"/>
                </a:cubicBezTo>
                <a:cubicBezTo>
                  <a:pt x="137" y="203"/>
                  <a:pt x="140" y="203"/>
                  <a:pt x="143" y="203"/>
                </a:cubicBezTo>
                <a:cubicBezTo>
                  <a:pt x="149" y="201"/>
                  <a:pt x="144" y="200"/>
                  <a:pt x="144" y="197"/>
                </a:cubicBezTo>
                <a:cubicBezTo>
                  <a:pt x="147" y="197"/>
                  <a:pt x="153" y="193"/>
                  <a:pt x="149" y="190"/>
                </a:cubicBezTo>
                <a:cubicBezTo>
                  <a:pt x="145" y="187"/>
                  <a:pt x="148" y="179"/>
                  <a:pt x="150" y="175"/>
                </a:cubicBezTo>
                <a:cubicBezTo>
                  <a:pt x="151" y="172"/>
                  <a:pt x="149" y="167"/>
                  <a:pt x="153" y="166"/>
                </a:cubicBezTo>
                <a:cubicBezTo>
                  <a:pt x="155" y="166"/>
                  <a:pt x="156" y="167"/>
                  <a:pt x="157" y="167"/>
                </a:cubicBezTo>
                <a:cubicBezTo>
                  <a:pt x="159" y="167"/>
                  <a:pt x="160" y="164"/>
                  <a:pt x="163" y="167"/>
                </a:cubicBezTo>
                <a:cubicBezTo>
                  <a:pt x="166" y="170"/>
                  <a:pt x="168" y="162"/>
                  <a:pt x="172" y="161"/>
                </a:cubicBezTo>
                <a:cubicBezTo>
                  <a:pt x="176" y="160"/>
                  <a:pt x="176" y="163"/>
                  <a:pt x="180" y="163"/>
                </a:cubicBezTo>
                <a:cubicBezTo>
                  <a:pt x="185" y="164"/>
                  <a:pt x="187" y="161"/>
                  <a:pt x="189" y="157"/>
                </a:cubicBezTo>
                <a:cubicBezTo>
                  <a:pt x="191" y="153"/>
                  <a:pt x="192" y="152"/>
                  <a:pt x="196" y="149"/>
                </a:cubicBezTo>
                <a:cubicBezTo>
                  <a:pt x="195" y="148"/>
                  <a:pt x="192" y="147"/>
                  <a:pt x="193" y="145"/>
                </a:cubicBezTo>
                <a:cubicBezTo>
                  <a:pt x="196" y="142"/>
                  <a:pt x="199" y="143"/>
                  <a:pt x="196" y="138"/>
                </a:cubicBezTo>
                <a:cubicBezTo>
                  <a:pt x="195" y="136"/>
                  <a:pt x="193" y="137"/>
                  <a:pt x="191" y="137"/>
                </a:cubicBezTo>
                <a:cubicBezTo>
                  <a:pt x="185" y="137"/>
                  <a:pt x="185" y="129"/>
                  <a:pt x="182" y="126"/>
                </a:cubicBezTo>
                <a:cubicBezTo>
                  <a:pt x="180" y="125"/>
                  <a:pt x="177" y="120"/>
                  <a:pt x="179" y="119"/>
                </a:cubicBezTo>
                <a:cubicBezTo>
                  <a:pt x="181" y="118"/>
                  <a:pt x="181" y="114"/>
                  <a:pt x="180" y="113"/>
                </a:cubicBezTo>
                <a:cubicBezTo>
                  <a:pt x="178" y="109"/>
                  <a:pt x="181" y="106"/>
                  <a:pt x="176" y="106"/>
                </a:cubicBezTo>
                <a:cubicBezTo>
                  <a:pt x="171" y="107"/>
                  <a:pt x="160" y="103"/>
                  <a:pt x="156" y="101"/>
                </a:cubicBezTo>
                <a:cubicBezTo>
                  <a:pt x="154" y="99"/>
                  <a:pt x="151" y="96"/>
                  <a:pt x="153" y="93"/>
                </a:cubicBezTo>
                <a:cubicBezTo>
                  <a:pt x="153" y="91"/>
                  <a:pt x="154" y="85"/>
                  <a:pt x="153" y="83"/>
                </a:cubicBezTo>
                <a:cubicBezTo>
                  <a:pt x="153" y="82"/>
                  <a:pt x="150" y="88"/>
                  <a:pt x="149" y="86"/>
                </a:cubicBezTo>
                <a:cubicBezTo>
                  <a:pt x="144" y="79"/>
                  <a:pt x="145" y="84"/>
                  <a:pt x="139" y="85"/>
                </a:cubicBezTo>
                <a:cubicBezTo>
                  <a:pt x="134" y="86"/>
                  <a:pt x="136" y="80"/>
                  <a:pt x="136" y="77"/>
                </a:cubicBezTo>
                <a:cubicBezTo>
                  <a:pt x="137" y="70"/>
                  <a:pt x="132" y="68"/>
                  <a:pt x="138" y="61"/>
                </a:cubicBezTo>
                <a:cubicBezTo>
                  <a:pt x="143" y="56"/>
                  <a:pt x="143" y="52"/>
                  <a:pt x="143" y="45"/>
                </a:cubicBezTo>
                <a:cubicBezTo>
                  <a:pt x="143" y="45"/>
                  <a:pt x="143" y="45"/>
                  <a:pt x="143" y="45"/>
                </a:cubicBezTo>
                <a:cubicBezTo>
                  <a:pt x="150" y="46"/>
                  <a:pt x="143" y="38"/>
                  <a:pt x="150" y="38"/>
                </a:cubicBezTo>
                <a:cubicBezTo>
                  <a:pt x="151" y="38"/>
                  <a:pt x="158" y="42"/>
                  <a:pt x="154" y="36"/>
                </a:cubicBezTo>
                <a:cubicBezTo>
                  <a:pt x="148" y="29"/>
                  <a:pt x="158" y="25"/>
                  <a:pt x="163" y="25"/>
                </a:cubicBezTo>
                <a:cubicBezTo>
                  <a:pt x="165" y="26"/>
                  <a:pt x="164" y="35"/>
                  <a:pt x="164" y="38"/>
                </a:cubicBezTo>
                <a:cubicBezTo>
                  <a:pt x="167" y="45"/>
                  <a:pt x="168" y="43"/>
                  <a:pt x="170" y="38"/>
                </a:cubicBezTo>
                <a:cubicBezTo>
                  <a:pt x="171" y="35"/>
                  <a:pt x="176" y="36"/>
                  <a:pt x="177" y="34"/>
                </a:cubicBezTo>
                <a:cubicBezTo>
                  <a:pt x="179" y="31"/>
                  <a:pt x="171" y="26"/>
                  <a:pt x="171" y="22"/>
                </a:cubicBezTo>
                <a:cubicBezTo>
                  <a:pt x="171" y="18"/>
                  <a:pt x="170" y="15"/>
                  <a:pt x="170" y="11"/>
                </a:cubicBezTo>
                <a:cubicBezTo>
                  <a:pt x="161" y="9"/>
                  <a:pt x="169" y="5"/>
                  <a:pt x="173" y="4"/>
                </a:cubicBezTo>
                <a:cubicBezTo>
                  <a:pt x="177" y="2"/>
                  <a:pt x="193" y="0"/>
                  <a:pt x="193" y="4"/>
                </a:cubicBezTo>
                <a:cubicBezTo>
                  <a:pt x="194" y="17"/>
                  <a:pt x="194" y="17"/>
                  <a:pt x="194" y="17"/>
                </a:cubicBezTo>
                <a:cubicBezTo>
                  <a:pt x="194" y="17"/>
                  <a:pt x="193" y="17"/>
                  <a:pt x="193" y="17"/>
                </a:cubicBezTo>
                <a:cubicBezTo>
                  <a:pt x="193" y="17"/>
                  <a:pt x="193" y="17"/>
                  <a:pt x="192" y="17"/>
                </a:cubicBezTo>
                <a:cubicBezTo>
                  <a:pt x="192" y="18"/>
                  <a:pt x="192" y="18"/>
                  <a:pt x="192" y="18"/>
                </a:cubicBezTo>
                <a:cubicBezTo>
                  <a:pt x="184" y="18"/>
                  <a:pt x="183" y="26"/>
                  <a:pt x="183" y="33"/>
                </a:cubicBezTo>
                <a:cubicBezTo>
                  <a:pt x="183" y="36"/>
                  <a:pt x="180" y="42"/>
                  <a:pt x="179" y="45"/>
                </a:cubicBezTo>
                <a:cubicBezTo>
                  <a:pt x="179" y="45"/>
                  <a:pt x="183" y="70"/>
                  <a:pt x="187" y="58"/>
                </a:cubicBezTo>
                <a:cubicBezTo>
                  <a:pt x="191" y="43"/>
                  <a:pt x="190" y="30"/>
                  <a:pt x="198" y="17"/>
                </a:cubicBezTo>
                <a:cubicBezTo>
                  <a:pt x="199" y="16"/>
                  <a:pt x="207" y="21"/>
                  <a:pt x="209" y="22"/>
                </a:cubicBezTo>
                <a:cubicBezTo>
                  <a:pt x="210" y="23"/>
                  <a:pt x="211" y="31"/>
                  <a:pt x="212" y="34"/>
                </a:cubicBezTo>
                <a:cubicBezTo>
                  <a:pt x="215" y="39"/>
                  <a:pt x="211" y="41"/>
                  <a:pt x="208" y="43"/>
                </a:cubicBezTo>
                <a:cubicBezTo>
                  <a:pt x="203" y="47"/>
                  <a:pt x="209" y="48"/>
                  <a:pt x="210" y="51"/>
                </a:cubicBezTo>
                <a:cubicBezTo>
                  <a:pt x="210" y="53"/>
                  <a:pt x="205" y="58"/>
                  <a:pt x="204" y="60"/>
                </a:cubicBezTo>
                <a:cubicBezTo>
                  <a:pt x="203" y="63"/>
                  <a:pt x="202" y="74"/>
                  <a:pt x="207" y="73"/>
                </a:cubicBezTo>
                <a:cubicBezTo>
                  <a:pt x="211" y="72"/>
                  <a:pt x="219" y="68"/>
                  <a:pt x="223" y="66"/>
                </a:cubicBezTo>
                <a:cubicBezTo>
                  <a:pt x="226" y="64"/>
                  <a:pt x="239" y="56"/>
                  <a:pt x="236" y="55"/>
                </a:cubicBezTo>
                <a:cubicBezTo>
                  <a:pt x="228" y="52"/>
                  <a:pt x="237" y="40"/>
                  <a:pt x="241" y="40"/>
                </a:cubicBezTo>
                <a:cubicBezTo>
                  <a:pt x="243" y="39"/>
                  <a:pt x="251" y="38"/>
                  <a:pt x="249" y="41"/>
                </a:cubicBezTo>
                <a:cubicBezTo>
                  <a:pt x="247" y="43"/>
                  <a:pt x="246" y="48"/>
                  <a:pt x="247" y="50"/>
                </a:cubicBezTo>
                <a:cubicBezTo>
                  <a:pt x="249" y="53"/>
                  <a:pt x="256" y="46"/>
                  <a:pt x="259" y="53"/>
                </a:cubicBezTo>
                <a:cubicBezTo>
                  <a:pt x="261" y="56"/>
                  <a:pt x="267" y="56"/>
                  <a:pt x="261" y="59"/>
                </a:cubicBezTo>
                <a:cubicBezTo>
                  <a:pt x="250" y="63"/>
                  <a:pt x="266" y="66"/>
                  <a:pt x="258" y="68"/>
                </a:cubicBezTo>
                <a:cubicBezTo>
                  <a:pt x="257" y="69"/>
                  <a:pt x="255" y="71"/>
                  <a:pt x="254" y="72"/>
                </a:cubicBezTo>
                <a:cubicBezTo>
                  <a:pt x="254" y="73"/>
                  <a:pt x="258" y="75"/>
                  <a:pt x="259" y="76"/>
                </a:cubicBezTo>
                <a:cubicBezTo>
                  <a:pt x="259" y="77"/>
                  <a:pt x="257" y="81"/>
                  <a:pt x="256" y="81"/>
                </a:cubicBezTo>
                <a:cubicBezTo>
                  <a:pt x="254" y="82"/>
                  <a:pt x="249" y="81"/>
                  <a:pt x="249" y="83"/>
                </a:cubicBezTo>
                <a:cubicBezTo>
                  <a:pt x="247" y="90"/>
                  <a:pt x="240" y="86"/>
                  <a:pt x="236" y="88"/>
                </a:cubicBezTo>
                <a:cubicBezTo>
                  <a:pt x="232" y="91"/>
                  <a:pt x="229" y="94"/>
                  <a:pt x="224" y="96"/>
                </a:cubicBezTo>
                <a:cubicBezTo>
                  <a:pt x="223" y="97"/>
                  <a:pt x="213" y="101"/>
                  <a:pt x="214" y="102"/>
                </a:cubicBezTo>
                <a:cubicBezTo>
                  <a:pt x="215" y="104"/>
                  <a:pt x="221" y="108"/>
                  <a:pt x="218" y="111"/>
                </a:cubicBezTo>
                <a:cubicBezTo>
                  <a:pt x="216" y="113"/>
                  <a:pt x="215" y="114"/>
                  <a:pt x="215" y="118"/>
                </a:cubicBezTo>
                <a:cubicBezTo>
                  <a:pt x="215" y="124"/>
                  <a:pt x="215" y="125"/>
                  <a:pt x="209" y="126"/>
                </a:cubicBezTo>
                <a:cubicBezTo>
                  <a:pt x="198" y="128"/>
                  <a:pt x="203" y="133"/>
                  <a:pt x="205" y="140"/>
                </a:cubicBezTo>
                <a:cubicBezTo>
                  <a:pt x="208" y="147"/>
                  <a:pt x="207" y="145"/>
                  <a:pt x="212" y="142"/>
                </a:cubicBezTo>
                <a:cubicBezTo>
                  <a:pt x="216" y="140"/>
                  <a:pt x="218" y="141"/>
                  <a:pt x="219" y="145"/>
                </a:cubicBezTo>
                <a:cubicBezTo>
                  <a:pt x="219" y="149"/>
                  <a:pt x="210" y="152"/>
                  <a:pt x="208" y="151"/>
                </a:cubicBezTo>
                <a:cubicBezTo>
                  <a:pt x="207" y="150"/>
                  <a:pt x="194" y="156"/>
                  <a:pt x="201" y="156"/>
                </a:cubicBezTo>
                <a:cubicBezTo>
                  <a:pt x="209" y="156"/>
                  <a:pt x="203" y="160"/>
                  <a:pt x="206" y="166"/>
                </a:cubicBezTo>
                <a:cubicBezTo>
                  <a:pt x="208" y="172"/>
                  <a:pt x="207" y="175"/>
                  <a:pt x="214" y="172"/>
                </a:cubicBezTo>
                <a:cubicBezTo>
                  <a:pt x="227" y="167"/>
                  <a:pt x="222" y="180"/>
                  <a:pt x="230" y="182"/>
                </a:cubicBezTo>
                <a:cubicBezTo>
                  <a:pt x="238" y="184"/>
                  <a:pt x="239" y="173"/>
                  <a:pt x="245" y="177"/>
                </a:cubicBezTo>
                <a:cubicBezTo>
                  <a:pt x="249" y="180"/>
                  <a:pt x="255" y="181"/>
                  <a:pt x="260" y="179"/>
                </a:cubicBezTo>
                <a:cubicBezTo>
                  <a:pt x="264" y="177"/>
                  <a:pt x="261" y="172"/>
                  <a:pt x="261" y="168"/>
                </a:cubicBezTo>
                <a:cubicBezTo>
                  <a:pt x="261" y="155"/>
                  <a:pt x="268" y="165"/>
                  <a:pt x="271" y="166"/>
                </a:cubicBezTo>
                <a:cubicBezTo>
                  <a:pt x="277" y="168"/>
                  <a:pt x="282" y="157"/>
                  <a:pt x="286" y="154"/>
                </a:cubicBezTo>
                <a:cubicBezTo>
                  <a:pt x="283" y="153"/>
                  <a:pt x="289" y="153"/>
                  <a:pt x="290" y="153"/>
                </a:cubicBezTo>
                <a:cubicBezTo>
                  <a:pt x="294" y="153"/>
                  <a:pt x="302" y="153"/>
                  <a:pt x="302" y="146"/>
                </a:cubicBezTo>
                <a:cubicBezTo>
                  <a:pt x="302" y="146"/>
                  <a:pt x="298" y="145"/>
                  <a:pt x="298" y="145"/>
                </a:cubicBezTo>
                <a:cubicBezTo>
                  <a:pt x="298" y="144"/>
                  <a:pt x="302" y="142"/>
                  <a:pt x="303" y="141"/>
                </a:cubicBezTo>
                <a:cubicBezTo>
                  <a:pt x="304" y="139"/>
                  <a:pt x="307" y="135"/>
                  <a:pt x="303" y="134"/>
                </a:cubicBezTo>
                <a:cubicBezTo>
                  <a:pt x="299" y="133"/>
                  <a:pt x="300" y="132"/>
                  <a:pt x="300" y="128"/>
                </a:cubicBezTo>
                <a:cubicBezTo>
                  <a:pt x="300" y="126"/>
                  <a:pt x="294" y="125"/>
                  <a:pt x="292" y="123"/>
                </a:cubicBezTo>
                <a:cubicBezTo>
                  <a:pt x="289" y="120"/>
                  <a:pt x="291" y="115"/>
                  <a:pt x="293" y="111"/>
                </a:cubicBezTo>
                <a:cubicBezTo>
                  <a:pt x="293" y="111"/>
                  <a:pt x="293" y="111"/>
                  <a:pt x="293" y="111"/>
                </a:cubicBezTo>
                <a:cubicBezTo>
                  <a:pt x="297" y="111"/>
                  <a:pt x="300" y="106"/>
                  <a:pt x="303" y="106"/>
                </a:cubicBezTo>
                <a:cubicBezTo>
                  <a:pt x="306" y="106"/>
                  <a:pt x="305" y="110"/>
                  <a:pt x="309" y="110"/>
                </a:cubicBezTo>
                <a:cubicBezTo>
                  <a:pt x="314" y="110"/>
                  <a:pt x="318" y="115"/>
                  <a:pt x="322" y="117"/>
                </a:cubicBezTo>
                <a:cubicBezTo>
                  <a:pt x="326" y="119"/>
                  <a:pt x="333" y="122"/>
                  <a:pt x="337" y="120"/>
                </a:cubicBezTo>
                <a:cubicBezTo>
                  <a:pt x="340" y="117"/>
                  <a:pt x="342" y="119"/>
                  <a:pt x="345" y="118"/>
                </a:cubicBezTo>
                <a:cubicBezTo>
                  <a:pt x="347" y="117"/>
                  <a:pt x="347" y="114"/>
                  <a:pt x="349" y="113"/>
                </a:cubicBezTo>
                <a:cubicBezTo>
                  <a:pt x="354" y="110"/>
                  <a:pt x="354" y="110"/>
                  <a:pt x="357" y="105"/>
                </a:cubicBezTo>
                <a:cubicBezTo>
                  <a:pt x="359" y="101"/>
                  <a:pt x="363" y="96"/>
                  <a:pt x="368" y="95"/>
                </a:cubicBezTo>
                <a:cubicBezTo>
                  <a:pt x="371" y="94"/>
                  <a:pt x="373" y="93"/>
                  <a:pt x="376" y="93"/>
                </a:cubicBezTo>
                <a:cubicBezTo>
                  <a:pt x="377" y="93"/>
                  <a:pt x="379" y="92"/>
                  <a:pt x="380" y="91"/>
                </a:cubicBezTo>
                <a:cubicBezTo>
                  <a:pt x="381" y="90"/>
                  <a:pt x="380" y="87"/>
                  <a:pt x="380" y="86"/>
                </a:cubicBezTo>
                <a:cubicBezTo>
                  <a:pt x="379" y="83"/>
                  <a:pt x="380" y="81"/>
                  <a:pt x="381" y="78"/>
                </a:cubicBezTo>
                <a:cubicBezTo>
                  <a:pt x="381" y="78"/>
                  <a:pt x="381" y="78"/>
                  <a:pt x="381" y="78"/>
                </a:cubicBezTo>
                <a:cubicBezTo>
                  <a:pt x="383" y="78"/>
                  <a:pt x="385" y="78"/>
                  <a:pt x="387" y="80"/>
                </a:cubicBezTo>
                <a:cubicBezTo>
                  <a:pt x="387" y="81"/>
                  <a:pt x="388" y="83"/>
                  <a:pt x="388" y="84"/>
                </a:cubicBezTo>
                <a:cubicBezTo>
                  <a:pt x="389" y="85"/>
                  <a:pt x="396" y="85"/>
                  <a:pt x="398" y="87"/>
                </a:cubicBezTo>
                <a:cubicBezTo>
                  <a:pt x="401" y="89"/>
                  <a:pt x="401" y="92"/>
                  <a:pt x="404" y="94"/>
                </a:cubicBezTo>
                <a:cubicBezTo>
                  <a:pt x="407" y="96"/>
                  <a:pt x="408" y="102"/>
                  <a:pt x="410" y="104"/>
                </a:cubicBezTo>
                <a:cubicBezTo>
                  <a:pt x="410" y="104"/>
                  <a:pt x="410" y="104"/>
                  <a:pt x="410" y="104"/>
                </a:cubicBezTo>
                <a:cubicBezTo>
                  <a:pt x="407" y="110"/>
                  <a:pt x="407" y="110"/>
                  <a:pt x="407" y="110"/>
                </a:cubicBezTo>
                <a:cubicBezTo>
                  <a:pt x="406" y="111"/>
                  <a:pt x="404" y="115"/>
                  <a:pt x="405" y="117"/>
                </a:cubicBezTo>
                <a:cubicBezTo>
                  <a:pt x="405" y="119"/>
                  <a:pt x="406" y="120"/>
                  <a:pt x="406" y="122"/>
                </a:cubicBezTo>
                <a:cubicBezTo>
                  <a:pt x="407" y="126"/>
                  <a:pt x="404" y="128"/>
                  <a:pt x="402" y="130"/>
                </a:cubicBezTo>
                <a:cubicBezTo>
                  <a:pt x="400" y="132"/>
                  <a:pt x="402" y="133"/>
                  <a:pt x="403" y="135"/>
                </a:cubicBezTo>
                <a:cubicBezTo>
                  <a:pt x="405" y="137"/>
                  <a:pt x="407" y="139"/>
                  <a:pt x="407" y="142"/>
                </a:cubicBezTo>
                <a:cubicBezTo>
                  <a:pt x="404" y="145"/>
                  <a:pt x="395" y="146"/>
                  <a:pt x="399" y="151"/>
                </a:cubicBezTo>
                <a:cubicBezTo>
                  <a:pt x="404" y="156"/>
                  <a:pt x="400" y="158"/>
                  <a:pt x="394" y="158"/>
                </a:cubicBezTo>
                <a:cubicBezTo>
                  <a:pt x="390" y="159"/>
                  <a:pt x="390" y="157"/>
                  <a:pt x="389" y="162"/>
                </a:cubicBezTo>
                <a:cubicBezTo>
                  <a:pt x="387" y="166"/>
                  <a:pt x="389" y="169"/>
                  <a:pt x="385" y="171"/>
                </a:cubicBezTo>
                <a:cubicBezTo>
                  <a:pt x="379" y="175"/>
                  <a:pt x="387" y="177"/>
                  <a:pt x="379" y="179"/>
                </a:cubicBezTo>
                <a:cubicBezTo>
                  <a:pt x="376" y="180"/>
                  <a:pt x="378" y="184"/>
                  <a:pt x="377" y="186"/>
                </a:cubicBezTo>
                <a:cubicBezTo>
                  <a:pt x="376" y="188"/>
                  <a:pt x="373" y="189"/>
                  <a:pt x="373" y="192"/>
                </a:cubicBezTo>
                <a:cubicBezTo>
                  <a:pt x="372" y="195"/>
                  <a:pt x="372" y="197"/>
                  <a:pt x="368" y="197"/>
                </a:cubicBezTo>
                <a:cubicBezTo>
                  <a:pt x="362" y="198"/>
                  <a:pt x="365" y="201"/>
                  <a:pt x="363" y="203"/>
                </a:cubicBezTo>
                <a:cubicBezTo>
                  <a:pt x="362" y="205"/>
                  <a:pt x="360" y="204"/>
                  <a:pt x="358" y="204"/>
                </a:cubicBezTo>
                <a:cubicBezTo>
                  <a:pt x="356" y="205"/>
                  <a:pt x="357" y="209"/>
                  <a:pt x="357" y="210"/>
                </a:cubicBezTo>
                <a:cubicBezTo>
                  <a:pt x="358" y="213"/>
                  <a:pt x="361" y="215"/>
                  <a:pt x="363" y="217"/>
                </a:cubicBezTo>
                <a:cubicBezTo>
                  <a:pt x="364" y="218"/>
                  <a:pt x="367" y="219"/>
                  <a:pt x="367" y="221"/>
                </a:cubicBezTo>
                <a:cubicBezTo>
                  <a:pt x="368" y="221"/>
                  <a:pt x="368" y="221"/>
                  <a:pt x="368" y="221"/>
                </a:cubicBezTo>
                <a:cubicBezTo>
                  <a:pt x="369" y="222"/>
                  <a:pt x="370" y="224"/>
                  <a:pt x="370" y="225"/>
                </a:cubicBezTo>
                <a:cubicBezTo>
                  <a:pt x="371" y="228"/>
                  <a:pt x="368" y="229"/>
                  <a:pt x="369" y="231"/>
                </a:cubicBezTo>
                <a:cubicBezTo>
                  <a:pt x="373" y="239"/>
                  <a:pt x="361" y="233"/>
                  <a:pt x="362" y="239"/>
                </a:cubicBezTo>
                <a:cubicBezTo>
                  <a:pt x="362" y="244"/>
                  <a:pt x="360" y="248"/>
                  <a:pt x="357" y="251"/>
                </a:cubicBezTo>
                <a:cubicBezTo>
                  <a:pt x="357" y="251"/>
                  <a:pt x="357" y="251"/>
                  <a:pt x="357" y="251"/>
                </a:cubicBezTo>
                <a:cubicBezTo>
                  <a:pt x="350" y="251"/>
                  <a:pt x="350" y="251"/>
                  <a:pt x="350" y="251"/>
                </a:cubicBezTo>
                <a:cubicBezTo>
                  <a:pt x="346" y="254"/>
                  <a:pt x="345" y="256"/>
                  <a:pt x="340" y="257"/>
                </a:cubicBezTo>
                <a:cubicBezTo>
                  <a:pt x="337" y="259"/>
                  <a:pt x="333" y="256"/>
                  <a:pt x="329" y="256"/>
                </a:cubicBezTo>
                <a:cubicBezTo>
                  <a:pt x="321" y="256"/>
                  <a:pt x="316" y="262"/>
                  <a:pt x="309" y="265"/>
                </a:cubicBezTo>
                <a:cubicBezTo>
                  <a:pt x="302" y="268"/>
                  <a:pt x="306" y="267"/>
                  <a:pt x="302" y="272"/>
                </a:cubicBezTo>
                <a:cubicBezTo>
                  <a:pt x="300" y="276"/>
                  <a:pt x="288" y="282"/>
                  <a:pt x="284" y="281"/>
                </a:cubicBezTo>
                <a:cubicBezTo>
                  <a:pt x="281" y="280"/>
                  <a:pt x="280" y="276"/>
                  <a:pt x="277" y="276"/>
                </a:cubicBezTo>
                <a:cubicBezTo>
                  <a:pt x="273" y="275"/>
                  <a:pt x="271" y="278"/>
                  <a:pt x="268" y="279"/>
                </a:cubicBezTo>
                <a:cubicBezTo>
                  <a:pt x="263" y="280"/>
                  <a:pt x="266" y="287"/>
                  <a:pt x="265" y="290"/>
                </a:cubicBezTo>
                <a:cubicBezTo>
                  <a:pt x="265" y="299"/>
                  <a:pt x="276" y="290"/>
                  <a:pt x="282" y="294"/>
                </a:cubicBezTo>
                <a:cubicBezTo>
                  <a:pt x="289" y="298"/>
                  <a:pt x="291" y="295"/>
                  <a:pt x="294" y="303"/>
                </a:cubicBezTo>
                <a:cubicBezTo>
                  <a:pt x="298" y="309"/>
                  <a:pt x="294" y="306"/>
                  <a:pt x="290" y="310"/>
                </a:cubicBezTo>
                <a:cubicBezTo>
                  <a:pt x="286" y="314"/>
                  <a:pt x="288" y="311"/>
                  <a:pt x="288" y="315"/>
                </a:cubicBezTo>
                <a:cubicBezTo>
                  <a:pt x="286" y="324"/>
                  <a:pt x="294" y="323"/>
                  <a:pt x="294" y="331"/>
                </a:cubicBezTo>
                <a:cubicBezTo>
                  <a:pt x="294" y="336"/>
                  <a:pt x="292" y="340"/>
                  <a:pt x="299" y="340"/>
                </a:cubicBezTo>
                <a:cubicBezTo>
                  <a:pt x="302" y="341"/>
                  <a:pt x="308" y="339"/>
                  <a:pt x="311" y="340"/>
                </a:cubicBezTo>
                <a:cubicBezTo>
                  <a:pt x="313" y="340"/>
                  <a:pt x="311" y="352"/>
                  <a:pt x="310" y="354"/>
                </a:cubicBezTo>
                <a:cubicBezTo>
                  <a:pt x="309" y="361"/>
                  <a:pt x="302" y="366"/>
                  <a:pt x="300" y="373"/>
                </a:cubicBezTo>
                <a:cubicBezTo>
                  <a:pt x="297" y="379"/>
                  <a:pt x="294" y="369"/>
                  <a:pt x="290" y="369"/>
                </a:cubicBezTo>
                <a:cubicBezTo>
                  <a:pt x="286" y="370"/>
                  <a:pt x="282" y="374"/>
                  <a:pt x="278" y="376"/>
                </a:cubicBezTo>
                <a:cubicBezTo>
                  <a:pt x="276" y="376"/>
                  <a:pt x="266" y="383"/>
                  <a:pt x="267" y="384"/>
                </a:cubicBezTo>
                <a:cubicBezTo>
                  <a:pt x="271" y="392"/>
                  <a:pt x="260" y="392"/>
                  <a:pt x="258" y="399"/>
                </a:cubicBezTo>
                <a:cubicBezTo>
                  <a:pt x="254" y="411"/>
                  <a:pt x="249" y="389"/>
                  <a:pt x="241" y="396"/>
                </a:cubicBezTo>
                <a:cubicBezTo>
                  <a:pt x="235" y="400"/>
                  <a:pt x="228" y="399"/>
                  <a:pt x="222" y="398"/>
                </a:cubicBezTo>
                <a:cubicBezTo>
                  <a:pt x="222" y="398"/>
                  <a:pt x="222" y="398"/>
                  <a:pt x="222" y="398"/>
                </a:cubicBezTo>
                <a:cubicBezTo>
                  <a:pt x="217" y="386"/>
                  <a:pt x="217" y="386"/>
                  <a:pt x="217" y="386"/>
                </a:cubicBezTo>
                <a:cubicBezTo>
                  <a:pt x="218" y="382"/>
                  <a:pt x="220" y="378"/>
                  <a:pt x="218" y="374"/>
                </a:cubicBezTo>
                <a:cubicBezTo>
                  <a:pt x="217" y="371"/>
                  <a:pt x="216" y="367"/>
                  <a:pt x="217" y="364"/>
                </a:cubicBezTo>
                <a:cubicBezTo>
                  <a:pt x="218" y="362"/>
                  <a:pt x="219" y="359"/>
                  <a:pt x="217" y="357"/>
                </a:cubicBezTo>
                <a:cubicBezTo>
                  <a:pt x="215" y="354"/>
                  <a:pt x="212" y="354"/>
                  <a:pt x="210" y="352"/>
                </a:cubicBezTo>
                <a:cubicBezTo>
                  <a:pt x="208" y="349"/>
                  <a:pt x="207" y="345"/>
                  <a:pt x="207" y="342"/>
                </a:cubicBezTo>
                <a:cubicBezTo>
                  <a:pt x="206" y="341"/>
                  <a:pt x="200" y="346"/>
                  <a:pt x="199" y="347"/>
                </a:cubicBezTo>
                <a:cubicBezTo>
                  <a:pt x="194" y="350"/>
                  <a:pt x="190" y="355"/>
                  <a:pt x="185" y="350"/>
                </a:cubicBezTo>
                <a:cubicBezTo>
                  <a:pt x="181" y="347"/>
                  <a:pt x="174" y="352"/>
                  <a:pt x="169" y="347"/>
                </a:cubicBezTo>
                <a:cubicBezTo>
                  <a:pt x="166" y="346"/>
                  <a:pt x="164" y="342"/>
                  <a:pt x="164" y="350"/>
                </a:cubicBezTo>
                <a:cubicBezTo>
                  <a:pt x="164" y="353"/>
                  <a:pt x="161" y="359"/>
                  <a:pt x="158" y="361"/>
                </a:cubicBezTo>
                <a:cubicBezTo>
                  <a:pt x="153" y="365"/>
                  <a:pt x="149" y="365"/>
                  <a:pt x="142" y="365"/>
                </a:cubicBezTo>
                <a:cubicBezTo>
                  <a:pt x="131" y="365"/>
                  <a:pt x="124" y="368"/>
                  <a:pt x="114" y="374"/>
                </a:cubicBezTo>
                <a:cubicBezTo>
                  <a:pt x="112" y="381"/>
                  <a:pt x="112" y="381"/>
                  <a:pt x="112" y="381"/>
                </a:cubicBezTo>
                <a:cubicBezTo>
                  <a:pt x="112" y="381"/>
                  <a:pt x="112" y="381"/>
                  <a:pt x="112" y="381"/>
                </a:cubicBezTo>
                <a:cubicBezTo>
                  <a:pt x="106" y="379"/>
                  <a:pt x="102" y="376"/>
                  <a:pt x="98" y="374"/>
                </a:cubicBezTo>
                <a:cubicBezTo>
                  <a:pt x="94" y="373"/>
                  <a:pt x="89" y="376"/>
                  <a:pt x="90" y="370"/>
                </a:cubicBezTo>
                <a:cubicBezTo>
                  <a:pt x="92" y="363"/>
                  <a:pt x="86" y="368"/>
                  <a:pt x="81" y="366"/>
                </a:cubicBezTo>
                <a:cubicBezTo>
                  <a:pt x="75" y="363"/>
                  <a:pt x="71" y="358"/>
                  <a:pt x="68" y="352"/>
                </a:cubicBezTo>
                <a:cubicBezTo>
                  <a:pt x="59" y="334"/>
                  <a:pt x="59" y="334"/>
                  <a:pt x="59" y="334"/>
                </a:cubicBezTo>
                <a:cubicBezTo>
                  <a:pt x="56" y="328"/>
                  <a:pt x="49" y="330"/>
                  <a:pt x="45" y="325"/>
                </a:cubicBezTo>
                <a:cubicBezTo>
                  <a:pt x="34" y="310"/>
                  <a:pt x="34" y="310"/>
                  <a:pt x="34" y="310"/>
                </a:cubicBezTo>
                <a:cubicBezTo>
                  <a:pt x="30" y="306"/>
                  <a:pt x="26" y="297"/>
                  <a:pt x="23" y="292"/>
                </a:cubicBezTo>
                <a:cubicBezTo>
                  <a:pt x="21" y="288"/>
                  <a:pt x="19" y="283"/>
                  <a:pt x="18" y="278"/>
                </a:cubicBezTo>
                <a:cubicBezTo>
                  <a:pt x="16" y="273"/>
                  <a:pt x="17" y="268"/>
                  <a:pt x="13" y="263"/>
                </a:cubicBezTo>
                <a:cubicBezTo>
                  <a:pt x="9" y="259"/>
                  <a:pt x="8" y="254"/>
                  <a:pt x="5" y="250"/>
                </a:cubicBezTo>
                <a:cubicBezTo>
                  <a:pt x="0" y="244"/>
                  <a:pt x="8" y="243"/>
                  <a:pt x="12" y="240"/>
                </a:cubicBezTo>
                <a:cubicBezTo>
                  <a:pt x="15" y="239"/>
                  <a:pt x="17" y="237"/>
                  <a:pt x="20" y="237"/>
                </a:cubicBezTo>
                <a:cubicBezTo>
                  <a:pt x="23" y="237"/>
                  <a:pt x="26" y="238"/>
                  <a:pt x="29" y="237"/>
                </a:cubicBezTo>
                <a:cubicBezTo>
                  <a:pt x="33" y="237"/>
                  <a:pt x="40" y="233"/>
                  <a:pt x="43" y="231"/>
                </a:cubicBezTo>
                <a:cubicBezTo>
                  <a:pt x="47" y="229"/>
                  <a:pt x="48" y="225"/>
                  <a:pt x="47" y="2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4" name="Freeform 13"/>
          <p:cNvSpPr>
            <a:spLocks noEditPoints="1"/>
          </p:cNvSpPr>
          <p:nvPr/>
        </p:nvSpPr>
        <p:spPr bwMode="auto">
          <a:xfrm>
            <a:off x="5294071" y="4612632"/>
            <a:ext cx="2017350" cy="247875"/>
          </a:xfrm>
          <a:custGeom>
            <a:avLst/>
            <a:gdLst/>
            <a:ahLst/>
            <a:cxnLst>
              <a:cxn ang="0">
                <a:pos x="6" y="83"/>
              </a:cxn>
              <a:cxn ang="0">
                <a:pos x="2" y="82"/>
              </a:cxn>
              <a:cxn ang="0">
                <a:pos x="0" y="81"/>
              </a:cxn>
              <a:cxn ang="0">
                <a:pos x="1" y="77"/>
              </a:cxn>
              <a:cxn ang="0">
                <a:pos x="7" y="70"/>
              </a:cxn>
              <a:cxn ang="0">
                <a:pos x="10" y="74"/>
              </a:cxn>
              <a:cxn ang="0">
                <a:pos x="14" y="77"/>
              </a:cxn>
              <a:cxn ang="0">
                <a:pos x="15" y="84"/>
              </a:cxn>
              <a:cxn ang="0">
                <a:pos x="14" y="86"/>
              </a:cxn>
              <a:cxn ang="0">
                <a:pos x="9" y="85"/>
              </a:cxn>
              <a:cxn ang="0">
                <a:pos x="6" y="83"/>
              </a:cxn>
              <a:cxn ang="0">
                <a:pos x="632" y="40"/>
              </a:cxn>
              <a:cxn ang="0">
                <a:pos x="634" y="33"/>
              </a:cxn>
              <a:cxn ang="0">
                <a:pos x="662" y="24"/>
              </a:cxn>
              <a:cxn ang="0">
                <a:pos x="678" y="20"/>
              </a:cxn>
              <a:cxn ang="0">
                <a:pos x="684" y="9"/>
              </a:cxn>
              <a:cxn ang="0">
                <a:pos x="689" y="6"/>
              </a:cxn>
              <a:cxn ang="0">
                <a:pos x="705" y="9"/>
              </a:cxn>
              <a:cxn ang="0">
                <a:pos x="719" y="6"/>
              </a:cxn>
              <a:cxn ang="0">
                <a:pos x="727" y="1"/>
              </a:cxn>
              <a:cxn ang="0">
                <a:pos x="730" y="11"/>
              </a:cxn>
              <a:cxn ang="0">
                <a:pos x="737" y="16"/>
              </a:cxn>
              <a:cxn ang="0">
                <a:pos x="737" y="23"/>
              </a:cxn>
              <a:cxn ang="0">
                <a:pos x="738" y="33"/>
              </a:cxn>
              <a:cxn ang="0">
                <a:pos x="737" y="45"/>
              </a:cxn>
              <a:cxn ang="0">
                <a:pos x="742" y="57"/>
              </a:cxn>
              <a:cxn ang="0">
                <a:pos x="742" y="57"/>
              </a:cxn>
              <a:cxn ang="0">
                <a:pos x="737" y="60"/>
              </a:cxn>
              <a:cxn ang="0">
                <a:pos x="734" y="64"/>
              </a:cxn>
              <a:cxn ang="0">
                <a:pos x="732" y="68"/>
              </a:cxn>
              <a:cxn ang="0">
                <a:pos x="727" y="71"/>
              </a:cxn>
              <a:cxn ang="0">
                <a:pos x="728" y="76"/>
              </a:cxn>
              <a:cxn ang="0">
                <a:pos x="720" y="84"/>
              </a:cxn>
              <a:cxn ang="0">
                <a:pos x="714" y="91"/>
              </a:cxn>
              <a:cxn ang="0">
                <a:pos x="714" y="91"/>
              </a:cxn>
              <a:cxn ang="0">
                <a:pos x="692" y="70"/>
              </a:cxn>
              <a:cxn ang="0">
                <a:pos x="663" y="56"/>
              </a:cxn>
              <a:cxn ang="0">
                <a:pos x="657" y="45"/>
              </a:cxn>
              <a:cxn ang="0">
                <a:pos x="653" y="44"/>
              </a:cxn>
              <a:cxn ang="0">
                <a:pos x="632" y="40"/>
              </a:cxn>
            </a:cxnLst>
            <a:rect l="0" t="0" r="r" b="b"/>
            <a:pathLst>
              <a:path w="742" h="91">
                <a:moveTo>
                  <a:pt x="6" y="83"/>
                </a:moveTo>
                <a:cubicBezTo>
                  <a:pt x="5" y="83"/>
                  <a:pt x="4" y="82"/>
                  <a:pt x="2" y="82"/>
                </a:cubicBezTo>
                <a:cubicBezTo>
                  <a:pt x="1" y="82"/>
                  <a:pt x="0" y="81"/>
                  <a:pt x="0" y="81"/>
                </a:cubicBezTo>
                <a:cubicBezTo>
                  <a:pt x="0" y="80"/>
                  <a:pt x="1" y="77"/>
                  <a:pt x="1" y="77"/>
                </a:cubicBezTo>
                <a:cubicBezTo>
                  <a:pt x="3" y="74"/>
                  <a:pt x="4" y="72"/>
                  <a:pt x="7" y="70"/>
                </a:cubicBezTo>
                <a:cubicBezTo>
                  <a:pt x="8" y="70"/>
                  <a:pt x="9" y="73"/>
                  <a:pt x="10" y="74"/>
                </a:cubicBezTo>
                <a:cubicBezTo>
                  <a:pt x="11" y="76"/>
                  <a:pt x="13" y="76"/>
                  <a:pt x="14" y="77"/>
                </a:cubicBezTo>
                <a:cubicBezTo>
                  <a:pt x="15" y="79"/>
                  <a:pt x="14" y="82"/>
                  <a:pt x="15" y="84"/>
                </a:cubicBezTo>
                <a:cubicBezTo>
                  <a:pt x="15" y="85"/>
                  <a:pt x="16" y="86"/>
                  <a:pt x="14" y="86"/>
                </a:cubicBezTo>
                <a:cubicBezTo>
                  <a:pt x="13" y="86"/>
                  <a:pt x="10" y="86"/>
                  <a:pt x="9" y="85"/>
                </a:cubicBezTo>
                <a:cubicBezTo>
                  <a:pt x="6" y="83"/>
                  <a:pt x="6" y="83"/>
                  <a:pt x="6" y="83"/>
                </a:cubicBezTo>
                <a:close/>
                <a:moveTo>
                  <a:pt x="632" y="40"/>
                </a:moveTo>
                <a:cubicBezTo>
                  <a:pt x="634" y="33"/>
                  <a:pt x="634" y="33"/>
                  <a:pt x="634" y="33"/>
                </a:cubicBezTo>
                <a:cubicBezTo>
                  <a:pt x="644" y="27"/>
                  <a:pt x="651" y="24"/>
                  <a:pt x="662" y="24"/>
                </a:cubicBezTo>
                <a:cubicBezTo>
                  <a:pt x="669" y="24"/>
                  <a:pt x="673" y="24"/>
                  <a:pt x="678" y="20"/>
                </a:cubicBezTo>
                <a:cubicBezTo>
                  <a:pt x="681" y="18"/>
                  <a:pt x="684" y="12"/>
                  <a:pt x="684" y="9"/>
                </a:cubicBezTo>
                <a:cubicBezTo>
                  <a:pt x="684" y="1"/>
                  <a:pt x="686" y="5"/>
                  <a:pt x="689" y="6"/>
                </a:cubicBezTo>
                <a:cubicBezTo>
                  <a:pt x="694" y="11"/>
                  <a:pt x="701" y="6"/>
                  <a:pt x="705" y="9"/>
                </a:cubicBezTo>
                <a:cubicBezTo>
                  <a:pt x="710" y="14"/>
                  <a:pt x="714" y="9"/>
                  <a:pt x="719" y="6"/>
                </a:cubicBezTo>
                <a:cubicBezTo>
                  <a:pt x="720" y="5"/>
                  <a:pt x="726" y="0"/>
                  <a:pt x="727" y="1"/>
                </a:cubicBezTo>
                <a:cubicBezTo>
                  <a:pt x="727" y="4"/>
                  <a:pt x="728" y="8"/>
                  <a:pt x="730" y="11"/>
                </a:cubicBezTo>
                <a:cubicBezTo>
                  <a:pt x="732" y="13"/>
                  <a:pt x="735" y="13"/>
                  <a:pt x="737" y="16"/>
                </a:cubicBezTo>
                <a:cubicBezTo>
                  <a:pt x="739" y="18"/>
                  <a:pt x="738" y="21"/>
                  <a:pt x="737" y="23"/>
                </a:cubicBezTo>
                <a:cubicBezTo>
                  <a:pt x="736" y="26"/>
                  <a:pt x="737" y="30"/>
                  <a:pt x="738" y="33"/>
                </a:cubicBezTo>
                <a:cubicBezTo>
                  <a:pt x="740" y="37"/>
                  <a:pt x="738" y="41"/>
                  <a:pt x="737" y="45"/>
                </a:cubicBezTo>
                <a:cubicBezTo>
                  <a:pt x="742" y="57"/>
                  <a:pt x="742" y="57"/>
                  <a:pt x="742" y="57"/>
                </a:cubicBezTo>
                <a:cubicBezTo>
                  <a:pt x="742" y="57"/>
                  <a:pt x="742" y="57"/>
                  <a:pt x="742" y="57"/>
                </a:cubicBezTo>
                <a:cubicBezTo>
                  <a:pt x="737" y="60"/>
                  <a:pt x="737" y="60"/>
                  <a:pt x="737" y="60"/>
                </a:cubicBezTo>
                <a:cubicBezTo>
                  <a:pt x="736" y="61"/>
                  <a:pt x="735" y="62"/>
                  <a:pt x="734" y="64"/>
                </a:cubicBezTo>
                <a:cubicBezTo>
                  <a:pt x="734" y="66"/>
                  <a:pt x="734" y="68"/>
                  <a:pt x="732" y="68"/>
                </a:cubicBezTo>
                <a:cubicBezTo>
                  <a:pt x="731" y="69"/>
                  <a:pt x="724" y="67"/>
                  <a:pt x="727" y="71"/>
                </a:cubicBezTo>
                <a:cubicBezTo>
                  <a:pt x="729" y="73"/>
                  <a:pt x="729" y="74"/>
                  <a:pt x="728" y="76"/>
                </a:cubicBezTo>
                <a:cubicBezTo>
                  <a:pt x="726" y="80"/>
                  <a:pt x="722" y="80"/>
                  <a:pt x="720" y="84"/>
                </a:cubicBezTo>
                <a:cubicBezTo>
                  <a:pt x="714" y="91"/>
                  <a:pt x="714" y="91"/>
                  <a:pt x="714" y="91"/>
                </a:cubicBezTo>
                <a:cubicBezTo>
                  <a:pt x="714" y="91"/>
                  <a:pt x="714" y="91"/>
                  <a:pt x="714" y="91"/>
                </a:cubicBezTo>
                <a:cubicBezTo>
                  <a:pt x="708" y="84"/>
                  <a:pt x="699" y="75"/>
                  <a:pt x="692" y="70"/>
                </a:cubicBezTo>
                <a:cubicBezTo>
                  <a:pt x="683" y="64"/>
                  <a:pt x="673" y="60"/>
                  <a:pt x="663" y="56"/>
                </a:cubicBezTo>
                <a:cubicBezTo>
                  <a:pt x="652" y="51"/>
                  <a:pt x="657" y="54"/>
                  <a:pt x="657" y="45"/>
                </a:cubicBezTo>
                <a:cubicBezTo>
                  <a:pt x="656" y="44"/>
                  <a:pt x="654" y="45"/>
                  <a:pt x="653" y="44"/>
                </a:cubicBezTo>
                <a:cubicBezTo>
                  <a:pt x="645" y="46"/>
                  <a:pt x="639" y="43"/>
                  <a:pt x="632" y="4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5" name="Freeform 14"/>
          <p:cNvSpPr>
            <a:spLocks noEditPoints="1"/>
          </p:cNvSpPr>
          <p:nvPr/>
        </p:nvSpPr>
        <p:spPr bwMode="auto">
          <a:xfrm>
            <a:off x="4233858" y="2136349"/>
            <a:ext cx="1516694" cy="1506877"/>
          </a:xfrm>
          <a:custGeom>
            <a:avLst/>
            <a:gdLst/>
            <a:ahLst/>
            <a:cxnLst>
              <a:cxn ang="0">
                <a:pos x="380" y="210"/>
              </a:cxn>
              <a:cxn ang="0">
                <a:pos x="386" y="215"/>
              </a:cxn>
              <a:cxn ang="0">
                <a:pos x="377" y="236"/>
              </a:cxn>
              <a:cxn ang="0">
                <a:pos x="427" y="321"/>
              </a:cxn>
              <a:cxn ang="0">
                <a:pos x="438" y="324"/>
              </a:cxn>
              <a:cxn ang="0">
                <a:pos x="432" y="329"/>
              </a:cxn>
              <a:cxn ang="0">
                <a:pos x="456" y="371"/>
              </a:cxn>
              <a:cxn ang="0">
                <a:pos x="462" y="375"/>
              </a:cxn>
              <a:cxn ang="0">
                <a:pos x="460" y="383"/>
              </a:cxn>
              <a:cxn ang="0">
                <a:pos x="506" y="397"/>
              </a:cxn>
              <a:cxn ang="0">
                <a:pos x="506" y="409"/>
              </a:cxn>
              <a:cxn ang="0">
                <a:pos x="275" y="336"/>
              </a:cxn>
              <a:cxn ang="0">
                <a:pos x="293" y="373"/>
              </a:cxn>
              <a:cxn ang="0">
                <a:pos x="282" y="339"/>
              </a:cxn>
              <a:cxn ang="0">
                <a:pos x="84" y="1"/>
              </a:cxn>
              <a:cxn ang="0">
                <a:pos x="81" y="23"/>
              </a:cxn>
              <a:cxn ang="0">
                <a:pos x="112" y="36"/>
              </a:cxn>
              <a:cxn ang="0">
                <a:pos x="79" y="25"/>
              </a:cxn>
              <a:cxn ang="0">
                <a:pos x="40" y="26"/>
              </a:cxn>
              <a:cxn ang="0">
                <a:pos x="0" y="17"/>
              </a:cxn>
              <a:cxn ang="0">
                <a:pos x="21" y="36"/>
              </a:cxn>
              <a:cxn ang="0">
                <a:pos x="58" y="74"/>
              </a:cxn>
              <a:cxn ang="0">
                <a:pos x="129" y="124"/>
              </a:cxn>
              <a:cxn ang="0">
                <a:pos x="183" y="122"/>
              </a:cxn>
              <a:cxn ang="0">
                <a:pos x="180" y="137"/>
              </a:cxn>
              <a:cxn ang="0">
                <a:pos x="193" y="148"/>
              </a:cxn>
              <a:cxn ang="0">
                <a:pos x="227" y="176"/>
              </a:cxn>
              <a:cxn ang="0">
                <a:pos x="277" y="217"/>
              </a:cxn>
              <a:cxn ang="0">
                <a:pos x="284" y="307"/>
              </a:cxn>
              <a:cxn ang="0">
                <a:pos x="290" y="337"/>
              </a:cxn>
              <a:cxn ang="0">
                <a:pos x="310" y="371"/>
              </a:cxn>
              <a:cxn ang="0">
                <a:pos x="323" y="372"/>
              </a:cxn>
              <a:cxn ang="0">
                <a:pos x="332" y="390"/>
              </a:cxn>
              <a:cxn ang="0">
                <a:pos x="399" y="425"/>
              </a:cxn>
              <a:cxn ang="0">
                <a:pos x="460" y="474"/>
              </a:cxn>
              <a:cxn ang="0">
                <a:pos x="520" y="541"/>
              </a:cxn>
              <a:cxn ang="0">
                <a:pos x="517" y="445"/>
              </a:cxn>
              <a:cxn ang="0">
                <a:pos x="474" y="398"/>
              </a:cxn>
              <a:cxn ang="0">
                <a:pos x="468" y="409"/>
              </a:cxn>
              <a:cxn ang="0">
                <a:pos x="442" y="404"/>
              </a:cxn>
              <a:cxn ang="0">
                <a:pos x="428" y="347"/>
              </a:cxn>
              <a:cxn ang="0">
                <a:pos x="403" y="296"/>
              </a:cxn>
              <a:cxn ang="0">
                <a:pos x="368" y="238"/>
              </a:cxn>
              <a:cxn ang="0">
                <a:pos x="351" y="171"/>
              </a:cxn>
              <a:cxn ang="0">
                <a:pos x="315" y="120"/>
              </a:cxn>
              <a:cxn ang="0">
                <a:pos x="309" y="126"/>
              </a:cxn>
              <a:cxn ang="0">
                <a:pos x="277" y="86"/>
              </a:cxn>
              <a:cxn ang="0">
                <a:pos x="241" y="36"/>
              </a:cxn>
              <a:cxn ang="0">
                <a:pos x="226" y="1"/>
              </a:cxn>
            </a:cxnLst>
            <a:rect l="0" t="0" r="r" b="b"/>
            <a:pathLst>
              <a:path w="558" h="554">
                <a:moveTo>
                  <a:pt x="376" y="230"/>
                </a:moveTo>
                <a:cubicBezTo>
                  <a:pt x="376" y="227"/>
                  <a:pt x="377" y="223"/>
                  <a:pt x="378" y="221"/>
                </a:cubicBezTo>
                <a:cubicBezTo>
                  <a:pt x="378" y="219"/>
                  <a:pt x="379" y="218"/>
                  <a:pt x="378" y="216"/>
                </a:cubicBezTo>
                <a:cubicBezTo>
                  <a:pt x="377" y="213"/>
                  <a:pt x="377" y="211"/>
                  <a:pt x="380" y="210"/>
                </a:cubicBezTo>
                <a:cubicBezTo>
                  <a:pt x="382" y="210"/>
                  <a:pt x="385" y="208"/>
                  <a:pt x="387" y="208"/>
                </a:cubicBezTo>
                <a:cubicBezTo>
                  <a:pt x="388" y="209"/>
                  <a:pt x="387" y="210"/>
                  <a:pt x="388" y="211"/>
                </a:cubicBezTo>
                <a:cubicBezTo>
                  <a:pt x="388" y="213"/>
                  <a:pt x="389" y="214"/>
                  <a:pt x="389" y="216"/>
                </a:cubicBezTo>
                <a:cubicBezTo>
                  <a:pt x="388" y="217"/>
                  <a:pt x="387" y="215"/>
                  <a:pt x="386" y="215"/>
                </a:cubicBezTo>
                <a:cubicBezTo>
                  <a:pt x="383" y="215"/>
                  <a:pt x="383" y="220"/>
                  <a:pt x="382" y="221"/>
                </a:cubicBezTo>
                <a:cubicBezTo>
                  <a:pt x="382" y="223"/>
                  <a:pt x="381" y="224"/>
                  <a:pt x="380" y="226"/>
                </a:cubicBezTo>
                <a:cubicBezTo>
                  <a:pt x="379" y="228"/>
                  <a:pt x="378" y="231"/>
                  <a:pt x="378" y="233"/>
                </a:cubicBezTo>
                <a:cubicBezTo>
                  <a:pt x="378" y="235"/>
                  <a:pt x="378" y="235"/>
                  <a:pt x="377" y="236"/>
                </a:cubicBezTo>
                <a:cubicBezTo>
                  <a:pt x="375" y="238"/>
                  <a:pt x="375" y="234"/>
                  <a:pt x="375" y="233"/>
                </a:cubicBezTo>
                <a:cubicBezTo>
                  <a:pt x="376" y="230"/>
                  <a:pt x="376" y="230"/>
                  <a:pt x="376" y="230"/>
                </a:cubicBezTo>
                <a:close/>
                <a:moveTo>
                  <a:pt x="431" y="328"/>
                </a:moveTo>
                <a:cubicBezTo>
                  <a:pt x="430" y="325"/>
                  <a:pt x="430" y="323"/>
                  <a:pt x="427" y="321"/>
                </a:cubicBezTo>
                <a:cubicBezTo>
                  <a:pt x="426" y="320"/>
                  <a:pt x="425" y="315"/>
                  <a:pt x="426" y="313"/>
                </a:cubicBezTo>
                <a:cubicBezTo>
                  <a:pt x="430" y="317"/>
                  <a:pt x="430" y="317"/>
                  <a:pt x="430" y="317"/>
                </a:cubicBezTo>
                <a:cubicBezTo>
                  <a:pt x="431" y="318"/>
                  <a:pt x="432" y="318"/>
                  <a:pt x="434" y="319"/>
                </a:cubicBezTo>
                <a:cubicBezTo>
                  <a:pt x="438" y="320"/>
                  <a:pt x="436" y="321"/>
                  <a:pt x="438" y="324"/>
                </a:cubicBezTo>
                <a:cubicBezTo>
                  <a:pt x="439" y="326"/>
                  <a:pt x="440" y="327"/>
                  <a:pt x="440" y="329"/>
                </a:cubicBezTo>
                <a:cubicBezTo>
                  <a:pt x="440" y="330"/>
                  <a:pt x="444" y="337"/>
                  <a:pt x="441" y="335"/>
                </a:cubicBezTo>
                <a:cubicBezTo>
                  <a:pt x="439" y="335"/>
                  <a:pt x="438" y="333"/>
                  <a:pt x="437" y="332"/>
                </a:cubicBezTo>
                <a:cubicBezTo>
                  <a:pt x="436" y="331"/>
                  <a:pt x="433" y="330"/>
                  <a:pt x="432" y="329"/>
                </a:cubicBezTo>
                <a:cubicBezTo>
                  <a:pt x="431" y="328"/>
                  <a:pt x="431" y="328"/>
                  <a:pt x="431" y="328"/>
                </a:cubicBezTo>
                <a:close/>
                <a:moveTo>
                  <a:pt x="459" y="381"/>
                </a:moveTo>
                <a:cubicBezTo>
                  <a:pt x="458" y="379"/>
                  <a:pt x="456" y="377"/>
                  <a:pt x="457" y="374"/>
                </a:cubicBezTo>
                <a:cubicBezTo>
                  <a:pt x="457" y="373"/>
                  <a:pt x="457" y="372"/>
                  <a:pt x="456" y="371"/>
                </a:cubicBezTo>
                <a:cubicBezTo>
                  <a:pt x="456" y="371"/>
                  <a:pt x="456" y="370"/>
                  <a:pt x="456" y="370"/>
                </a:cubicBezTo>
                <a:cubicBezTo>
                  <a:pt x="456" y="369"/>
                  <a:pt x="456" y="368"/>
                  <a:pt x="456" y="368"/>
                </a:cubicBezTo>
                <a:cubicBezTo>
                  <a:pt x="457" y="368"/>
                  <a:pt x="458" y="369"/>
                  <a:pt x="458" y="370"/>
                </a:cubicBezTo>
                <a:cubicBezTo>
                  <a:pt x="459" y="372"/>
                  <a:pt x="461" y="373"/>
                  <a:pt x="462" y="375"/>
                </a:cubicBezTo>
                <a:cubicBezTo>
                  <a:pt x="463" y="376"/>
                  <a:pt x="465" y="378"/>
                  <a:pt x="465" y="378"/>
                </a:cubicBezTo>
                <a:cubicBezTo>
                  <a:pt x="465" y="380"/>
                  <a:pt x="465" y="382"/>
                  <a:pt x="465" y="384"/>
                </a:cubicBezTo>
                <a:cubicBezTo>
                  <a:pt x="465" y="385"/>
                  <a:pt x="464" y="385"/>
                  <a:pt x="463" y="385"/>
                </a:cubicBezTo>
                <a:cubicBezTo>
                  <a:pt x="461" y="385"/>
                  <a:pt x="461" y="384"/>
                  <a:pt x="460" y="383"/>
                </a:cubicBezTo>
                <a:cubicBezTo>
                  <a:pt x="459" y="381"/>
                  <a:pt x="459" y="381"/>
                  <a:pt x="459" y="381"/>
                </a:cubicBezTo>
                <a:close/>
                <a:moveTo>
                  <a:pt x="506" y="409"/>
                </a:moveTo>
                <a:cubicBezTo>
                  <a:pt x="503" y="404"/>
                  <a:pt x="500" y="397"/>
                  <a:pt x="502" y="391"/>
                </a:cubicBezTo>
                <a:cubicBezTo>
                  <a:pt x="503" y="391"/>
                  <a:pt x="505" y="396"/>
                  <a:pt x="506" y="397"/>
                </a:cubicBezTo>
                <a:cubicBezTo>
                  <a:pt x="508" y="399"/>
                  <a:pt x="510" y="404"/>
                  <a:pt x="511" y="406"/>
                </a:cubicBezTo>
                <a:cubicBezTo>
                  <a:pt x="512" y="409"/>
                  <a:pt x="517" y="413"/>
                  <a:pt x="516" y="415"/>
                </a:cubicBezTo>
                <a:cubicBezTo>
                  <a:pt x="512" y="415"/>
                  <a:pt x="509" y="414"/>
                  <a:pt x="507" y="410"/>
                </a:cubicBezTo>
                <a:cubicBezTo>
                  <a:pt x="506" y="409"/>
                  <a:pt x="506" y="409"/>
                  <a:pt x="506" y="409"/>
                </a:cubicBezTo>
                <a:close/>
                <a:moveTo>
                  <a:pt x="282" y="323"/>
                </a:moveTo>
                <a:cubicBezTo>
                  <a:pt x="281" y="320"/>
                  <a:pt x="282" y="317"/>
                  <a:pt x="281" y="314"/>
                </a:cubicBezTo>
                <a:cubicBezTo>
                  <a:pt x="279" y="311"/>
                  <a:pt x="280" y="324"/>
                  <a:pt x="279" y="326"/>
                </a:cubicBezTo>
                <a:cubicBezTo>
                  <a:pt x="278" y="329"/>
                  <a:pt x="277" y="333"/>
                  <a:pt x="275" y="336"/>
                </a:cubicBezTo>
                <a:cubicBezTo>
                  <a:pt x="269" y="348"/>
                  <a:pt x="281" y="340"/>
                  <a:pt x="282" y="349"/>
                </a:cubicBezTo>
                <a:cubicBezTo>
                  <a:pt x="282" y="351"/>
                  <a:pt x="283" y="353"/>
                  <a:pt x="284" y="354"/>
                </a:cubicBezTo>
                <a:cubicBezTo>
                  <a:pt x="286" y="358"/>
                  <a:pt x="279" y="358"/>
                  <a:pt x="285" y="362"/>
                </a:cubicBezTo>
                <a:cubicBezTo>
                  <a:pt x="287" y="364"/>
                  <a:pt x="292" y="376"/>
                  <a:pt x="293" y="373"/>
                </a:cubicBezTo>
                <a:cubicBezTo>
                  <a:pt x="296" y="368"/>
                  <a:pt x="293" y="367"/>
                  <a:pt x="290" y="364"/>
                </a:cubicBezTo>
                <a:cubicBezTo>
                  <a:pt x="288" y="362"/>
                  <a:pt x="287" y="360"/>
                  <a:pt x="284" y="360"/>
                </a:cubicBezTo>
                <a:cubicBezTo>
                  <a:pt x="284" y="358"/>
                  <a:pt x="287" y="354"/>
                  <a:pt x="287" y="351"/>
                </a:cubicBezTo>
                <a:cubicBezTo>
                  <a:pt x="287" y="346"/>
                  <a:pt x="282" y="343"/>
                  <a:pt x="282" y="339"/>
                </a:cubicBezTo>
                <a:cubicBezTo>
                  <a:pt x="282" y="335"/>
                  <a:pt x="281" y="329"/>
                  <a:pt x="282" y="326"/>
                </a:cubicBezTo>
                <a:cubicBezTo>
                  <a:pt x="282" y="323"/>
                  <a:pt x="282" y="323"/>
                  <a:pt x="282" y="323"/>
                </a:cubicBezTo>
                <a:close/>
                <a:moveTo>
                  <a:pt x="84" y="1"/>
                </a:moveTo>
                <a:cubicBezTo>
                  <a:pt x="84" y="1"/>
                  <a:pt x="84" y="1"/>
                  <a:pt x="84" y="1"/>
                </a:cubicBezTo>
                <a:cubicBezTo>
                  <a:pt x="82" y="3"/>
                  <a:pt x="80" y="5"/>
                  <a:pt x="78" y="8"/>
                </a:cubicBezTo>
                <a:cubicBezTo>
                  <a:pt x="76" y="9"/>
                  <a:pt x="76" y="9"/>
                  <a:pt x="76" y="9"/>
                </a:cubicBezTo>
                <a:cubicBezTo>
                  <a:pt x="75" y="14"/>
                  <a:pt x="73" y="12"/>
                  <a:pt x="78" y="15"/>
                </a:cubicBezTo>
                <a:cubicBezTo>
                  <a:pt x="78" y="16"/>
                  <a:pt x="80" y="22"/>
                  <a:pt x="81" y="23"/>
                </a:cubicBezTo>
                <a:cubicBezTo>
                  <a:pt x="87" y="35"/>
                  <a:pt x="94" y="23"/>
                  <a:pt x="100" y="26"/>
                </a:cubicBezTo>
                <a:cubicBezTo>
                  <a:pt x="102" y="27"/>
                  <a:pt x="104" y="29"/>
                  <a:pt x="106" y="30"/>
                </a:cubicBezTo>
                <a:cubicBezTo>
                  <a:pt x="108" y="31"/>
                  <a:pt x="111" y="21"/>
                  <a:pt x="113" y="29"/>
                </a:cubicBezTo>
                <a:cubicBezTo>
                  <a:pt x="114" y="32"/>
                  <a:pt x="108" y="32"/>
                  <a:pt x="112" y="36"/>
                </a:cubicBezTo>
                <a:cubicBezTo>
                  <a:pt x="114" y="38"/>
                  <a:pt x="121" y="48"/>
                  <a:pt x="115" y="48"/>
                </a:cubicBezTo>
                <a:cubicBezTo>
                  <a:pt x="112" y="48"/>
                  <a:pt x="106" y="35"/>
                  <a:pt x="106" y="32"/>
                </a:cubicBezTo>
                <a:cubicBezTo>
                  <a:pt x="103" y="32"/>
                  <a:pt x="97" y="30"/>
                  <a:pt x="94" y="32"/>
                </a:cubicBezTo>
                <a:cubicBezTo>
                  <a:pt x="82" y="39"/>
                  <a:pt x="86" y="30"/>
                  <a:pt x="79" y="25"/>
                </a:cubicBezTo>
                <a:cubicBezTo>
                  <a:pt x="78" y="24"/>
                  <a:pt x="74" y="26"/>
                  <a:pt x="73" y="25"/>
                </a:cubicBezTo>
                <a:cubicBezTo>
                  <a:pt x="72" y="24"/>
                  <a:pt x="71" y="17"/>
                  <a:pt x="71" y="15"/>
                </a:cubicBezTo>
                <a:cubicBezTo>
                  <a:pt x="66" y="14"/>
                  <a:pt x="62" y="28"/>
                  <a:pt x="53" y="27"/>
                </a:cubicBezTo>
                <a:cubicBezTo>
                  <a:pt x="50" y="27"/>
                  <a:pt x="42" y="27"/>
                  <a:pt x="40" y="26"/>
                </a:cubicBezTo>
                <a:cubicBezTo>
                  <a:pt x="34" y="24"/>
                  <a:pt x="30" y="21"/>
                  <a:pt x="24" y="21"/>
                </a:cubicBezTo>
                <a:cubicBezTo>
                  <a:pt x="21" y="21"/>
                  <a:pt x="21" y="19"/>
                  <a:pt x="18" y="19"/>
                </a:cubicBezTo>
                <a:cubicBezTo>
                  <a:pt x="15" y="20"/>
                  <a:pt x="11" y="20"/>
                  <a:pt x="8" y="19"/>
                </a:cubicBezTo>
                <a:cubicBezTo>
                  <a:pt x="5" y="19"/>
                  <a:pt x="4" y="16"/>
                  <a:pt x="0" y="17"/>
                </a:cubicBezTo>
                <a:cubicBezTo>
                  <a:pt x="0" y="20"/>
                  <a:pt x="5" y="23"/>
                  <a:pt x="5" y="26"/>
                </a:cubicBezTo>
                <a:cubicBezTo>
                  <a:pt x="4" y="31"/>
                  <a:pt x="5" y="29"/>
                  <a:pt x="9" y="31"/>
                </a:cubicBezTo>
                <a:cubicBezTo>
                  <a:pt x="12" y="32"/>
                  <a:pt x="13" y="36"/>
                  <a:pt x="15" y="36"/>
                </a:cubicBezTo>
                <a:cubicBezTo>
                  <a:pt x="16" y="37"/>
                  <a:pt x="20" y="34"/>
                  <a:pt x="21" y="36"/>
                </a:cubicBezTo>
                <a:cubicBezTo>
                  <a:pt x="22" y="38"/>
                  <a:pt x="19" y="39"/>
                  <a:pt x="22" y="41"/>
                </a:cubicBezTo>
                <a:cubicBezTo>
                  <a:pt x="25" y="42"/>
                  <a:pt x="29" y="42"/>
                  <a:pt x="30" y="47"/>
                </a:cubicBezTo>
                <a:cubicBezTo>
                  <a:pt x="32" y="54"/>
                  <a:pt x="40" y="53"/>
                  <a:pt x="46" y="57"/>
                </a:cubicBezTo>
                <a:cubicBezTo>
                  <a:pt x="53" y="60"/>
                  <a:pt x="58" y="66"/>
                  <a:pt x="58" y="74"/>
                </a:cubicBezTo>
                <a:cubicBezTo>
                  <a:pt x="56" y="82"/>
                  <a:pt x="61" y="82"/>
                  <a:pt x="64" y="88"/>
                </a:cubicBezTo>
                <a:cubicBezTo>
                  <a:pt x="71" y="98"/>
                  <a:pt x="79" y="88"/>
                  <a:pt x="89" y="93"/>
                </a:cubicBezTo>
                <a:cubicBezTo>
                  <a:pt x="95" y="96"/>
                  <a:pt x="103" y="113"/>
                  <a:pt x="107" y="113"/>
                </a:cubicBezTo>
                <a:cubicBezTo>
                  <a:pt x="112" y="102"/>
                  <a:pt x="127" y="116"/>
                  <a:pt x="129" y="124"/>
                </a:cubicBezTo>
                <a:cubicBezTo>
                  <a:pt x="131" y="130"/>
                  <a:pt x="144" y="137"/>
                  <a:pt x="150" y="137"/>
                </a:cubicBezTo>
                <a:cubicBezTo>
                  <a:pt x="153" y="124"/>
                  <a:pt x="159" y="126"/>
                  <a:pt x="169" y="132"/>
                </a:cubicBezTo>
                <a:cubicBezTo>
                  <a:pt x="170" y="133"/>
                  <a:pt x="176" y="136"/>
                  <a:pt x="178" y="136"/>
                </a:cubicBezTo>
                <a:cubicBezTo>
                  <a:pt x="178" y="129"/>
                  <a:pt x="182" y="128"/>
                  <a:pt x="183" y="122"/>
                </a:cubicBezTo>
                <a:cubicBezTo>
                  <a:pt x="183" y="120"/>
                  <a:pt x="184" y="118"/>
                  <a:pt x="184" y="116"/>
                </a:cubicBezTo>
                <a:cubicBezTo>
                  <a:pt x="182" y="111"/>
                  <a:pt x="184" y="110"/>
                  <a:pt x="189" y="113"/>
                </a:cubicBezTo>
                <a:cubicBezTo>
                  <a:pt x="192" y="115"/>
                  <a:pt x="182" y="128"/>
                  <a:pt x="181" y="131"/>
                </a:cubicBezTo>
                <a:cubicBezTo>
                  <a:pt x="181" y="133"/>
                  <a:pt x="180" y="135"/>
                  <a:pt x="180" y="137"/>
                </a:cubicBezTo>
                <a:cubicBezTo>
                  <a:pt x="178" y="140"/>
                  <a:pt x="181" y="140"/>
                  <a:pt x="183" y="140"/>
                </a:cubicBezTo>
                <a:cubicBezTo>
                  <a:pt x="185" y="141"/>
                  <a:pt x="186" y="141"/>
                  <a:pt x="188" y="143"/>
                </a:cubicBezTo>
                <a:cubicBezTo>
                  <a:pt x="189" y="145"/>
                  <a:pt x="191" y="143"/>
                  <a:pt x="192" y="143"/>
                </a:cubicBezTo>
                <a:cubicBezTo>
                  <a:pt x="195" y="142"/>
                  <a:pt x="190" y="146"/>
                  <a:pt x="193" y="148"/>
                </a:cubicBezTo>
                <a:cubicBezTo>
                  <a:pt x="195" y="149"/>
                  <a:pt x="197" y="150"/>
                  <a:pt x="199" y="152"/>
                </a:cubicBezTo>
                <a:cubicBezTo>
                  <a:pt x="203" y="155"/>
                  <a:pt x="202" y="158"/>
                  <a:pt x="208" y="158"/>
                </a:cubicBezTo>
                <a:cubicBezTo>
                  <a:pt x="212" y="158"/>
                  <a:pt x="215" y="161"/>
                  <a:pt x="216" y="165"/>
                </a:cubicBezTo>
                <a:cubicBezTo>
                  <a:pt x="219" y="169"/>
                  <a:pt x="224" y="172"/>
                  <a:pt x="227" y="176"/>
                </a:cubicBezTo>
                <a:cubicBezTo>
                  <a:pt x="230" y="180"/>
                  <a:pt x="235" y="179"/>
                  <a:pt x="239" y="179"/>
                </a:cubicBezTo>
                <a:cubicBezTo>
                  <a:pt x="248" y="180"/>
                  <a:pt x="245" y="187"/>
                  <a:pt x="256" y="184"/>
                </a:cubicBezTo>
                <a:cubicBezTo>
                  <a:pt x="268" y="182"/>
                  <a:pt x="263" y="206"/>
                  <a:pt x="266" y="208"/>
                </a:cubicBezTo>
                <a:cubicBezTo>
                  <a:pt x="272" y="212"/>
                  <a:pt x="273" y="211"/>
                  <a:pt x="277" y="217"/>
                </a:cubicBezTo>
                <a:cubicBezTo>
                  <a:pt x="280" y="223"/>
                  <a:pt x="284" y="230"/>
                  <a:pt x="286" y="236"/>
                </a:cubicBezTo>
                <a:cubicBezTo>
                  <a:pt x="288" y="247"/>
                  <a:pt x="293" y="257"/>
                  <a:pt x="293" y="268"/>
                </a:cubicBezTo>
                <a:cubicBezTo>
                  <a:pt x="293" y="275"/>
                  <a:pt x="293" y="280"/>
                  <a:pt x="292" y="287"/>
                </a:cubicBezTo>
                <a:cubicBezTo>
                  <a:pt x="291" y="293"/>
                  <a:pt x="287" y="301"/>
                  <a:pt x="284" y="307"/>
                </a:cubicBezTo>
                <a:cubicBezTo>
                  <a:pt x="284" y="307"/>
                  <a:pt x="284" y="307"/>
                  <a:pt x="284" y="307"/>
                </a:cubicBezTo>
                <a:cubicBezTo>
                  <a:pt x="287" y="313"/>
                  <a:pt x="286" y="314"/>
                  <a:pt x="285" y="320"/>
                </a:cubicBezTo>
                <a:cubicBezTo>
                  <a:pt x="283" y="325"/>
                  <a:pt x="288" y="321"/>
                  <a:pt x="289" y="324"/>
                </a:cubicBezTo>
                <a:cubicBezTo>
                  <a:pt x="290" y="337"/>
                  <a:pt x="290" y="337"/>
                  <a:pt x="290" y="337"/>
                </a:cubicBezTo>
                <a:cubicBezTo>
                  <a:pt x="291" y="340"/>
                  <a:pt x="289" y="343"/>
                  <a:pt x="290" y="346"/>
                </a:cubicBezTo>
                <a:cubicBezTo>
                  <a:pt x="293" y="356"/>
                  <a:pt x="296" y="334"/>
                  <a:pt x="300" y="338"/>
                </a:cubicBezTo>
                <a:cubicBezTo>
                  <a:pt x="302" y="340"/>
                  <a:pt x="316" y="362"/>
                  <a:pt x="316" y="365"/>
                </a:cubicBezTo>
                <a:cubicBezTo>
                  <a:pt x="317" y="374"/>
                  <a:pt x="317" y="371"/>
                  <a:pt x="310" y="371"/>
                </a:cubicBezTo>
                <a:cubicBezTo>
                  <a:pt x="307" y="371"/>
                  <a:pt x="297" y="374"/>
                  <a:pt x="303" y="377"/>
                </a:cubicBezTo>
                <a:cubicBezTo>
                  <a:pt x="309" y="380"/>
                  <a:pt x="319" y="391"/>
                  <a:pt x="323" y="392"/>
                </a:cubicBezTo>
                <a:cubicBezTo>
                  <a:pt x="336" y="395"/>
                  <a:pt x="320" y="378"/>
                  <a:pt x="317" y="378"/>
                </a:cubicBezTo>
                <a:cubicBezTo>
                  <a:pt x="317" y="376"/>
                  <a:pt x="322" y="373"/>
                  <a:pt x="323" y="372"/>
                </a:cubicBezTo>
                <a:cubicBezTo>
                  <a:pt x="330" y="368"/>
                  <a:pt x="331" y="366"/>
                  <a:pt x="332" y="374"/>
                </a:cubicBezTo>
                <a:cubicBezTo>
                  <a:pt x="334" y="381"/>
                  <a:pt x="340" y="379"/>
                  <a:pt x="345" y="383"/>
                </a:cubicBezTo>
                <a:cubicBezTo>
                  <a:pt x="345" y="386"/>
                  <a:pt x="349" y="387"/>
                  <a:pt x="349" y="390"/>
                </a:cubicBezTo>
                <a:cubicBezTo>
                  <a:pt x="345" y="392"/>
                  <a:pt x="336" y="386"/>
                  <a:pt x="332" y="390"/>
                </a:cubicBezTo>
                <a:cubicBezTo>
                  <a:pt x="332" y="390"/>
                  <a:pt x="332" y="390"/>
                  <a:pt x="332" y="390"/>
                </a:cubicBezTo>
                <a:cubicBezTo>
                  <a:pt x="335" y="392"/>
                  <a:pt x="344" y="393"/>
                  <a:pt x="348" y="393"/>
                </a:cubicBezTo>
                <a:cubicBezTo>
                  <a:pt x="357" y="393"/>
                  <a:pt x="365" y="401"/>
                  <a:pt x="373" y="405"/>
                </a:cubicBezTo>
                <a:cubicBezTo>
                  <a:pt x="382" y="410"/>
                  <a:pt x="393" y="417"/>
                  <a:pt x="399" y="425"/>
                </a:cubicBezTo>
                <a:cubicBezTo>
                  <a:pt x="404" y="434"/>
                  <a:pt x="404" y="434"/>
                  <a:pt x="404" y="434"/>
                </a:cubicBezTo>
                <a:cubicBezTo>
                  <a:pt x="409" y="442"/>
                  <a:pt x="416" y="440"/>
                  <a:pt x="423" y="447"/>
                </a:cubicBezTo>
                <a:cubicBezTo>
                  <a:pt x="427" y="452"/>
                  <a:pt x="429" y="458"/>
                  <a:pt x="434" y="462"/>
                </a:cubicBezTo>
                <a:cubicBezTo>
                  <a:pt x="441" y="468"/>
                  <a:pt x="452" y="467"/>
                  <a:pt x="460" y="474"/>
                </a:cubicBezTo>
                <a:cubicBezTo>
                  <a:pt x="468" y="481"/>
                  <a:pt x="467" y="492"/>
                  <a:pt x="475" y="499"/>
                </a:cubicBezTo>
                <a:cubicBezTo>
                  <a:pt x="478" y="506"/>
                  <a:pt x="481" y="510"/>
                  <a:pt x="482" y="518"/>
                </a:cubicBezTo>
                <a:cubicBezTo>
                  <a:pt x="484" y="528"/>
                  <a:pt x="486" y="544"/>
                  <a:pt x="496" y="549"/>
                </a:cubicBezTo>
                <a:cubicBezTo>
                  <a:pt x="505" y="554"/>
                  <a:pt x="513" y="547"/>
                  <a:pt x="520" y="541"/>
                </a:cubicBezTo>
                <a:cubicBezTo>
                  <a:pt x="524" y="536"/>
                  <a:pt x="525" y="529"/>
                  <a:pt x="532" y="528"/>
                </a:cubicBezTo>
                <a:cubicBezTo>
                  <a:pt x="548" y="526"/>
                  <a:pt x="558" y="493"/>
                  <a:pt x="546" y="481"/>
                </a:cubicBezTo>
                <a:cubicBezTo>
                  <a:pt x="543" y="466"/>
                  <a:pt x="530" y="476"/>
                  <a:pt x="524" y="466"/>
                </a:cubicBezTo>
                <a:cubicBezTo>
                  <a:pt x="520" y="459"/>
                  <a:pt x="525" y="451"/>
                  <a:pt x="517" y="445"/>
                </a:cubicBezTo>
                <a:cubicBezTo>
                  <a:pt x="509" y="439"/>
                  <a:pt x="514" y="437"/>
                  <a:pt x="513" y="429"/>
                </a:cubicBezTo>
                <a:cubicBezTo>
                  <a:pt x="511" y="421"/>
                  <a:pt x="502" y="432"/>
                  <a:pt x="497" y="422"/>
                </a:cubicBezTo>
                <a:cubicBezTo>
                  <a:pt x="494" y="417"/>
                  <a:pt x="497" y="414"/>
                  <a:pt x="491" y="411"/>
                </a:cubicBezTo>
                <a:cubicBezTo>
                  <a:pt x="484" y="407"/>
                  <a:pt x="480" y="404"/>
                  <a:pt x="474" y="398"/>
                </a:cubicBezTo>
                <a:cubicBezTo>
                  <a:pt x="474" y="396"/>
                  <a:pt x="473" y="392"/>
                  <a:pt x="470" y="392"/>
                </a:cubicBezTo>
                <a:cubicBezTo>
                  <a:pt x="469" y="392"/>
                  <a:pt x="466" y="392"/>
                  <a:pt x="466" y="393"/>
                </a:cubicBezTo>
                <a:cubicBezTo>
                  <a:pt x="465" y="396"/>
                  <a:pt x="467" y="400"/>
                  <a:pt x="467" y="402"/>
                </a:cubicBezTo>
                <a:cubicBezTo>
                  <a:pt x="468" y="404"/>
                  <a:pt x="469" y="407"/>
                  <a:pt x="468" y="409"/>
                </a:cubicBezTo>
                <a:cubicBezTo>
                  <a:pt x="464" y="411"/>
                  <a:pt x="462" y="409"/>
                  <a:pt x="459" y="410"/>
                </a:cubicBezTo>
                <a:cubicBezTo>
                  <a:pt x="459" y="410"/>
                  <a:pt x="468" y="418"/>
                  <a:pt x="461" y="417"/>
                </a:cubicBezTo>
                <a:cubicBezTo>
                  <a:pt x="455" y="416"/>
                  <a:pt x="457" y="412"/>
                  <a:pt x="457" y="408"/>
                </a:cubicBezTo>
                <a:cubicBezTo>
                  <a:pt x="453" y="407"/>
                  <a:pt x="446" y="408"/>
                  <a:pt x="442" y="404"/>
                </a:cubicBezTo>
                <a:cubicBezTo>
                  <a:pt x="438" y="401"/>
                  <a:pt x="433" y="399"/>
                  <a:pt x="429" y="395"/>
                </a:cubicBezTo>
                <a:cubicBezTo>
                  <a:pt x="427" y="391"/>
                  <a:pt x="427" y="388"/>
                  <a:pt x="427" y="384"/>
                </a:cubicBezTo>
                <a:cubicBezTo>
                  <a:pt x="427" y="378"/>
                  <a:pt x="422" y="373"/>
                  <a:pt x="421" y="367"/>
                </a:cubicBezTo>
                <a:cubicBezTo>
                  <a:pt x="420" y="357"/>
                  <a:pt x="427" y="355"/>
                  <a:pt x="428" y="347"/>
                </a:cubicBezTo>
                <a:cubicBezTo>
                  <a:pt x="428" y="342"/>
                  <a:pt x="428" y="338"/>
                  <a:pt x="426" y="333"/>
                </a:cubicBezTo>
                <a:cubicBezTo>
                  <a:pt x="426" y="331"/>
                  <a:pt x="424" y="329"/>
                  <a:pt x="422" y="327"/>
                </a:cubicBezTo>
                <a:cubicBezTo>
                  <a:pt x="419" y="325"/>
                  <a:pt x="421" y="318"/>
                  <a:pt x="416" y="316"/>
                </a:cubicBezTo>
                <a:cubicBezTo>
                  <a:pt x="410" y="314"/>
                  <a:pt x="403" y="302"/>
                  <a:pt x="403" y="296"/>
                </a:cubicBezTo>
                <a:cubicBezTo>
                  <a:pt x="402" y="286"/>
                  <a:pt x="392" y="281"/>
                  <a:pt x="394" y="270"/>
                </a:cubicBezTo>
                <a:cubicBezTo>
                  <a:pt x="395" y="268"/>
                  <a:pt x="395" y="266"/>
                  <a:pt x="394" y="265"/>
                </a:cubicBezTo>
                <a:cubicBezTo>
                  <a:pt x="384" y="263"/>
                  <a:pt x="381" y="261"/>
                  <a:pt x="377" y="251"/>
                </a:cubicBezTo>
                <a:cubicBezTo>
                  <a:pt x="376" y="247"/>
                  <a:pt x="370" y="243"/>
                  <a:pt x="368" y="238"/>
                </a:cubicBezTo>
                <a:cubicBezTo>
                  <a:pt x="366" y="233"/>
                  <a:pt x="361" y="222"/>
                  <a:pt x="363" y="216"/>
                </a:cubicBezTo>
                <a:cubicBezTo>
                  <a:pt x="368" y="203"/>
                  <a:pt x="364" y="204"/>
                  <a:pt x="359" y="193"/>
                </a:cubicBezTo>
                <a:cubicBezTo>
                  <a:pt x="359" y="190"/>
                  <a:pt x="360" y="179"/>
                  <a:pt x="359" y="179"/>
                </a:cubicBezTo>
                <a:cubicBezTo>
                  <a:pt x="357" y="177"/>
                  <a:pt x="352" y="175"/>
                  <a:pt x="351" y="171"/>
                </a:cubicBezTo>
                <a:cubicBezTo>
                  <a:pt x="351" y="169"/>
                  <a:pt x="354" y="164"/>
                  <a:pt x="355" y="161"/>
                </a:cubicBezTo>
                <a:cubicBezTo>
                  <a:pt x="355" y="158"/>
                  <a:pt x="340" y="161"/>
                  <a:pt x="342" y="149"/>
                </a:cubicBezTo>
                <a:cubicBezTo>
                  <a:pt x="344" y="133"/>
                  <a:pt x="334" y="132"/>
                  <a:pt x="323" y="125"/>
                </a:cubicBezTo>
                <a:cubicBezTo>
                  <a:pt x="322" y="124"/>
                  <a:pt x="316" y="118"/>
                  <a:pt x="315" y="120"/>
                </a:cubicBezTo>
                <a:cubicBezTo>
                  <a:pt x="310" y="125"/>
                  <a:pt x="319" y="137"/>
                  <a:pt x="322" y="141"/>
                </a:cubicBezTo>
                <a:cubicBezTo>
                  <a:pt x="326" y="145"/>
                  <a:pt x="331" y="148"/>
                  <a:pt x="330" y="154"/>
                </a:cubicBezTo>
                <a:cubicBezTo>
                  <a:pt x="326" y="164"/>
                  <a:pt x="311" y="140"/>
                  <a:pt x="309" y="137"/>
                </a:cubicBezTo>
                <a:cubicBezTo>
                  <a:pt x="307" y="135"/>
                  <a:pt x="312" y="130"/>
                  <a:pt x="309" y="126"/>
                </a:cubicBezTo>
                <a:cubicBezTo>
                  <a:pt x="306" y="120"/>
                  <a:pt x="300" y="116"/>
                  <a:pt x="297" y="110"/>
                </a:cubicBezTo>
                <a:cubicBezTo>
                  <a:pt x="298" y="106"/>
                  <a:pt x="296" y="105"/>
                  <a:pt x="301" y="103"/>
                </a:cubicBezTo>
                <a:cubicBezTo>
                  <a:pt x="303" y="102"/>
                  <a:pt x="306" y="101"/>
                  <a:pt x="306" y="98"/>
                </a:cubicBezTo>
                <a:cubicBezTo>
                  <a:pt x="303" y="97"/>
                  <a:pt x="275" y="94"/>
                  <a:pt x="277" y="86"/>
                </a:cubicBezTo>
                <a:cubicBezTo>
                  <a:pt x="279" y="79"/>
                  <a:pt x="271" y="76"/>
                  <a:pt x="270" y="69"/>
                </a:cubicBezTo>
                <a:cubicBezTo>
                  <a:pt x="268" y="63"/>
                  <a:pt x="269" y="57"/>
                  <a:pt x="266" y="52"/>
                </a:cubicBezTo>
                <a:cubicBezTo>
                  <a:pt x="265" y="49"/>
                  <a:pt x="251" y="42"/>
                  <a:pt x="248" y="42"/>
                </a:cubicBezTo>
                <a:cubicBezTo>
                  <a:pt x="243" y="42"/>
                  <a:pt x="243" y="40"/>
                  <a:pt x="241" y="36"/>
                </a:cubicBezTo>
                <a:cubicBezTo>
                  <a:pt x="239" y="32"/>
                  <a:pt x="233" y="33"/>
                  <a:pt x="231" y="28"/>
                </a:cubicBezTo>
                <a:cubicBezTo>
                  <a:pt x="235" y="19"/>
                  <a:pt x="228" y="23"/>
                  <a:pt x="227" y="18"/>
                </a:cubicBezTo>
                <a:cubicBezTo>
                  <a:pt x="227" y="15"/>
                  <a:pt x="229" y="10"/>
                  <a:pt x="229" y="6"/>
                </a:cubicBezTo>
                <a:cubicBezTo>
                  <a:pt x="229" y="0"/>
                  <a:pt x="228" y="4"/>
                  <a:pt x="226" y="1"/>
                </a:cubicBezTo>
                <a:cubicBezTo>
                  <a:pt x="226" y="1"/>
                  <a:pt x="226" y="1"/>
                  <a:pt x="226" y="1"/>
                </a:cubicBezTo>
                <a:lnTo>
                  <a:pt x="84" y="1"/>
                </a:ln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6" name="Freeform 15"/>
          <p:cNvSpPr>
            <a:spLocks noEditPoints="1"/>
          </p:cNvSpPr>
          <p:nvPr/>
        </p:nvSpPr>
        <p:spPr bwMode="auto">
          <a:xfrm>
            <a:off x="3352800" y="762000"/>
            <a:ext cx="1494607" cy="1376805"/>
          </a:xfrm>
          <a:custGeom>
            <a:avLst/>
            <a:gdLst/>
            <a:ahLst/>
            <a:cxnLst>
              <a:cxn ang="0">
                <a:pos x="1" y="381"/>
              </a:cxn>
              <a:cxn ang="0">
                <a:pos x="14" y="393"/>
              </a:cxn>
              <a:cxn ang="0">
                <a:pos x="10" y="413"/>
              </a:cxn>
              <a:cxn ang="0">
                <a:pos x="299" y="492"/>
              </a:cxn>
              <a:cxn ang="0">
                <a:pos x="309" y="466"/>
              </a:cxn>
              <a:cxn ang="0">
                <a:pos x="315" y="499"/>
              </a:cxn>
              <a:cxn ang="0">
                <a:pos x="297" y="496"/>
              </a:cxn>
              <a:cxn ang="0">
                <a:pos x="475" y="366"/>
              </a:cxn>
              <a:cxn ang="0">
                <a:pos x="469" y="338"/>
              </a:cxn>
              <a:cxn ang="0">
                <a:pos x="508" y="368"/>
              </a:cxn>
              <a:cxn ang="0">
                <a:pos x="514" y="396"/>
              </a:cxn>
              <a:cxn ang="0">
                <a:pos x="483" y="369"/>
              </a:cxn>
              <a:cxn ang="0">
                <a:pos x="351" y="101"/>
              </a:cxn>
              <a:cxn ang="0">
                <a:pos x="365" y="112"/>
              </a:cxn>
              <a:cxn ang="0">
                <a:pos x="550" y="506"/>
              </a:cxn>
              <a:cxn ang="0">
                <a:pos x="540" y="481"/>
              </a:cxn>
              <a:cxn ang="0">
                <a:pos x="513" y="439"/>
              </a:cxn>
              <a:cxn ang="0">
                <a:pos x="487" y="404"/>
              </a:cxn>
              <a:cxn ang="0">
                <a:pos x="478" y="395"/>
              </a:cxn>
              <a:cxn ang="0">
                <a:pos x="437" y="346"/>
              </a:cxn>
              <a:cxn ang="0">
                <a:pos x="390" y="309"/>
              </a:cxn>
              <a:cxn ang="0">
                <a:pos x="364" y="232"/>
              </a:cxn>
              <a:cxn ang="0">
                <a:pos x="345" y="173"/>
              </a:cxn>
              <a:cxn ang="0">
                <a:pos x="349" y="120"/>
              </a:cxn>
              <a:cxn ang="0">
                <a:pos x="336" y="86"/>
              </a:cxn>
              <a:cxn ang="0">
                <a:pos x="337" y="46"/>
              </a:cxn>
              <a:cxn ang="0">
                <a:pos x="346" y="24"/>
              </a:cxn>
              <a:cxn ang="0">
                <a:pos x="355" y="0"/>
              </a:cxn>
              <a:cxn ang="0">
                <a:pos x="125" y="27"/>
              </a:cxn>
              <a:cxn ang="0">
                <a:pos x="150" y="73"/>
              </a:cxn>
              <a:cxn ang="0">
                <a:pos x="165" y="89"/>
              </a:cxn>
              <a:cxn ang="0">
                <a:pos x="165" y="106"/>
              </a:cxn>
              <a:cxn ang="0">
                <a:pos x="177" y="135"/>
              </a:cxn>
              <a:cxn ang="0">
                <a:pos x="199" y="163"/>
              </a:cxn>
              <a:cxn ang="0">
                <a:pos x="215" y="198"/>
              </a:cxn>
              <a:cxn ang="0">
                <a:pos x="233" y="243"/>
              </a:cxn>
              <a:cxn ang="0">
                <a:pos x="250" y="256"/>
              </a:cxn>
              <a:cxn ang="0">
                <a:pos x="264" y="308"/>
              </a:cxn>
              <a:cxn ang="0">
                <a:pos x="305" y="345"/>
              </a:cxn>
              <a:cxn ang="0">
                <a:pos x="355" y="379"/>
              </a:cxn>
              <a:cxn ang="0">
                <a:pos x="374" y="402"/>
              </a:cxn>
              <a:cxn ang="0">
                <a:pos x="409" y="433"/>
              </a:cxn>
              <a:cxn ang="0">
                <a:pos x="417" y="469"/>
              </a:cxn>
              <a:cxn ang="0">
                <a:pos x="408" y="506"/>
              </a:cxn>
            </a:cxnLst>
            <a:rect l="0" t="0" r="r" b="b"/>
            <a:pathLst>
              <a:path w="550" h="506">
                <a:moveTo>
                  <a:pt x="8" y="406"/>
                </a:moveTo>
                <a:cubicBezTo>
                  <a:pt x="11" y="401"/>
                  <a:pt x="3" y="395"/>
                  <a:pt x="1" y="390"/>
                </a:cubicBezTo>
                <a:cubicBezTo>
                  <a:pt x="0" y="388"/>
                  <a:pt x="0" y="383"/>
                  <a:pt x="1" y="381"/>
                </a:cubicBezTo>
                <a:cubicBezTo>
                  <a:pt x="1" y="381"/>
                  <a:pt x="9" y="378"/>
                  <a:pt x="10" y="378"/>
                </a:cubicBezTo>
                <a:cubicBezTo>
                  <a:pt x="10" y="379"/>
                  <a:pt x="9" y="382"/>
                  <a:pt x="9" y="384"/>
                </a:cubicBezTo>
                <a:cubicBezTo>
                  <a:pt x="9" y="388"/>
                  <a:pt x="12" y="390"/>
                  <a:pt x="14" y="393"/>
                </a:cubicBezTo>
                <a:cubicBezTo>
                  <a:pt x="16" y="397"/>
                  <a:pt x="16" y="403"/>
                  <a:pt x="14" y="407"/>
                </a:cubicBezTo>
                <a:cubicBezTo>
                  <a:pt x="14" y="409"/>
                  <a:pt x="14" y="411"/>
                  <a:pt x="13" y="412"/>
                </a:cubicBezTo>
                <a:cubicBezTo>
                  <a:pt x="13" y="413"/>
                  <a:pt x="11" y="413"/>
                  <a:pt x="10" y="413"/>
                </a:cubicBezTo>
                <a:cubicBezTo>
                  <a:pt x="9" y="412"/>
                  <a:pt x="10" y="410"/>
                  <a:pt x="9" y="410"/>
                </a:cubicBezTo>
                <a:cubicBezTo>
                  <a:pt x="8" y="406"/>
                  <a:pt x="8" y="406"/>
                  <a:pt x="8" y="406"/>
                </a:cubicBezTo>
                <a:close/>
                <a:moveTo>
                  <a:pt x="299" y="492"/>
                </a:moveTo>
                <a:cubicBezTo>
                  <a:pt x="298" y="493"/>
                  <a:pt x="303" y="488"/>
                  <a:pt x="304" y="486"/>
                </a:cubicBezTo>
                <a:cubicBezTo>
                  <a:pt x="307" y="482"/>
                  <a:pt x="308" y="480"/>
                  <a:pt x="305" y="476"/>
                </a:cubicBezTo>
                <a:cubicBezTo>
                  <a:pt x="304" y="474"/>
                  <a:pt x="307" y="466"/>
                  <a:pt x="309" y="466"/>
                </a:cubicBezTo>
                <a:cubicBezTo>
                  <a:pt x="310" y="471"/>
                  <a:pt x="314" y="474"/>
                  <a:pt x="313" y="480"/>
                </a:cubicBezTo>
                <a:cubicBezTo>
                  <a:pt x="312" y="483"/>
                  <a:pt x="318" y="486"/>
                  <a:pt x="317" y="490"/>
                </a:cubicBezTo>
                <a:cubicBezTo>
                  <a:pt x="316" y="493"/>
                  <a:pt x="315" y="496"/>
                  <a:pt x="315" y="499"/>
                </a:cubicBezTo>
                <a:cubicBezTo>
                  <a:pt x="315" y="501"/>
                  <a:pt x="315" y="504"/>
                  <a:pt x="313" y="504"/>
                </a:cubicBezTo>
                <a:cubicBezTo>
                  <a:pt x="309" y="504"/>
                  <a:pt x="309" y="498"/>
                  <a:pt x="305" y="497"/>
                </a:cubicBezTo>
                <a:cubicBezTo>
                  <a:pt x="303" y="496"/>
                  <a:pt x="297" y="499"/>
                  <a:pt x="297" y="496"/>
                </a:cubicBezTo>
                <a:cubicBezTo>
                  <a:pt x="299" y="492"/>
                  <a:pt x="299" y="492"/>
                  <a:pt x="299" y="492"/>
                </a:cubicBezTo>
                <a:close/>
                <a:moveTo>
                  <a:pt x="483" y="369"/>
                </a:moveTo>
                <a:cubicBezTo>
                  <a:pt x="481" y="367"/>
                  <a:pt x="476" y="368"/>
                  <a:pt x="475" y="366"/>
                </a:cubicBezTo>
                <a:cubicBezTo>
                  <a:pt x="474" y="360"/>
                  <a:pt x="469" y="357"/>
                  <a:pt x="468" y="352"/>
                </a:cubicBezTo>
                <a:cubicBezTo>
                  <a:pt x="468" y="351"/>
                  <a:pt x="469" y="347"/>
                  <a:pt x="469" y="345"/>
                </a:cubicBezTo>
                <a:cubicBezTo>
                  <a:pt x="469" y="338"/>
                  <a:pt x="469" y="338"/>
                  <a:pt x="469" y="338"/>
                </a:cubicBezTo>
                <a:cubicBezTo>
                  <a:pt x="478" y="338"/>
                  <a:pt x="490" y="346"/>
                  <a:pt x="490" y="356"/>
                </a:cubicBezTo>
                <a:cubicBezTo>
                  <a:pt x="490" y="359"/>
                  <a:pt x="488" y="366"/>
                  <a:pt x="492" y="367"/>
                </a:cubicBezTo>
                <a:cubicBezTo>
                  <a:pt x="497" y="368"/>
                  <a:pt x="503" y="367"/>
                  <a:pt x="508" y="368"/>
                </a:cubicBezTo>
                <a:cubicBezTo>
                  <a:pt x="508" y="370"/>
                  <a:pt x="507" y="373"/>
                  <a:pt x="507" y="376"/>
                </a:cubicBezTo>
                <a:cubicBezTo>
                  <a:pt x="508" y="379"/>
                  <a:pt x="508" y="385"/>
                  <a:pt x="509" y="388"/>
                </a:cubicBezTo>
                <a:cubicBezTo>
                  <a:pt x="510" y="390"/>
                  <a:pt x="515" y="392"/>
                  <a:pt x="514" y="396"/>
                </a:cubicBezTo>
                <a:cubicBezTo>
                  <a:pt x="512" y="400"/>
                  <a:pt x="498" y="388"/>
                  <a:pt x="497" y="387"/>
                </a:cubicBezTo>
                <a:cubicBezTo>
                  <a:pt x="493" y="383"/>
                  <a:pt x="487" y="377"/>
                  <a:pt x="485" y="373"/>
                </a:cubicBezTo>
                <a:cubicBezTo>
                  <a:pt x="483" y="369"/>
                  <a:pt x="483" y="369"/>
                  <a:pt x="483" y="369"/>
                </a:cubicBezTo>
                <a:close/>
                <a:moveTo>
                  <a:pt x="362" y="106"/>
                </a:moveTo>
                <a:cubicBezTo>
                  <a:pt x="360" y="106"/>
                  <a:pt x="358" y="105"/>
                  <a:pt x="357" y="104"/>
                </a:cubicBezTo>
                <a:cubicBezTo>
                  <a:pt x="356" y="102"/>
                  <a:pt x="354" y="100"/>
                  <a:pt x="351" y="101"/>
                </a:cubicBezTo>
                <a:cubicBezTo>
                  <a:pt x="348" y="102"/>
                  <a:pt x="355" y="109"/>
                  <a:pt x="357" y="110"/>
                </a:cubicBezTo>
                <a:cubicBezTo>
                  <a:pt x="358" y="111"/>
                  <a:pt x="360" y="112"/>
                  <a:pt x="362" y="112"/>
                </a:cubicBezTo>
                <a:cubicBezTo>
                  <a:pt x="363" y="112"/>
                  <a:pt x="364" y="112"/>
                  <a:pt x="365" y="112"/>
                </a:cubicBezTo>
                <a:cubicBezTo>
                  <a:pt x="366" y="111"/>
                  <a:pt x="365" y="110"/>
                  <a:pt x="364" y="109"/>
                </a:cubicBezTo>
                <a:cubicBezTo>
                  <a:pt x="362" y="106"/>
                  <a:pt x="362" y="106"/>
                  <a:pt x="362" y="106"/>
                </a:cubicBezTo>
                <a:close/>
                <a:moveTo>
                  <a:pt x="550" y="506"/>
                </a:moveTo>
                <a:cubicBezTo>
                  <a:pt x="550" y="506"/>
                  <a:pt x="550" y="506"/>
                  <a:pt x="550" y="506"/>
                </a:cubicBezTo>
                <a:cubicBezTo>
                  <a:pt x="547" y="500"/>
                  <a:pt x="549" y="494"/>
                  <a:pt x="547" y="489"/>
                </a:cubicBezTo>
                <a:cubicBezTo>
                  <a:pt x="546" y="485"/>
                  <a:pt x="542" y="483"/>
                  <a:pt x="540" y="481"/>
                </a:cubicBezTo>
                <a:cubicBezTo>
                  <a:pt x="536" y="476"/>
                  <a:pt x="541" y="465"/>
                  <a:pt x="538" y="459"/>
                </a:cubicBezTo>
                <a:cubicBezTo>
                  <a:pt x="536" y="455"/>
                  <a:pt x="525" y="464"/>
                  <a:pt x="519" y="456"/>
                </a:cubicBezTo>
                <a:cubicBezTo>
                  <a:pt x="512" y="452"/>
                  <a:pt x="514" y="448"/>
                  <a:pt x="513" y="439"/>
                </a:cubicBezTo>
                <a:cubicBezTo>
                  <a:pt x="512" y="433"/>
                  <a:pt x="510" y="425"/>
                  <a:pt x="507" y="419"/>
                </a:cubicBezTo>
                <a:cubicBezTo>
                  <a:pt x="495" y="419"/>
                  <a:pt x="495" y="427"/>
                  <a:pt x="491" y="412"/>
                </a:cubicBezTo>
                <a:cubicBezTo>
                  <a:pt x="490" y="409"/>
                  <a:pt x="490" y="405"/>
                  <a:pt x="487" y="404"/>
                </a:cubicBezTo>
                <a:cubicBezTo>
                  <a:pt x="483" y="403"/>
                  <a:pt x="482" y="416"/>
                  <a:pt x="478" y="410"/>
                </a:cubicBezTo>
                <a:cubicBezTo>
                  <a:pt x="476" y="408"/>
                  <a:pt x="472" y="399"/>
                  <a:pt x="472" y="397"/>
                </a:cubicBezTo>
                <a:cubicBezTo>
                  <a:pt x="473" y="393"/>
                  <a:pt x="476" y="396"/>
                  <a:pt x="478" y="395"/>
                </a:cubicBezTo>
                <a:cubicBezTo>
                  <a:pt x="479" y="394"/>
                  <a:pt x="472" y="389"/>
                  <a:pt x="471" y="388"/>
                </a:cubicBezTo>
                <a:cubicBezTo>
                  <a:pt x="469" y="381"/>
                  <a:pt x="465" y="381"/>
                  <a:pt x="462" y="374"/>
                </a:cubicBezTo>
                <a:cubicBezTo>
                  <a:pt x="458" y="360"/>
                  <a:pt x="446" y="356"/>
                  <a:pt x="437" y="346"/>
                </a:cubicBezTo>
                <a:cubicBezTo>
                  <a:pt x="430" y="338"/>
                  <a:pt x="410" y="328"/>
                  <a:pt x="408" y="318"/>
                </a:cubicBezTo>
                <a:cubicBezTo>
                  <a:pt x="403" y="315"/>
                  <a:pt x="399" y="319"/>
                  <a:pt x="394" y="313"/>
                </a:cubicBezTo>
                <a:cubicBezTo>
                  <a:pt x="392" y="312"/>
                  <a:pt x="388" y="313"/>
                  <a:pt x="390" y="309"/>
                </a:cubicBezTo>
                <a:cubicBezTo>
                  <a:pt x="391" y="307"/>
                  <a:pt x="391" y="304"/>
                  <a:pt x="390" y="302"/>
                </a:cubicBezTo>
                <a:cubicBezTo>
                  <a:pt x="375" y="293"/>
                  <a:pt x="360" y="274"/>
                  <a:pt x="366" y="255"/>
                </a:cubicBezTo>
                <a:cubicBezTo>
                  <a:pt x="368" y="247"/>
                  <a:pt x="367" y="239"/>
                  <a:pt x="364" y="232"/>
                </a:cubicBezTo>
                <a:cubicBezTo>
                  <a:pt x="358" y="219"/>
                  <a:pt x="364" y="207"/>
                  <a:pt x="361" y="194"/>
                </a:cubicBezTo>
                <a:cubicBezTo>
                  <a:pt x="359" y="188"/>
                  <a:pt x="356" y="190"/>
                  <a:pt x="350" y="189"/>
                </a:cubicBezTo>
                <a:cubicBezTo>
                  <a:pt x="346" y="188"/>
                  <a:pt x="348" y="177"/>
                  <a:pt x="345" y="173"/>
                </a:cubicBezTo>
                <a:cubicBezTo>
                  <a:pt x="345" y="168"/>
                  <a:pt x="343" y="163"/>
                  <a:pt x="344" y="158"/>
                </a:cubicBezTo>
                <a:cubicBezTo>
                  <a:pt x="346" y="151"/>
                  <a:pt x="347" y="141"/>
                  <a:pt x="347" y="134"/>
                </a:cubicBezTo>
                <a:cubicBezTo>
                  <a:pt x="347" y="130"/>
                  <a:pt x="346" y="122"/>
                  <a:pt x="349" y="120"/>
                </a:cubicBezTo>
                <a:cubicBezTo>
                  <a:pt x="356" y="116"/>
                  <a:pt x="350" y="113"/>
                  <a:pt x="349" y="107"/>
                </a:cubicBezTo>
                <a:cubicBezTo>
                  <a:pt x="348" y="98"/>
                  <a:pt x="341" y="100"/>
                  <a:pt x="338" y="93"/>
                </a:cubicBezTo>
                <a:cubicBezTo>
                  <a:pt x="337" y="91"/>
                  <a:pt x="336" y="89"/>
                  <a:pt x="336" y="86"/>
                </a:cubicBezTo>
                <a:cubicBezTo>
                  <a:pt x="336" y="86"/>
                  <a:pt x="336" y="86"/>
                  <a:pt x="336" y="86"/>
                </a:cubicBezTo>
                <a:cubicBezTo>
                  <a:pt x="331" y="82"/>
                  <a:pt x="334" y="73"/>
                  <a:pt x="335" y="68"/>
                </a:cubicBezTo>
                <a:cubicBezTo>
                  <a:pt x="336" y="62"/>
                  <a:pt x="332" y="50"/>
                  <a:pt x="337" y="46"/>
                </a:cubicBezTo>
                <a:cubicBezTo>
                  <a:pt x="341" y="43"/>
                  <a:pt x="342" y="37"/>
                  <a:pt x="342" y="33"/>
                </a:cubicBezTo>
                <a:cubicBezTo>
                  <a:pt x="346" y="24"/>
                  <a:pt x="346" y="24"/>
                  <a:pt x="346" y="24"/>
                </a:cubicBezTo>
                <a:cubicBezTo>
                  <a:pt x="346" y="24"/>
                  <a:pt x="346" y="24"/>
                  <a:pt x="346" y="24"/>
                </a:cubicBezTo>
                <a:cubicBezTo>
                  <a:pt x="347" y="22"/>
                  <a:pt x="347" y="19"/>
                  <a:pt x="347" y="17"/>
                </a:cubicBezTo>
                <a:cubicBezTo>
                  <a:pt x="346" y="12"/>
                  <a:pt x="351" y="11"/>
                  <a:pt x="354" y="8"/>
                </a:cubicBezTo>
                <a:cubicBezTo>
                  <a:pt x="355" y="6"/>
                  <a:pt x="354" y="3"/>
                  <a:pt x="355" y="0"/>
                </a:cubicBezTo>
                <a:cubicBezTo>
                  <a:pt x="125" y="21"/>
                  <a:pt x="125" y="21"/>
                  <a:pt x="125" y="21"/>
                </a:cubicBezTo>
                <a:cubicBezTo>
                  <a:pt x="125" y="21"/>
                  <a:pt x="125" y="21"/>
                  <a:pt x="125" y="21"/>
                </a:cubicBezTo>
                <a:cubicBezTo>
                  <a:pt x="125" y="22"/>
                  <a:pt x="125" y="23"/>
                  <a:pt x="125" y="27"/>
                </a:cubicBezTo>
                <a:cubicBezTo>
                  <a:pt x="125" y="31"/>
                  <a:pt x="131" y="42"/>
                  <a:pt x="133" y="47"/>
                </a:cubicBezTo>
                <a:cubicBezTo>
                  <a:pt x="139" y="56"/>
                  <a:pt x="150" y="49"/>
                  <a:pt x="150" y="65"/>
                </a:cubicBezTo>
                <a:cubicBezTo>
                  <a:pt x="150" y="67"/>
                  <a:pt x="150" y="71"/>
                  <a:pt x="150" y="73"/>
                </a:cubicBezTo>
                <a:cubicBezTo>
                  <a:pt x="151" y="74"/>
                  <a:pt x="151" y="76"/>
                  <a:pt x="152" y="77"/>
                </a:cubicBezTo>
                <a:cubicBezTo>
                  <a:pt x="152" y="79"/>
                  <a:pt x="154" y="80"/>
                  <a:pt x="155" y="81"/>
                </a:cubicBezTo>
                <a:cubicBezTo>
                  <a:pt x="160" y="82"/>
                  <a:pt x="160" y="86"/>
                  <a:pt x="165" y="89"/>
                </a:cubicBezTo>
                <a:cubicBezTo>
                  <a:pt x="170" y="91"/>
                  <a:pt x="174" y="92"/>
                  <a:pt x="176" y="97"/>
                </a:cubicBezTo>
                <a:cubicBezTo>
                  <a:pt x="177" y="102"/>
                  <a:pt x="177" y="103"/>
                  <a:pt x="174" y="106"/>
                </a:cubicBezTo>
                <a:cubicBezTo>
                  <a:pt x="173" y="108"/>
                  <a:pt x="167" y="105"/>
                  <a:pt x="165" y="106"/>
                </a:cubicBezTo>
                <a:cubicBezTo>
                  <a:pt x="165" y="106"/>
                  <a:pt x="173" y="112"/>
                  <a:pt x="173" y="116"/>
                </a:cubicBezTo>
                <a:cubicBezTo>
                  <a:pt x="174" y="120"/>
                  <a:pt x="168" y="125"/>
                  <a:pt x="170" y="127"/>
                </a:cubicBezTo>
                <a:cubicBezTo>
                  <a:pt x="175" y="130"/>
                  <a:pt x="174" y="132"/>
                  <a:pt x="177" y="135"/>
                </a:cubicBezTo>
                <a:cubicBezTo>
                  <a:pt x="179" y="137"/>
                  <a:pt x="181" y="136"/>
                  <a:pt x="183" y="137"/>
                </a:cubicBezTo>
                <a:cubicBezTo>
                  <a:pt x="186" y="139"/>
                  <a:pt x="188" y="146"/>
                  <a:pt x="190" y="148"/>
                </a:cubicBezTo>
                <a:cubicBezTo>
                  <a:pt x="199" y="163"/>
                  <a:pt x="199" y="163"/>
                  <a:pt x="199" y="163"/>
                </a:cubicBezTo>
                <a:cubicBezTo>
                  <a:pt x="203" y="170"/>
                  <a:pt x="205" y="175"/>
                  <a:pt x="202" y="183"/>
                </a:cubicBezTo>
                <a:cubicBezTo>
                  <a:pt x="200" y="191"/>
                  <a:pt x="202" y="187"/>
                  <a:pt x="207" y="191"/>
                </a:cubicBezTo>
                <a:cubicBezTo>
                  <a:pt x="211" y="192"/>
                  <a:pt x="212" y="196"/>
                  <a:pt x="215" y="198"/>
                </a:cubicBezTo>
                <a:cubicBezTo>
                  <a:pt x="219" y="201"/>
                  <a:pt x="228" y="205"/>
                  <a:pt x="229" y="210"/>
                </a:cubicBezTo>
                <a:cubicBezTo>
                  <a:pt x="232" y="215"/>
                  <a:pt x="233" y="225"/>
                  <a:pt x="232" y="231"/>
                </a:cubicBezTo>
                <a:cubicBezTo>
                  <a:pt x="231" y="234"/>
                  <a:pt x="228" y="248"/>
                  <a:pt x="233" y="243"/>
                </a:cubicBezTo>
                <a:cubicBezTo>
                  <a:pt x="235" y="241"/>
                  <a:pt x="239" y="237"/>
                  <a:pt x="239" y="243"/>
                </a:cubicBezTo>
                <a:cubicBezTo>
                  <a:pt x="239" y="246"/>
                  <a:pt x="236" y="248"/>
                  <a:pt x="236" y="250"/>
                </a:cubicBezTo>
                <a:cubicBezTo>
                  <a:pt x="242" y="251"/>
                  <a:pt x="248" y="248"/>
                  <a:pt x="250" y="256"/>
                </a:cubicBezTo>
                <a:cubicBezTo>
                  <a:pt x="252" y="261"/>
                  <a:pt x="254" y="267"/>
                  <a:pt x="254" y="272"/>
                </a:cubicBezTo>
                <a:cubicBezTo>
                  <a:pt x="254" y="281"/>
                  <a:pt x="256" y="285"/>
                  <a:pt x="253" y="293"/>
                </a:cubicBezTo>
                <a:cubicBezTo>
                  <a:pt x="251" y="300"/>
                  <a:pt x="264" y="300"/>
                  <a:pt x="264" y="308"/>
                </a:cubicBezTo>
                <a:cubicBezTo>
                  <a:pt x="260" y="320"/>
                  <a:pt x="271" y="320"/>
                  <a:pt x="277" y="327"/>
                </a:cubicBezTo>
                <a:cubicBezTo>
                  <a:pt x="280" y="332"/>
                  <a:pt x="279" y="331"/>
                  <a:pt x="286" y="333"/>
                </a:cubicBezTo>
                <a:cubicBezTo>
                  <a:pt x="291" y="335"/>
                  <a:pt x="298" y="342"/>
                  <a:pt x="305" y="345"/>
                </a:cubicBezTo>
                <a:cubicBezTo>
                  <a:pt x="308" y="347"/>
                  <a:pt x="315" y="354"/>
                  <a:pt x="316" y="355"/>
                </a:cubicBezTo>
                <a:cubicBezTo>
                  <a:pt x="324" y="355"/>
                  <a:pt x="334" y="357"/>
                  <a:pt x="339" y="364"/>
                </a:cubicBezTo>
                <a:cubicBezTo>
                  <a:pt x="343" y="370"/>
                  <a:pt x="353" y="373"/>
                  <a:pt x="355" y="379"/>
                </a:cubicBezTo>
                <a:cubicBezTo>
                  <a:pt x="358" y="389"/>
                  <a:pt x="360" y="382"/>
                  <a:pt x="365" y="387"/>
                </a:cubicBezTo>
                <a:cubicBezTo>
                  <a:pt x="366" y="388"/>
                  <a:pt x="369" y="394"/>
                  <a:pt x="369" y="396"/>
                </a:cubicBezTo>
                <a:cubicBezTo>
                  <a:pt x="370" y="399"/>
                  <a:pt x="374" y="399"/>
                  <a:pt x="374" y="402"/>
                </a:cubicBezTo>
                <a:cubicBezTo>
                  <a:pt x="377" y="413"/>
                  <a:pt x="381" y="402"/>
                  <a:pt x="386" y="409"/>
                </a:cubicBezTo>
                <a:cubicBezTo>
                  <a:pt x="391" y="415"/>
                  <a:pt x="394" y="421"/>
                  <a:pt x="398" y="428"/>
                </a:cubicBezTo>
                <a:cubicBezTo>
                  <a:pt x="402" y="433"/>
                  <a:pt x="403" y="434"/>
                  <a:pt x="409" y="433"/>
                </a:cubicBezTo>
                <a:cubicBezTo>
                  <a:pt x="415" y="433"/>
                  <a:pt x="415" y="439"/>
                  <a:pt x="415" y="443"/>
                </a:cubicBezTo>
                <a:cubicBezTo>
                  <a:pt x="417" y="446"/>
                  <a:pt x="421" y="445"/>
                  <a:pt x="421" y="450"/>
                </a:cubicBezTo>
                <a:cubicBezTo>
                  <a:pt x="421" y="457"/>
                  <a:pt x="420" y="462"/>
                  <a:pt x="417" y="469"/>
                </a:cubicBezTo>
                <a:cubicBezTo>
                  <a:pt x="416" y="472"/>
                  <a:pt x="410" y="477"/>
                  <a:pt x="410" y="479"/>
                </a:cubicBezTo>
                <a:cubicBezTo>
                  <a:pt x="410" y="480"/>
                  <a:pt x="416" y="483"/>
                  <a:pt x="417" y="486"/>
                </a:cubicBezTo>
                <a:cubicBezTo>
                  <a:pt x="420" y="496"/>
                  <a:pt x="414" y="501"/>
                  <a:pt x="408" y="506"/>
                </a:cubicBezTo>
                <a:cubicBezTo>
                  <a:pt x="408" y="506"/>
                  <a:pt x="408" y="506"/>
                  <a:pt x="408" y="506"/>
                </a:cubicBezTo>
                <a:cubicBezTo>
                  <a:pt x="550" y="506"/>
                  <a:pt x="550" y="506"/>
                  <a:pt x="550" y="50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7" name="Freeform 16"/>
          <p:cNvSpPr>
            <a:spLocks/>
          </p:cNvSpPr>
          <p:nvPr/>
        </p:nvSpPr>
        <p:spPr bwMode="auto">
          <a:xfrm>
            <a:off x="7183803" y="1584154"/>
            <a:ext cx="1092119" cy="1585411"/>
          </a:xfrm>
          <a:custGeom>
            <a:avLst/>
            <a:gdLst/>
            <a:ahLst/>
            <a:cxnLst>
              <a:cxn ang="0">
                <a:pos x="51" y="117"/>
              </a:cxn>
              <a:cxn ang="0">
                <a:pos x="37" y="137"/>
              </a:cxn>
              <a:cxn ang="0">
                <a:pos x="22" y="166"/>
              </a:cxn>
              <a:cxn ang="0">
                <a:pos x="4" y="224"/>
              </a:cxn>
              <a:cxn ang="0">
                <a:pos x="10" y="251"/>
              </a:cxn>
              <a:cxn ang="0">
                <a:pos x="7" y="274"/>
              </a:cxn>
              <a:cxn ang="0">
                <a:pos x="18" y="304"/>
              </a:cxn>
              <a:cxn ang="0">
                <a:pos x="26" y="345"/>
              </a:cxn>
              <a:cxn ang="0">
                <a:pos x="49" y="359"/>
              </a:cxn>
              <a:cxn ang="0">
                <a:pos x="66" y="392"/>
              </a:cxn>
              <a:cxn ang="0">
                <a:pos x="53" y="464"/>
              </a:cxn>
              <a:cxn ang="0">
                <a:pos x="47" y="494"/>
              </a:cxn>
              <a:cxn ang="0">
                <a:pos x="66" y="525"/>
              </a:cxn>
              <a:cxn ang="0">
                <a:pos x="81" y="540"/>
              </a:cxn>
              <a:cxn ang="0">
                <a:pos x="109" y="556"/>
              </a:cxn>
              <a:cxn ang="0">
                <a:pos x="117" y="529"/>
              </a:cxn>
              <a:cxn ang="0">
                <a:pos x="146" y="532"/>
              </a:cxn>
              <a:cxn ang="0">
                <a:pos x="181" y="528"/>
              </a:cxn>
              <a:cxn ang="0">
                <a:pos x="213" y="546"/>
              </a:cxn>
              <a:cxn ang="0">
                <a:pos x="241" y="561"/>
              </a:cxn>
              <a:cxn ang="0">
                <a:pos x="282" y="577"/>
              </a:cxn>
              <a:cxn ang="0">
                <a:pos x="306" y="581"/>
              </a:cxn>
              <a:cxn ang="0">
                <a:pos x="306" y="565"/>
              </a:cxn>
              <a:cxn ang="0">
                <a:pos x="309" y="545"/>
              </a:cxn>
              <a:cxn ang="0">
                <a:pos x="306" y="520"/>
              </a:cxn>
              <a:cxn ang="0">
                <a:pos x="339" y="508"/>
              </a:cxn>
              <a:cxn ang="0">
                <a:pos x="360" y="505"/>
              </a:cxn>
              <a:cxn ang="0">
                <a:pos x="340" y="489"/>
              </a:cxn>
              <a:cxn ang="0">
                <a:pos x="319" y="469"/>
              </a:cxn>
              <a:cxn ang="0">
                <a:pos x="302" y="436"/>
              </a:cxn>
              <a:cxn ang="0">
                <a:pos x="287" y="407"/>
              </a:cxn>
              <a:cxn ang="0">
                <a:pos x="267" y="384"/>
              </a:cxn>
              <a:cxn ang="0">
                <a:pos x="321" y="356"/>
              </a:cxn>
              <a:cxn ang="0">
                <a:pos x="334" y="311"/>
              </a:cxn>
              <a:cxn ang="0">
                <a:pos x="314" y="310"/>
              </a:cxn>
              <a:cxn ang="0">
                <a:pos x="304" y="293"/>
              </a:cxn>
              <a:cxn ang="0">
                <a:pos x="352" y="238"/>
              </a:cxn>
              <a:cxn ang="0">
                <a:pos x="402" y="230"/>
              </a:cxn>
              <a:cxn ang="0">
                <a:pos x="369" y="185"/>
              </a:cxn>
              <a:cxn ang="0">
                <a:pos x="335" y="128"/>
              </a:cxn>
              <a:cxn ang="0">
                <a:pos x="308" y="81"/>
              </a:cxn>
              <a:cxn ang="0">
                <a:pos x="262" y="36"/>
              </a:cxn>
              <a:cxn ang="0">
                <a:pos x="247" y="17"/>
              </a:cxn>
              <a:cxn ang="0">
                <a:pos x="211" y="12"/>
              </a:cxn>
              <a:cxn ang="0">
                <a:pos x="149" y="16"/>
              </a:cxn>
              <a:cxn ang="0">
                <a:pos x="102" y="61"/>
              </a:cxn>
              <a:cxn ang="0">
                <a:pos x="89" y="85"/>
              </a:cxn>
              <a:cxn ang="0">
                <a:pos x="62" y="98"/>
              </a:cxn>
            </a:cxnLst>
            <a:rect l="0" t="0" r="r" b="b"/>
            <a:pathLst>
              <a:path w="402" h="583">
                <a:moveTo>
                  <a:pt x="62" y="98"/>
                </a:moveTo>
                <a:cubicBezTo>
                  <a:pt x="56" y="106"/>
                  <a:pt x="56" y="106"/>
                  <a:pt x="56" y="106"/>
                </a:cubicBezTo>
                <a:cubicBezTo>
                  <a:pt x="54" y="109"/>
                  <a:pt x="53" y="114"/>
                  <a:pt x="51" y="117"/>
                </a:cubicBezTo>
                <a:cubicBezTo>
                  <a:pt x="48" y="122"/>
                  <a:pt x="45" y="129"/>
                  <a:pt x="42" y="134"/>
                </a:cubicBezTo>
                <a:cubicBezTo>
                  <a:pt x="40" y="136"/>
                  <a:pt x="39" y="132"/>
                  <a:pt x="37" y="132"/>
                </a:cubicBezTo>
                <a:cubicBezTo>
                  <a:pt x="36" y="132"/>
                  <a:pt x="37" y="136"/>
                  <a:pt x="37" y="137"/>
                </a:cubicBezTo>
                <a:cubicBezTo>
                  <a:pt x="37" y="139"/>
                  <a:pt x="32" y="142"/>
                  <a:pt x="30" y="144"/>
                </a:cubicBezTo>
                <a:cubicBezTo>
                  <a:pt x="28" y="147"/>
                  <a:pt x="28" y="150"/>
                  <a:pt x="29" y="152"/>
                </a:cubicBezTo>
                <a:cubicBezTo>
                  <a:pt x="31" y="155"/>
                  <a:pt x="23" y="163"/>
                  <a:pt x="22" y="166"/>
                </a:cubicBezTo>
                <a:cubicBezTo>
                  <a:pt x="18" y="172"/>
                  <a:pt x="14" y="177"/>
                  <a:pt x="12" y="185"/>
                </a:cubicBezTo>
                <a:cubicBezTo>
                  <a:pt x="11" y="188"/>
                  <a:pt x="5" y="207"/>
                  <a:pt x="2" y="208"/>
                </a:cubicBezTo>
                <a:cubicBezTo>
                  <a:pt x="2" y="212"/>
                  <a:pt x="6" y="220"/>
                  <a:pt x="4" y="224"/>
                </a:cubicBezTo>
                <a:cubicBezTo>
                  <a:pt x="0" y="229"/>
                  <a:pt x="7" y="228"/>
                  <a:pt x="7" y="233"/>
                </a:cubicBezTo>
                <a:cubicBezTo>
                  <a:pt x="7" y="237"/>
                  <a:pt x="6" y="240"/>
                  <a:pt x="6" y="244"/>
                </a:cubicBezTo>
                <a:cubicBezTo>
                  <a:pt x="6" y="247"/>
                  <a:pt x="10" y="247"/>
                  <a:pt x="10" y="251"/>
                </a:cubicBezTo>
                <a:cubicBezTo>
                  <a:pt x="10" y="263"/>
                  <a:pt x="10" y="263"/>
                  <a:pt x="10" y="263"/>
                </a:cubicBezTo>
                <a:cubicBezTo>
                  <a:pt x="10" y="267"/>
                  <a:pt x="8" y="265"/>
                  <a:pt x="6" y="267"/>
                </a:cubicBezTo>
                <a:cubicBezTo>
                  <a:pt x="4" y="269"/>
                  <a:pt x="7" y="272"/>
                  <a:pt x="7" y="274"/>
                </a:cubicBezTo>
                <a:cubicBezTo>
                  <a:pt x="11" y="278"/>
                  <a:pt x="2" y="279"/>
                  <a:pt x="8" y="282"/>
                </a:cubicBezTo>
                <a:cubicBezTo>
                  <a:pt x="12" y="283"/>
                  <a:pt x="13" y="281"/>
                  <a:pt x="14" y="287"/>
                </a:cubicBezTo>
                <a:cubicBezTo>
                  <a:pt x="15" y="292"/>
                  <a:pt x="14" y="299"/>
                  <a:pt x="18" y="304"/>
                </a:cubicBezTo>
                <a:cubicBezTo>
                  <a:pt x="21" y="309"/>
                  <a:pt x="22" y="312"/>
                  <a:pt x="16" y="316"/>
                </a:cubicBezTo>
                <a:cubicBezTo>
                  <a:pt x="3" y="324"/>
                  <a:pt x="17" y="326"/>
                  <a:pt x="19" y="334"/>
                </a:cubicBezTo>
                <a:cubicBezTo>
                  <a:pt x="21" y="339"/>
                  <a:pt x="22" y="342"/>
                  <a:pt x="26" y="345"/>
                </a:cubicBezTo>
                <a:cubicBezTo>
                  <a:pt x="26" y="345"/>
                  <a:pt x="26" y="345"/>
                  <a:pt x="26" y="345"/>
                </a:cubicBezTo>
                <a:cubicBezTo>
                  <a:pt x="30" y="347"/>
                  <a:pt x="35" y="350"/>
                  <a:pt x="36" y="354"/>
                </a:cubicBezTo>
                <a:cubicBezTo>
                  <a:pt x="38" y="359"/>
                  <a:pt x="44" y="358"/>
                  <a:pt x="49" y="359"/>
                </a:cubicBezTo>
                <a:cubicBezTo>
                  <a:pt x="51" y="360"/>
                  <a:pt x="57" y="359"/>
                  <a:pt x="57" y="362"/>
                </a:cubicBezTo>
                <a:cubicBezTo>
                  <a:pt x="57" y="367"/>
                  <a:pt x="56" y="371"/>
                  <a:pt x="58" y="376"/>
                </a:cubicBezTo>
                <a:cubicBezTo>
                  <a:pt x="62" y="381"/>
                  <a:pt x="65" y="386"/>
                  <a:pt x="66" y="392"/>
                </a:cubicBezTo>
                <a:cubicBezTo>
                  <a:pt x="67" y="398"/>
                  <a:pt x="61" y="403"/>
                  <a:pt x="60" y="409"/>
                </a:cubicBezTo>
                <a:cubicBezTo>
                  <a:pt x="58" y="416"/>
                  <a:pt x="57" y="431"/>
                  <a:pt x="59" y="438"/>
                </a:cubicBezTo>
                <a:cubicBezTo>
                  <a:pt x="62" y="447"/>
                  <a:pt x="64" y="459"/>
                  <a:pt x="53" y="464"/>
                </a:cubicBezTo>
                <a:cubicBezTo>
                  <a:pt x="52" y="466"/>
                  <a:pt x="44" y="470"/>
                  <a:pt x="45" y="472"/>
                </a:cubicBezTo>
                <a:cubicBezTo>
                  <a:pt x="47" y="476"/>
                  <a:pt x="50" y="479"/>
                  <a:pt x="53" y="482"/>
                </a:cubicBezTo>
                <a:cubicBezTo>
                  <a:pt x="60" y="489"/>
                  <a:pt x="51" y="488"/>
                  <a:pt x="47" y="494"/>
                </a:cubicBezTo>
                <a:cubicBezTo>
                  <a:pt x="45" y="496"/>
                  <a:pt x="42" y="504"/>
                  <a:pt x="45" y="506"/>
                </a:cubicBezTo>
                <a:cubicBezTo>
                  <a:pt x="49" y="508"/>
                  <a:pt x="52" y="509"/>
                  <a:pt x="54" y="513"/>
                </a:cubicBezTo>
                <a:cubicBezTo>
                  <a:pt x="57" y="521"/>
                  <a:pt x="59" y="521"/>
                  <a:pt x="66" y="525"/>
                </a:cubicBezTo>
                <a:cubicBezTo>
                  <a:pt x="68" y="527"/>
                  <a:pt x="68" y="528"/>
                  <a:pt x="68" y="531"/>
                </a:cubicBezTo>
                <a:cubicBezTo>
                  <a:pt x="68" y="532"/>
                  <a:pt x="71" y="535"/>
                  <a:pt x="72" y="537"/>
                </a:cubicBezTo>
                <a:cubicBezTo>
                  <a:pt x="74" y="544"/>
                  <a:pt x="81" y="537"/>
                  <a:pt x="81" y="540"/>
                </a:cubicBezTo>
                <a:cubicBezTo>
                  <a:pt x="81" y="542"/>
                  <a:pt x="80" y="545"/>
                  <a:pt x="80" y="546"/>
                </a:cubicBezTo>
                <a:cubicBezTo>
                  <a:pt x="80" y="564"/>
                  <a:pt x="91" y="550"/>
                  <a:pt x="97" y="555"/>
                </a:cubicBezTo>
                <a:cubicBezTo>
                  <a:pt x="100" y="558"/>
                  <a:pt x="109" y="565"/>
                  <a:pt x="109" y="556"/>
                </a:cubicBezTo>
                <a:cubicBezTo>
                  <a:pt x="109" y="549"/>
                  <a:pt x="114" y="549"/>
                  <a:pt x="115" y="545"/>
                </a:cubicBezTo>
                <a:cubicBezTo>
                  <a:pt x="116" y="542"/>
                  <a:pt x="116" y="540"/>
                  <a:pt x="117" y="538"/>
                </a:cubicBezTo>
                <a:cubicBezTo>
                  <a:pt x="117" y="537"/>
                  <a:pt x="113" y="527"/>
                  <a:pt x="117" y="529"/>
                </a:cubicBezTo>
                <a:cubicBezTo>
                  <a:pt x="122" y="530"/>
                  <a:pt x="123" y="524"/>
                  <a:pt x="127" y="527"/>
                </a:cubicBezTo>
                <a:cubicBezTo>
                  <a:pt x="127" y="527"/>
                  <a:pt x="127" y="527"/>
                  <a:pt x="127" y="527"/>
                </a:cubicBezTo>
                <a:cubicBezTo>
                  <a:pt x="146" y="532"/>
                  <a:pt x="146" y="532"/>
                  <a:pt x="146" y="532"/>
                </a:cubicBezTo>
                <a:cubicBezTo>
                  <a:pt x="146" y="529"/>
                  <a:pt x="146" y="525"/>
                  <a:pt x="145" y="521"/>
                </a:cubicBezTo>
                <a:cubicBezTo>
                  <a:pt x="150" y="521"/>
                  <a:pt x="156" y="520"/>
                  <a:pt x="161" y="521"/>
                </a:cubicBezTo>
                <a:cubicBezTo>
                  <a:pt x="169" y="522"/>
                  <a:pt x="174" y="525"/>
                  <a:pt x="181" y="528"/>
                </a:cubicBezTo>
                <a:cubicBezTo>
                  <a:pt x="190" y="532"/>
                  <a:pt x="186" y="527"/>
                  <a:pt x="192" y="525"/>
                </a:cubicBezTo>
                <a:cubicBezTo>
                  <a:pt x="194" y="524"/>
                  <a:pt x="206" y="532"/>
                  <a:pt x="207" y="535"/>
                </a:cubicBezTo>
                <a:cubicBezTo>
                  <a:pt x="208" y="539"/>
                  <a:pt x="210" y="542"/>
                  <a:pt x="213" y="546"/>
                </a:cubicBezTo>
                <a:cubicBezTo>
                  <a:pt x="222" y="554"/>
                  <a:pt x="220" y="542"/>
                  <a:pt x="230" y="546"/>
                </a:cubicBezTo>
                <a:cubicBezTo>
                  <a:pt x="231" y="546"/>
                  <a:pt x="231" y="554"/>
                  <a:pt x="231" y="555"/>
                </a:cubicBezTo>
                <a:cubicBezTo>
                  <a:pt x="230" y="562"/>
                  <a:pt x="237" y="559"/>
                  <a:pt x="241" y="561"/>
                </a:cubicBezTo>
                <a:cubicBezTo>
                  <a:pt x="248" y="558"/>
                  <a:pt x="251" y="554"/>
                  <a:pt x="259" y="557"/>
                </a:cubicBezTo>
                <a:cubicBezTo>
                  <a:pt x="263" y="558"/>
                  <a:pt x="268" y="559"/>
                  <a:pt x="271" y="562"/>
                </a:cubicBezTo>
                <a:cubicBezTo>
                  <a:pt x="275" y="567"/>
                  <a:pt x="271" y="579"/>
                  <a:pt x="282" y="577"/>
                </a:cubicBezTo>
                <a:cubicBezTo>
                  <a:pt x="287" y="576"/>
                  <a:pt x="286" y="581"/>
                  <a:pt x="290" y="582"/>
                </a:cubicBezTo>
                <a:cubicBezTo>
                  <a:pt x="293" y="583"/>
                  <a:pt x="295" y="580"/>
                  <a:pt x="299" y="581"/>
                </a:cubicBezTo>
                <a:cubicBezTo>
                  <a:pt x="306" y="581"/>
                  <a:pt x="306" y="581"/>
                  <a:pt x="306" y="581"/>
                </a:cubicBezTo>
                <a:cubicBezTo>
                  <a:pt x="306" y="581"/>
                  <a:pt x="306" y="581"/>
                  <a:pt x="306" y="581"/>
                </a:cubicBezTo>
                <a:cubicBezTo>
                  <a:pt x="306" y="577"/>
                  <a:pt x="309" y="576"/>
                  <a:pt x="309" y="572"/>
                </a:cubicBezTo>
                <a:cubicBezTo>
                  <a:pt x="309" y="569"/>
                  <a:pt x="305" y="569"/>
                  <a:pt x="306" y="565"/>
                </a:cubicBezTo>
                <a:cubicBezTo>
                  <a:pt x="307" y="564"/>
                  <a:pt x="310" y="561"/>
                  <a:pt x="310" y="561"/>
                </a:cubicBezTo>
                <a:cubicBezTo>
                  <a:pt x="310" y="558"/>
                  <a:pt x="305" y="556"/>
                  <a:pt x="304" y="554"/>
                </a:cubicBezTo>
                <a:cubicBezTo>
                  <a:pt x="304" y="553"/>
                  <a:pt x="308" y="546"/>
                  <a:pt x="309" y="545"/>
                </a:cubicBezTo>
                <a:cubicBezTo>
                  <a:pt x="310" y="544"/>
                  <a:pt x="313" y="546"/>
                  <a:pt x="313" y="544"/>
                </a:cubicBezTo>
                <a:cubicBezTo>
                  <a:pt x="313" y="539"/>
                  <a:pt x="308" y="534"/>
                  <a:pt x="304" y="531"/>
                </a:cubicBezTo>
                <a:cubicBezTo>
                  <a:pt x="302" y="528"/>
                  <a:pt x="306" y="523"/>
                  <a:pt x="306" y="520"/>
                </a:cubicBezTo>
                <a:cubicBezTo>
                  <a:pt x="308" y="517"/>
                  <a:pt x="310" y="514"/>
                  <a:pt x="312" y="511"/>
                </a:cubicBezTo>
                <a:cubicBezTo>
                  <a:pt x="315" y="509"/>
                  <a:pt x="317" y="511"/>
                  <a:pt x="318" y="506"/>
                </a:cubicBezTo>
                <a:cubicBezTo>
                  <a:pt x="319" y="502"/>
                  <a:pt x="335" y="507"/>
                  <a:pt x="339" y="508"/>
                </a:cubicBezTo>
                <a:cubicBezTo>
                  <a:pt x="343" y="509"/>
                  <a:pt x="351" y="513"/>
                  <a:pt x="354" y="513"/>
                </a:cubicBezTo>
                <a:cubicBezTo>
                  <a:pt x="356" y="513"/>
                  <a:pt x="359" y="510"/>
                  <a:pt x="361" y="509"/>
                </a:cubicBezTo>
                <a:cubicBezTo>
                  <a:pt x="365" y="508"/>
                  <a:pt x="362" y="508"/>
                  <a:pt x="360" y="505"/>
                </a:cubicBezTo>
                <a:cubicBezTo>
                  <a:pt x="359" y="502"/>
                  <a:pt x="362" y="500"/>
                  <a:pt x="357" y="498"/>
                </a:cubicBezTo>
                <a:cubicBezTo>
                  <a:pt x="354" y="497"/>
                  <a:pt x="350" y="495"/>
                  <a:pt x="346" y="497"/>
                </a:cubicBezTo>
                <a:cubicBezTo>
                  <a:pt x="338" y="500"/>
                  <a:pt x="342" y="492"/>
                  <a:pt x="340" y="489"/>
                </a:cubicBezTo>
                <a:cubicBezTo>
                  <a:pt x="337" y="485"/>
                  <a:pt x="332" y="482"/>
                  <a:pt x="327" y="479"/>
                </a:cubicBezTo>
                <a:cubicBezTo>
                  <a:pt x="323" y="477"/>
                  <a:pt x="327" y="476"/>
                  <a:pt x="327" y="473"/>
                </a:cubicBezTo>
                <a:cubicBezTo>
                  <a:pt x="327" y="470"/>
                  <a:pt x="320" y="471"/>
                  <a:pt x="319" y="469"/>
                </a:cubicBezTo>
                <a:cubicBezTo>
                  <a:pt x="317" y="466"/>
                  <a:pt x="316" y="469"/>
                  <a:pt x="313" y="464"/>
                </a:cubicBezTo>
                <a:cubicBezTo>
                  <a:pt x="307" y="456"/>
                  <a:pt x="307" y="456"/>
                  <a:pt x="307" y="456"/>
                </a:cubicBezTo>
                <a:cubicBezTo>
                  <a:pt x="303" y="449"/>
                  <a:pt x="297" y="445"/>
                  <a:pt x="302" y="436"/>
                </a:cubicBezTo>
                <a:cubicBezTo>
                  <a:pt x="308" y="426"/>
                  <a:pt x="294" y="432"/>
                  <a:pt x="296" y="422"/>
                </a:cubicBezTo>
                <a:cubicBezTo>
                  <a:pt x="298" y="415"/>
                  <a:pt x="294" y="416"/>
                  <a:pt x="290" y="413"/>
                </a:cubicBezTo>
                <a:cubicBezTo>
                  <a:pt x="288" y="412"/>
                  <a:pt x="289" y="408"/>
                  <a:pt x="287" y="407"/>
                </a:cubicBezTo>
                <a:cubicBezTo>
                  <a:pt x="285" y="405"/>
                  <a:pt x="282" y="405"/>
                  <a:pt x="280" y="403"/>
                </a:cubicBezTo>
                <a:cubicBezTo>
                  <a:pt x="279" y="402"/>
                  <a:pt x="277" y="396"/>
                  <a:pt x="277" y="394"/>
                </a:cubicBezTo>
                <a:cubicBezTo>
                  <a:pt x="276" y="392"/>
                  <a:pt x="269" y="385"/>
                  <a:pt x="267" y="384"/>
                </a:cubicBezTo>
                <a:cubicBezTo>
                  <a:pt x="310" y="345"/>
                  <a:pt x="310" y="345"/>
                  <a:pt x="310" y="345"/>
                </a:cubicBezTo>
                <a:cubicBezTo>
                  <a:pt x="313" y="347"/>
                  <a:pt x="315" y="350"/>
                  <a:pt x="316" y="353"/>
                </a:cubicBezTo>
                <a:cubicBezTo>
                  <a:pt x="317" y="357"/>
                  <a:pt x="318" y="356"/>
                  <a:pt x="321" y="356"/>
                </a:cubicBezTo>
                <a:cubicBezTo>
                  <a:pt x="323" y="351"/>
                  <a:pt x="327" y="347"/>
                  <a:pt x="328" y="341"/>
                </a:cubicBezTo>
                <a:cubicBezTo>
                  <a:pt x="330" y="334"/>
                  <a:pt x="336" y="334"/>
                  <a:pt x="334" y="325"/>
                </a:cubicBezTo>
                <a:cubicBezTo>
                  <a:pt x="333" y="320"/>
                  <a:pt x="331" y="315"/>
                  <a:pt x="334" y="311"/>
                </a:cubicBezTo>
                <a:cubicBezTo>
                  <a:pt x="335" y="309"/>
                  <a:pt x="329" y="309"/>
                  <a:pt x="327" y="308"/>
                </a:cubicBezTo>
                <a:cubicBezTo>
                  <a:pt x="325" y="307"/>
                  <a:pt x="323" y="307"/>
                  <a:pt x="320" y="306"/>
                </a:cubicBezTo>
                <a:cubicBezTo>
                  <a:pt x="314" y="303"/>
                  <a:pt x="318" y="306"/>
                  <a:pt x="314" y="310"/>
                </a:cubicBezTo>
                <a:cubicBezTo>
                  <a:pt x="312" y="312"/>
                  <a:pt x="311" y="309"/>
                  <a:pt x="310" y="310"/>
                </a:cubicBezTo>
                <a:cubicBezTo>
                  <a:pt x="307" y="311"/>
                  <a:pt x="306" y="309"/>
                  <a:pt x="304" y="307"/>
                </a:cubicBezTo>
                <a:cubicBezTo>
                  <a:pt x="304" y="293"/>
                  <a:pt x="304" y="293"/>
                  <a:pt x="304" y="293"/>
                </a:cubicBezTo>
                <a:cubicBezTo>
                  <a:pt x="319" y="278"/>
                  <a:pt x="319" y="278"/>
                  <a:pt x="319" y="278"/>
                </a:cubicBezTo>
                <a:cubicBezTo>
                  <a:pt x="345" y="271"/>
                  <a:pt x="345" y="271"/>
                  <a:pt x="345" y="271"/>
                </a:cubicBezTo>
                <a:cubicBezTo>
                  <a:pt x="352" y="238"/>
                  <a:pt x="352" y="238"/>
                  <a:pt x="352" y="238"/>
                </a:cubicBezTo>
                <a:cubicBezTo>
                  <a:pt x="366" y="227"/>
                  <a:pt x="366" y="227"/>
                  <a:pt x="366" y="227"/>
                </a:cubicBezTo>
                <a:cubicBezTo>
                  <a:pt x="385" y="246"/>
                  <a:pt x="385" y="246"/>
                  <a:pt x="385" y="246"/>
                </a:cubicBezTo>
                <a:cubicBezTo>
                  <a:pt x="402" y="230"/>
                  <a:pt x="402" y="230"/>
                  <a:pt x="402" y="230"/>
                </a:cubicBezTo>
                <a:cubicBezTo>
                  <a:pt x="402" y="230"/>
                  <a:pt x="402" y="230"/>
                  <a:pt x="402" y="230"/>
                </a:cubicBezTo>
                <a:cubicBezTo>
                  <a:pt x="397" y="223"/>
                  <a:pt x="394" y="216"/>
                  <a:pt x="388" y="210"/>
                </a:cubicBezTo>
                <a:cubicBezTo>
                  <a:pt x="380" y="201"/>
                  <a:pt x="378" y="192"/>
                  <a:pt x="369" y="185"/>
                </a:cubicBezTo>
                <a:cubicBezTo>
                  <a:pt x="361" y="178"/>
                  <a:pt x="357" y="180"/>
                  <a:pt x="354" y="169"/>
                </a:cubicBezTo>
                <a:cubicBezTo>
                  <a:pt x="354" y="166"/>
                  <a:pt x="350" y="165"/>
                  <a:pt x="350" y="159"/>
                </a:cubicBezTo>
                <a:cubicBezTo>
                  <a:pt x="349" y="146"/>
                  <a:pt x="337" y="140"/>
                  <a:pt x="335" y="128"/>
                </a:cubicBezTo>
                <a:cubicBezTo>
                  <a:pt x="333" y="118"/>
                  <a:pt x="323" y="113"/>
                  <a:pt x="321" y="103"/>
                </a:cubicBezTo>
                <a:cubicBezTo>
                  <a:pt x="320" y="98"/>
                  <a:pt x="321" y="92"/>
                  <a:pt x="317" y="88"/>
                </a:cubicBezTo>
                <a:cubicBezTo>
                  <a:pt x="315" y="85"/>
                  <a:pt x="310" y="84"/>
                  <a:pt x="308" y="81"/>
                </a:cubicBezTo>
                <a:cubicBezTo>
                  <a:pt x="307" y="79"/>
                  <a:pt x="307" y="75"/>
                  <a:pt x="304" y="71"/>
                </a:cubicBezTo>
                <a:cubicBezTo>
                  <a:pt x="297" y="60"/>
                  <a:pt x="286" y="64"/>
                  <a:pt x="282" y="49"/>
                </a:cubicBezTo>
                <a:cubicBezTo>
                  <a:pt x="281" y="45"/>
                  <a:pt x="262" y="44"/>
                  <a:pt x="262" y="36"/>
                </a:cubicBezTo>
                <a:cubicBezTo>
                  <a:pt x="262" y="26"/>
                  <a:pt x="258" y="42"/>
                  <a:pt x="256" y="30"/>
                </a:cubicBezTo>
                <a:cubicBezTo>
                  <a:pt x="255" y="28"/>
                  <a:pt x="251" y="29"/>
                  <a:pt x="249" y="25"/>
                </a:cubicBezTo>
                <a:cubicBezTo>
                  <a:pt x="249" y="22"/>
                  <a:pt x="248" y="19"/>
                  <a:pt x="247" y="17"/>
                </a:cubicBezTo>
                <a:cubicBezTo>
                  <a:pt x="246" y="16"/>
                  <a:pt x="245" y="15"/>
                  <a:pt x="243" y="15"/>
                </a:cubicBezTo>
                <a:cubicBezTo>
                  <a:pt x="239" y="15"/>
                  <a:pt x="234" y="12"/>
                  <a:pt x="232" y="14"/>
                </a:cubicBezTo>
                <a:cubicBezTo>
                  <a:pt x="225" y="19"/>
                  <a:pt x="218" y="13"/>
                  <a:pt x="211" y="12"/>
                </a:cubicBezTo>
                <a:cubicBezTo>
                  <a:pt x="199" y="10"/>
                  <a:pt x="187" y="14"/>
                  <a:pt x="176" y="12"/>
                </a:cubicBezTo>
                <a:cubicBezTo>
                  <a:pt x="170" y="10"/>
                  <a:pt x="161" y="0"/>
                  <a:pt x="156" y="4"/>
                </a:cubicBezTo>
                <a:cubicBezTo>
                  <a:pt x="153" y="6"/>
                  <a:pt x="153" y="14"/>
                  <a:pt x="149" y="16"/>
                </a:cubicBezTo>
                <a:cubicBezTo>
                  <a:pt x="145" y="18"/>
                  <a:pt x="137" y="13"/>
                  <a:pt x="132" y="15"/>
                </a:cubicBezTo>
                <a:cubicBezTo>
                  <a:pt x="122" y="19"/>
                  <a:pt x="119" y="25"/>
                  <a:pt x="116" y="34"/>
                </a:cubicBezTo>
                <a:cubicBezTo>
                  <a:pt x="112" y="44"/>
                  <a:pt x="108" y="54"/>
                  <a:pt x="102" y="61"/>
                </a:cubicBezTo>
                <a:cubicBezTo>
                  <a:pt x="99" y="64"/>
                  <a:pt x="104" y="70"/>
                  <a:pt x="103" y="72"/>
                </a:cubicBezTo>
                <a:cubicBezTo>
                  <a:pt x="100" y="76"/>
                  <a:pt x="94" y="75"/>
                  <a:pt x="93" y="78"/>
                </a:cubicBezTo>
                <a:cubicBezTo>
                  <a:pt x="92" y="81"/>
                  <a:pt x="91" y="83"/>
                  <a:pt x="89" y="85"/>
                </a:cubicBezTo>
                <a:cubicBezTo>
                  <a:pt x="85" y="88"/>
                  <a:pt x="83" y="87"/>
                  <a:pt x="81" y="92"/>
                </a:cubicBezTo>
                <a:cubicBezTo>
                  <a:pt x="79" y="98"/>
                  <a:pt x="75" y="100"/>
                  <a:pt x="69" y="100"/>
                </a:cubicBezTo>
                <a:cubicBezTo>
                  <a:pt x="67" y="99"/>
                  <a:pt x="64" y="99"/>
                  <a:pt x="62" y="9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8" name="Freeform 17"/>
          <p:cNvSpPr>
            <a:spLocks/>
          </p:cNvSpPr>
          <p:nvPr/>
        </p:nvSpPr>
        <p:spPr bwMode="auto">
          <a:xfrm>
            <a:off x="7910246" y="2200158"/>
            <a:ext cx="738714" cy="1374350"/>
          </a:xfrm>
          <a:custGeom>
            <a:avLst/>
            <a:gdLst/>
            <a:ahLst/>
            <a:cxnLst>
              <a:cxn ang="0">
                <a:pos x="135" y="3"/>
              </a:cxn>
              <a:cxn ang="0">
                <a:pos x="99" y="0"/>
              </a:cxn>
              <a:cxn ang="0">
                <a:pos x="52" y="51"/>
              </a:cxn>
              <a:cxn ang="0">
                <a:pos x="43" y="83"/>
              </a:cxn>
              <a:cxn ang="0">
                <a:pos x="60" y="81"/>
              </a:cxn>
              <a:cxn ang="0">
                <a:pos x="61" y="114"/>
              </a:cxn>
              <a:cxn ang="0">
                <a:pos x="43" y="118"/>
              </a:cxn>
              <a:cxn ang="0">
                <a:pos x="13" y="176"/>
              </a:cxn>
              <a:cxn ang="0">
                <a:pos x="29" y="195"/>
              </a:cxn>
              <a:cxn ang="0">
                <a:pos x="46" y="237"/>
              </a:cxn>
              <a:cxn ang="0">
                <a:pos x="60" y="252"/>
              </a:cxn>
              <a:cxn ang="0">
                <a:pos x="90" y="271"/>
              </a:cxn>
              <a:cxn ang="0">
                <a:pos x="87" y="286"/>
              </a:cxn>
              <a:cxn ang="0">
                <a:pos x="45" y="284"/>
              </a:cxn>
              <a:cxn ang="0">
                <a:pos x="46" y="317"/>
              </a:cxn>
              <a:cxn ang="0">
                <a:pos x="43" y="334"/>
              </a:cxn>
              <a:cxn ang="0">
                <a:pos x="39" y="354"/>
              </a:cxn>
              <a:cxn ang="0">
                <a:pos x="45" y="363"/>
              </a:cxn>
              <a:cxn ang="0">
                <a:pos x="58" y="378"/>
              </a:cxn>
              <a:cxn ang="0">
                <a:pos x="64" y="396"/>
              </a:cxn>
              <a:cxn ang="0">
                <a:pos x="65" y="431"/>
              </a:cxn>
              <a:cxn ang="0">
                <a:pos x="71" y="489"/>
              </a:cxn>
              <a:cxn ang="0">
                <a:pos x="85" y="501"/>
              </a:cxn>
              <a:cxn ang="0">
                <a:pos x="90" y="489"/>
              </a:cxn>
              <a:cxn ang="0">
                <a:pos x="106" y="496"/>
              </a:cxn>
              <a:cxn ang="0">
                <a:pos x="106" y="483"/>
              </a:cxn>
              <a:cxn ang="0">
                <a:pos x="126" y="472"/>
              </a:cxn>
              <a:cxn ang="0">
                <a:pos x="121" y="444"/>
              </a:cxn>
              <a:cxn ang="0">
                <a:pos x="160" y="437"/>
              </a:cxn>
              <a:cxn ang="0">
                <a:pos x="159" y="409"/>
              </a:cxn>
              <a:cxn ang="0">
                <a:pos x="154" y="381"/>
              </a:cxn>
              <a:cxn ang="0">
                <a:pos x="145" y="358"/>
              </a:cxn>
              <a:cxn ang="0">
                <a:pos x="165" y="348"/>
              </a:cxn>
              <a:cxn ang="0">
                <a:pos x="195" y="331"/>
              </a:cxn>
              <a:cxn ang="0">
                <a:pos x="199" y="317"/>
              </a:cxn>
              <a:cxn ang="0">
                <a:pos x="200" y="303"/>
              </a:cxn>
              <a:cxn ang="0">
                <a:pos x="214" y="296"/>
              </a:cxn>
              <a:cxn ang="0">
                <a:pos x="269" y="264"/>
              </a:cxn>
              <a:cxn ang="0">
                <a:pos x="255" y="215"/>
              </a:cxn>
              <a:cxn ang="0">
                <a:pos x="229" y="195"/>
              </a:cxn>
              <a:cxn ang="0">
                <a:pos x="195" y="168"/>
              </a:cxn>
              <a:cxn ang="0">
                <a:pos x="172" y="155"/>
              </a:cxn>
              <a:cxn ang="0">
                <a:pos x="157" y="124"/>
              </a:cxn>
              <a:cxn ang="0">
                <a:pos x="152" y="100"/>
              </a:cxn>
              <a:cxn ang="0">
                <a:pos x="145" y="65"/>
              </a:cxn>
              <a:cxn ang="0">
                <a:pos x="142" y="57"/>
              </a:cxn>
              <a:cxn ang="0">
                <a:pos x="142" y="40"/>
              </a:cxn>
              <a:cxn ang="0">
                <a:pos x="132" y="33"/>
              </a:cxn>
              <a:cxn ang="0">
                <a:pos x="129" y="25"/>
              </a:cxn>
            </a:cxnLst>
            <a:rect l="0" t="0" r="r" b="b"/>
            <a:pathLst>
              <a:path w="272" h="505">
                <a:moveTo>
                  <a:pt x="144" y="12"/>
                </a:moveTo>
                <a:cubicBezTo>
                  <a:pt x="143" y="12"/>
                  <a:pt x="142" y="11"/>
                  <a:pt x="141" y="10"/>
                </a:cubicBezTo>
                <a:cubicBezTo>
                  <a:pt x="138" y="7"/>
                  <a:pt x="136" y="5"/>
                  <a:pt x="135" y="3"/>
                </a:cubicBezTo>
                <a:cubicBezTo>
                  <a:pt x="135" y="3"/>
                  <a:pt x="135" y="3"/>
                  <a:pt x="135" y="3"/>
                </a:cubicBezTo>
                <a:cubicBezTo>
                  <a:pt x="118" y="19"/>
                  <a:pt x="118" y="19"/>
                  <a:pt x="118" y="19"/>
                </a:cubicBezTo>
                <a:cubicBezTo>
                  <a:pt x="99" y="0"/>
                  <a:pt x="99" y="0"/>
                  <a:pt x="99" y="0"/>
                </a:cubicBezTo>
                <a:cubicBezTo>
                  <a:pt x="85" y="11"/>
                  <a:pt x="85" y="11"/>
                  <a:pt x="85" y="11"/>
                </a:cubicBezTo>
                <a:cubicBezTo>
                  <a:pt x="78" y="44"/>
                  <a:pt x="78" y="44"/>
                  <a:pt x="78" y="44"/>
                </a:cubicBezTo>
                <a:cubicBezTo>
                  <a:pt x="52" y="51"/>
                  <a:pt x="52" y="51"/>
                  <a:pt x="52" y="51"/>
                </a:cubicBezTo>
                <a:cubicBezTo>
                  <a:pt x="37" y="66"/>
                  <a:pt x="37" y="66"/>
                  <a:pt x="37" y="66"/>
                </a:cubicBezTo>
                <a:cubicBezTo>
                  <a:pt x="37" y="80"/>
                  <a:pt x="37" y="80"/>
                  <a:pt x="37" y="80"/>
                </a:cubicBezTo>
                <a:cubicBezTo>
                  <a:pt x="39" y="82"/>
                  <a:pt x="40" y="84"/>
                  <a:pt x="43" y="83"/>
                </a:cubicBezTo>
                <a:cubicBezTo>
                  <a:pt x="44" y="82"/>
                  <a:pt x="45" y="85"/>
                  <a:pt x="47" y="83"/>
                </a:cubicBezTo>
                <a:cubicBezTo>
                  <a:pt x="51" y="79"/>
                  <a:pt x="47" y="76"/>
                  <a:pt x="53" y="79"/>
                </a:cubicBezTo>
                <a:cubicBezTo>
                  <a:pt x="56" y="80"/>
                  <a:pt x="58" y="80"/>
                  <a:pt x="60" y="81"/>
                </a:cubicBezTo>
                <a:cubicBezTo>
                  <a:pt x="62" y="82"/>
                  <a:pt x="68" y="82"/>
                  <a:pt x="67" y="84"/>
                </a:cubicBezTo>
                <a:cubicBezTo>
                  <a:pt x="64" y="88"/>
                  <a:pt x="66" y="93"/>
                  <a:pt x="67" y="98"/>
                </a:cubicBezTo>
                <a:cubicBezTo>
                  <a:pt x="69" y="107"/>
                  <a:pt x="63" y="107"/>
                  <a:pt x="61" y="114"/>
                </a:cubicBezTo>
                <a:cubicBezTo>
                  <a:pt x="60" y="120"/>
                  <a:pt x="56" y="124"/>
                  <a:pt x="54" y="129"/>
                </a:cubicBezTo>
                <a:cubicBezTo>
                  <a:pt x="51" y="129"/>
                  <a:pt x="50" y="130"/>
                  <a:pt x="49" y="126"/>
                </a:cubicBezTo>
                <a:cubicBezTo>
                  <a:pt x="48" y="123"/>
                  <a:pt x="46" y="120"/>
                  <a:pt x="43" y="118"/>
                </a:cubicBezTo>
                <a:cubicBezTo>
                  <a:pt x="0" y="157"/>
                  <a:pt x="0" y="157"/>
                  <a:pt x="0" y="157"/>
                </a:cubicBezTo>
                <a:cubicBezTo>
                  <a:pt x="2" y="158"/>
                  <a:pt x="9" y="165"/>
                  <a:pt x="10" y="167"/>
                </a:cubicBezTo>
                <a:cubicBezTo>
                  <a:pt x="10" y="169"/>
                  <a:pt x="12" y="175"/>
                  <a:pt x="13" y="176"/>
                </a:cubicBezTo>
                <a:cubicBezTo>
                  <a:pt x="15" y="178"/>
                  <a:pt x="18" y="178"/>
                  <a:pt x="20" y="180"/>
                </a:cubicBezTo>
                <a:cubicBezTo>
                  <a:pt x="22" y="181"/>
                  <a:pt x="21" y="185"/>
                  <a:pt x="23" y="186"/>
                </a:cubicBezTo>
                <a:cubicBezTo>
                  <a:pt x="27" y="189"/>
                  <a:pt x="31" y="188"/>
                  <a:pt x="29" y="195"/>
                </a:cubicBezTo>
                <a:cubicBezTo>
                  <a:pt x="27" y="205"/>
                  <a:pt x="41" y="199"/>
                  <a:pt x="35" y="209"/>
                </a:cubicBezTo>
                <a:cubicBezTo>
                  <a:pt x="30" y="218"/>
                  <a:pt x="36" y="222"/>
                  <a:pt x="40" y="229"/>
                </a:cubicBezTo>
                <a:cubicBezTo>
                  <a:pt x="46" y="237"/>
                  <a:pt x="46" y="237"/>
                  <a:pt x="46" y="237"/>
                </a:cubicBezTo>
                <a:cubicBezTo>
                  <a:pt x="49" y="242"/>
                  <a:pt x="50" y="239"/>
                  <a:pt x="52" y="242"/>
                </a:cubicBezTo>
                <a:cubicBezTo>
                  <a:pt x="53" y="244"/>
                  <a:pt x="60" y="243"/>
                  <a:pt x="60" y="246"/>
                </a:cubicBezTo>
                <a:cubicBezTo>
                  <a:pt x="60" y="249"/>
                  <a:pt x="56" y="250"/>
                  <a:pt x="60" y="252"/>
                </a:cubicBezTo>
                <a:cubicBezTo>
                  <a:pt x="65" y="255"/>
                  <a:pt x="70" y="258"/>
                  <a:pt x="73" y="262"/>
                </a:cubicBezTo>
                <a:cubicBezTo>
                  <a:pt x="75" y="265"/>
                  <a:pt x="71" y="273"/>
                  <a:pt x="79" y="270"/>
                </a:cubicBezTo>
                <a:cubicBezTo>
                  <a:pt x="83" y="268"/>
                  <a:pt x="87" y="270"/>
                  <a:pt x="90" y="271"/>
                </a:cubicBezTo>
                <a:cubicBezTo>
                  <a:pt x="95" y="273"/>
                  <a:pt x="92" y="275"/>
                  <a:pt x="93" y="278"/>
                </a:cubicBezTo>
                <a:cubicBezTo>
                  <a:pt x="95" y="281"/>
                  <a:pt x="98" y="281"/>
                  <a:pt x="94" y="282"/>
                </a:cubicBezTo>
                <a:cubicBezTo>
                  <a:pt x="92" y="283"/>
                  <a:pt x="89" y="286"/>
                  <a:pt x="87" y="286"/>
                </a:cubicBezTo>
                <a:cubicBezTo>
                  <a:pt x="84" y="286"/>
                  <a:pt x="76" y="282"/>
                  <a:pt x="72" y="281"/>
                </a:cubicBezTo>
                <a:cubicBezTo>
                  <a:pt x="68" y="280"/>
                  <a:pt x="52" y="275"/>
                  <a:pt x="51" y="279"/>
                </a:cubicBezTo>
                <a:cubicBezTo>
                  <a:pt x="50" y="284"/>
                  <a:pt x="48" y="282"/>
                  <a:pt x="45" y="284"/>
                </a:cubicBezTo>
                <a:cubicBezTo>
                  <a:pt x="43" y="287"/>
                  <a:pt x="41" y="290"/>
                  <a:pt x="39" y="293"/>
                </a:cubicBezTo>
                <a:cubicBezTo>
                  <a:pt x="39" y="296"/>
                  <a:pt x="35" y="301"/>
                  <a:pt x="37" y="304"/>
                </a:cubicBezTo>
                <a:cubicBezTo>
                  <a:pt x="41" y="307"/>
                  <a:pt x="46" y="312"/>
                  <a:pt x="46" y="317"/>
                </a:cubicBezTo>
                <a:cubicBezTo>
                  <a:pt x="46" y="319"/>
                  <a:pt x="43" y="317"/>
                  <a:pt x="42" y="318"/>
                </a:cubicBezTo>
                <a:cubicBezTo>
                  <a:pt x="41" y="319"/>
                  <a:pt x="37" y="326"/>
                  <a:pt x="37" y="327"/>
                </a:cubicBezTo>
                <a:cubicBezTo>
                  <a:pt x="38" y="329"/>
                  <a:pt x="43" y="331"/>
                  <a:pt x="43" y="334"/>
                </a:cubicBezTo>
                <a:cubicBezTo>
                  <a:pt x="43" y="334"/>
                  <a:pt x="40" y="337"/>
                  <a:pt x="39" y="338"/>
                </a:cubicBezTo>
                <a:cubicBezTo>
                  <a:pt x="38" y="342"/>
                  <a:pt x="42" y="342"/>
                  <a:pt x="42" y="345"/>
                </a:cubicBezTo>
                <a:cubicBezTo>
                  <a:pt x="42" y="349"/>
                  <a:pt x="39" y="350"/>
                  <a:pt x="39" y="354"/>
                </a:cubicBezTo>
                <a:cubicBezTo>
                  <a:pt x="39" y="354"/>
                  <a:pt x="39" y="354"/>
                  <a:pt x="39" y="354"/>
                </a:cubicBezTo>
                <a:cubicBezTo>
                  <a:pt x="45" y="363"/>
                  <a:pt x="45" y="363"/>
                  <a:pt x="45" y="363"/>
                </a:cubicBezTo>
                <a:cubicBezTo>
                  <a:pt x="45" y="363"/>
                  <a:pt x="45" y="363"/>
                  <a:pt x="45" y="363"/>
                </a:cubicBezTo>
                <a:cubicBezTo>
                  <a:pt x="46" y="363"/>
                  <a:pt x="50" y="362"/>
                  <a:pt x="51" y="362"/>
                </a:cubicBezTo>
                <a:cubicBezTo>
                  <a:pt x="51" y="362"/>
                  <a:pt x="54" y="367"/>
                  <a:pt x="54" y="368"/>
                </a:cubicBezTo>
                <a:cubicBezTo>
                  <a:pt x="55" y="373"/>
                  <a:pt x="59" y="372"/>
                  <a:pt x="58" y="378"/>
                </a:cubicBezTo>
                <a:cubicBezTo>
                  <a:pt x="58" y="382"/>
                  <a:pt x="55" y="385"/>
                  <a:pt x="55" y="389"/>
                </a:cubicBezTo>
                <a:cubicBezTo>
                  <a:pt x="57" y="389"/>
                  <a:pt x="61" y="388"/>
                  <a:pt x="61" y="390"/>
                </a:cubicBezTo>
                <a:cubicBezTo>
                  <a:pt x="53" y="392"/>
                  <a:pt x="61" y="394"/>
                  <a:pt x="64" y="396"/>
                </a:cubicBezTo>
                <a:cubicBezTo>
                  <a:pt x="66" y="398"/>
                  <a:pt x="67" y="397"/>
                  <a:pt x="67" y="400"/>
                </a:cubicBezTo>
                <a:cubicBezTo>
                  <a:pt x="66" y="402"/>
                  <a:pt x="66" y="405"/>
                  <a:pt x="66" y="407"/>
                </a:cubicBezTo>
                <a:cubicBezTo>
                  <a:pt x="64" y="412"/>
                  <a:pt x="62" y="426"/>
                  <a:pt x="65" y="431"/>
                </a:cubicBezTo>
                <a:cubicBezTo>
                  <a:pt x="69" y="436"/>
                  <a:pt x="69" y="438"/>
                  <a:pt x="71" y="444"/>
                </a:cubicBezTo>
                <a:cubicBezTo>
                  <a:pt x="74" y="451"/>
                  <a:pt x="70" y="460"/>
                  <a:pt x="68" y="467"/>
                </a:cubicBezTo>
                <a:cubicBezTo>
                  <a:pt x="65" y="477"/>
                  <a:pt x="74" y="479"/>
                  <a:pt x="71" y="489"/>
                </a:cubicBezTo>
                <a:cubicBezTo>
                  <a:pt x="70" y="492"/>
                  <a:pt x="71" y="496"/>
                  <a:pt x="71" y="499"/>
                </a:cubicBezTo>
                <a:cubicBezTo>
                  <a:pt x="71" y="502"/>
                  <a:pt x="73" y="501"/>
                  <a:pt x="75" y="501"/>
                </a:cubicBezTo>
                <a:cubicBezTo>
                  <a:pt x="78" y="502"/>
                  <a:pt x="82" y="505"/>
                  <a:pt x="85" y="501"/>
                </a:cubicBezTo>
                <a:cubicBezTo>
                  <a:pt x="85" y="500"/>
                  <a:pt x="85" y="498"/>
                  <a:pt x="86" y="496"/>
                </a:cubicBezTo>
                <a:cubicBezTo>
                  <a:pt x="86" y="495"/>
                  <a:pt x="88" y="494"/>
                  <a:pt x="88" y="493"/>
                </a:cubicBezTo>
                <a:cubicBezTo>
                  <a:pt x="90" y="491"/>
                  <a:pt x="87" y="490"/>
                  <a:pt x="90" y="489"/>
                </a:cubicBezTo>
                <a:cubicBezTo>
                  <a:pt x="91" y="488"/>
                  <a:pt x="98" y="485"/>
                  <a:pt x="97" y="488"/>
                </a:cubicBezTo>
                <a:cubicBezTo>
                  <a:pt x="96" y="493"/>
                  <a:pt x="96" y="492"/>
                  <a:pt x="101" y="494"/>
                </a:cubicBezTo>
                <a:cubicBezTo>
                  <a:pt x="106" y="496"/>
                  <a:pt x="106" y="496"/>
                  <a:pt x="106" y="496"/>
                </a:cubicBezTo>
                <a:cubicBezTo>
                  <a:pt x="106" y="496"/>
                  <a:pt x="106" y="496"/>
                  <a:pt x="106" y="496"/>
                </a:cubicBezTo>
                <a:cubicBezTo>
                  <a:pt x="106" y="494"/>
                  <a:pt x="109" y="492"/>
                  <a:pt x="110" y="490"/>
                </a:cubicBezTo>
                <a:cubicBezTo>
                  <a:pt x="111" y="488"/>
                  <a:pt x="106" y="485"/>
                  <a:pt x="106" y="483"/>
                </a:cubicBezTo>
                <a:cubicBezTo>
                  <a:pt x="107" y="479"/>
                  <a:pt x="117" y="477"/>
                  <a:pt x="120" y="479"/>
                </a:cubicBezTo>
                <a:cubicBezTo>
                  <a:pt x="126" y="483"/>
                  <a:pt x="123" y="478"/>
                  <a:pt x="127" y="475"/>
                </a:cubicBezTo>
                <a:cubicBezTo>
                  <a:pt x="128" y="474"/>
                  <a:pt x="127" y="472"/>
                  <a:pt x="126" y="472"/>
                </a:cubicBezTo>
                <a:cubicBezTo>
                  <a:pt x="121" y="470"/>
                  <a:pt x="120" y="465"/>
                  <a:pt x="121" y="460"/>
                </a:cubicBezTo>
                <a:cubicBezTo>
                  <a:pt x="122" y="459"/>
                  <a:pt x="124" y="455"/>
                  <a:pt x="124" y="454"/>
                </a:cubicBezTo>
                <a:cubicBezTo>
                  <a:pt x="123" y="451"/>
                  <a:pt x="118" y="448"/>
                  <a:pt x="121" y="444"/>
                </a:cubicBezTo>
                <a:cubicBezTo>
                  <a:pt x="124" y="440"/>
                  <a:pt x="128" y="445"/>
                  <a:pt x="131" y="444"/>
                </a:cubicBezTo>
                <a:cubicBezTo>
                  <a:pt x="134" y="444"/>
                  <a:pt x="134" y="440"/>
                  <a:pt x="137" y="438"/>
                </a:cubicBezTo>
                <a:cubicBezTo>
                  <a:pt x="146" y="433"/>
                  <a:pt x="152" y="442"/>
                  <a:pt x="160" y="437"/>
                </a:cubicBezTo>
                <a:cubicBezTo>
                  <a:pt x="164" y="434"/>
                  <a:pt x="164" y="427"/>
                  <a:pt x="168" y="426"/>
                </a:cubicBezTo>
                <a:cubicBezTo>
                  <a:pt x="174" y="424"/>
                  <a:pt x="164" y="416"/>
                  <a:pt x="163" y="414"/>
                </a:cubicBezTo>
                <a:cubicBezTo>
                  <a:pt x="162" y="411"/>
                  <a:pt x="166" y="409"/>
                  <a:pt x="159" y="409"/>
                </a:cubicBezTo>
                <a:cubicBezTo>
                  <a:pt x="157" y="409"/>
                  <a:pt x="152" y="404"/>
                  <a:pt x="151" y="402"/>
                </a:cubicBezTo>
                <a:cubicBezTo>
                  <a:pt x="149" y="396"/>
                  <a:pt x="153" y="393"/>
                  <a:pt x="153" y="388"/>
                </a:cubicBezTo>
                <a:cubicBezTo>
                  <a:pt x="154" y="386"/>
                  <a:pt x="153" y="382"/>
                  <a:pt x="154" y="381"/>
                </a:cubicBezTo>
                <a:cubicBezTo>
                  <a:pt x="155" y="378"/>
                  <a:pt x="158" y="378"/>
                  <a:pt x="157" y="374"/>
                </a:cubicBezTo>
                <a:cubicBezTo>
                  <a:pt x="157" y="371"/>
                  <a:pt x="155" y="366"/>
                  <a:pt x="153" y="363"/>
                </a:cubicBezTo>
                <a:cubicBezTo>
                  <a:pt x="151" y="360"/>
                  <a:pt x="146" y="361"/>
                  <a:pt x="145" y="358"/>
                </a:cubicBezTo>
                <a:cubicBezTo>
                  <a:pt x="145" y="355"/>
                  <a:pt x="146" y="353"/>
                  <a:pt x="148" y="351"/>
                </a:cubicBezTo>
                <a:cubicBezTo>
                  <a:pt x="150" y="350"/>
                  <a:pt x="153" y="349"/>
                  <a:pt x="156" y="348"/>
                </a:cubicBezTo>
                <a:cubicBezTo>
                  <a:pt x="159" y="346"/>
                  <a:pt x="162" y="349"/>
                  <a:pt x="165" y="348"/>
                </a:cubicBezTo>
                <a:cubicBezTo>
                  <a:pt x="170" y="345"/>
                  <a:pt x="175" y="341"/>
                  <a:pt x="178" y="336"/>
                </a:cubicBezTo>
                <a:cubicBezTo>
                  <a:pt x="181" y="331"/>
                  <a:pt x="184" y="332"/>
                  <a:pt x="188" y="328"/>
                </a:cubicBezTo>
                <a:cubicBezTo>
                  <a:pt x="191" y="327"/>
                  <a:pt x="192" y="331"/>
                  <a:pt x="195" y="331"/>
                </a:cubicBezTo>
                <a:cubicBezTo>
                  <a:pt x="199" y="333"/>
                  <a:pt x="194" y="325"/>
                  <a:pt x="194" y="324"/>
                </a:cubicBezTo>
                <a:cubicBezTo>
                  <a:pt x="194" y="323"/>
                  <a:pt x="196" y="322"/>
                  <a:pt x="197" y="322"/>
                </a:cubicBezTo>
                <a:cubicBezTo>
                  <a:pt x="199" y="321"/>
                  <a:pt x="200" y="319"/>
                  <a:pt x="199" y="317"/>
                </a:cubicBezTo>
                <a:cubicBezTo>
                  <a:pt x="198" y="316"/>
                  <a:pt x="198" y="315"/>
                  <a:pt x="197" y="313"/>
                </a:cubicBezTo>
                <a:cubicBezTo>
                  <a:pt x="197" y="311"/>
                  <a:pt x="197" y="309"/>
                  <a:pt x="198" y="307"/>
                </a:cubicBezTo>
                <a:cubicBezTo>
                  <a:pt x="199" y="306"/>
                  <a:pt x="200" y="304"/>
                  <a:pt x="200" y="303"/>
                </a:cubicBezTo>
                <a:cubicBezTo>
                  <a:pt x="200" y="299"/>
                  <a:pt x="203" y="301"/>
                  <a:pt x="206" y="300"/>
                </a:cubicBezTo>
                <a:cubicBezTo>
                  <a:pt x="208" y="299"/>
                  <a:pt x="210" y="297"/>
                  <a:pt x="210" y="294"/>
                </a:cubicBezTo>
                <a:cubicBezTo>
                  <a:pt x="211" y="288"/>
                  <a:pt x="213" y="294"/>
                  <a:pt x="214" y="296"/>
                </a:cubicBezTo>
                <a:cubicBezTo>
                  <a:pt x="216" y="299"/>
                  <a:pt x="219" y="301"/>
                  <a:pt x="223" y="298"/>
                </a:cubicBezTo>
                <a:cubicBezTo>
                  <a:pt x="261" y="264"/>
                  <a:pt x="261" y="264"/>
                  <a:pt x="261" y="264"/>
                </a:cubicBezTo>
                <a:cubicBezTo>
                  <a:pt x="269" y="264"/>
                  <a:pt x="269" y="264"/>
                  <a:pt x="269" y="264"/>
                </a:cubicBezTo>
                <a:cubicBezTo>
                  <a:pt x="272" y="253"/>
                  <a:pt x="272" y="253"/>
                  <a:pt x="272" y="253"/>
                </a:cubicBezTo>
                <a:cubicBezTo>
                  <a:pt x="257" y="253"/>
                  <a:pt x="257" y="253"/>
                  <a:pt x="257" y="253"/>
                </a:cubicBezTo>
                <a:cubicBezTo>
                  <a:pt x="255" y="215"/>
                  <a:pt x="255" y="215"/>
                  <a:pt x="255" y="215"/>
                </a:cubicBezTo>
                <a:cubicBezTo>
                  <a:pt x="255" y="198"/>
                  <a:pt x="255" y="198"/>
                  <a:pt x="255" y="198"/>
                </a:cubicBezTo>
                <a:cubicBezTo>
                  <a:pt x="255" y="193"/>
                  <a:pt x="258" y="191"/>
                  <a:pt x="253" y="191"/>
                </a:cubicBezTo>
                <a:cubicBezTo>
                  <a:pt x="244" y="191"/>
                  <a:pt x="233" y="187"/>
                  <a:pt x="229" y="195"/>
                </a:cubicBezTo>
                <a:cubicBezTo>
                  <a:pt x="226" y="203"/>
                  <a:pt x="222" y="202"/>
                  <a:pt x="219" y="195"/>
                </a:cubicBezTo>
                <a:cubicBezTo>
                  <a:pt x="215" y="188"/>
                  <a:pt x="210" y="186"/>
                  <a:pt x="202" y="190"/>
                </a:cubicBezTo>
                <a:cubicBezTo>
                  <a:pt x="197" y="194"/>
                  <a:pt x="198" y="168"/>
                  <a:pt x="195" y="168"/>
                </a:cubicBezTo>
                <a:cubicBezTo>
                  <a:pt x="187" y="168"/>
                  <a:pt x="188" y="168"/>
                  <a:pt x="181" y="163"/>
                </a:cubicBezTo>
                <a:cubicBezTo>
                  <a:pt x="179" y="162"/>
                  <a:pt x="176" y="164"/>
                  <a:pt x="175" y="163"/>
                </a:cubicBezTo>
                <a:cubicBezTo>
                  <a:pt x="174" y="160"/>
                  <a:pt x="175" y="158"/>
                  <a:pt x="172" y="155"/>
                </a:cubicBezTo>
                <a:cubicBezTo>
                  <a:pt x="169" y="151"/>
                  <a:pt x="174" y="147"/>
                  <a:pt x="176" y="143"/>
                </a:cubicBezTo>
                <a:cubicBezTo>
                  <a:pt x="175" y="136"/>
                  <a:pt x="175" y="132"/>
                  <a:pt x="169" y="128"/>
                </a:cubicBezTo>
                <a:cubicBezTo>
                  <a:pt x="164" y="126"/>
                  <a:pt x="162" y="124"/>
                  <a:pt x="157" y="124"/>
                </a:cubicBezTo>
                <a:cubicBezTo>
                  <a:pt x="153" y="123"/>
                  <a:pt x="149" y="124"/>
                  <a:pt x="153" y="119"/>
                </a:cubicBezTo>
                <a:cubicBezTo>
                  <a:pt x="155" y="117"/>
                  <a:pt x="154" y="113"/>
                  <a:pt x="156" y="109"/>
                </a:cubicBezTo>
                <a:cubicBezTo>
                  <a:pt x="159" y="104"/>
                  <a:pt x="156" y="103"/>
                  <a:pt x="152" y="100"/>
                </a:cubicBezTo>
                <a:cubicBezTo>
                  <a:pt x="150" y="98"/>
                  <a:pt x="147" y="100"/>
                  <a:pt x="144" y="99"/>
                </a:cubicBezTo>
                <a:cubicBezTo>
                  <a:pt x="142" y="99"/>
                  <a:pt x="144" y="91"/>
                  <a:pt x="144" y="89"/>
                </a:cubicBezTo>
                <a:cubicBezTo>
                  <a:pt x="143" y="79"/>
                  <a:pt x="153" y="74"/>
                  <a:pt x="145" y="65"/>
                </a:cubicBezTo>
                <a:cubicBezTo>
                  <a:pt x="145" y="65"/>
                  <a:pt x="145" y="65"/>
                  <a:pt x="145" y="65"/>
                </a:cubicBezTo>
                <a:cubicBezTo>
                  <a:pt x="144" y="63"/>
                  <a:pt x="144" y="62"/>
                  <a:pt x="144" y="61"/>
                </a:cubicBezTo>
                <a:cubicBezTo>
                  <a:pt x="143" y="60"/>
                  <a:pt x="142" y="58"/>
                  <a:pt x="142" y="57"/>
                </a:cubicBezTo>
                <a:cubicBezTo>
                  <a:pt x="142" y="55"/>
                  <a:pt x="145" y="55"/>
                  <a:pt x="145" y="53"/>
                </a:cubicBezTo>
                <a:cubicBezTo>
                  <a:pt x="145" y="50"/>
                  <a:pt x="140" y="46"/>
                  <a:pt x="143" y="44"/>
                </a:cubicBezTo>
                <a:cubicBezTo>
                  <a:pt x="147" y="42"/>
                  <a:pt x="142" y="42"/>
                  <a:pt x="142" y="40"/>
                </a:cubicBezTo>
                <a:cubicBezTo>
                  <a:pt x="142" y="40"/>
                  <a:pt x="142" y="40"/>
                  <a:pt x="142" y="39"/>
                </a:cubicBezTo>
                <a:cubicBezTo>
                  <a:pt x="140" y="39"/>
                  <a:pt x="136" y="40"/>
                  <a:pt x="134" y="39"/>
                </a:cubicBezTo>
                <a:cubicBezTo>
                  <a:pt x="133" y="38"/>
                  <a:pt x="133" y="33"/>
                  <a:pt x="132" y="33"/>
                </a:cubicBezTo>
                <a:cubicBezTo>
                  <a:pt x="129" y="35"/>
                  <a:pt x="129" y="36"/>
                  <a:pt x="126" y="33"/>
                </a:cubicBezTo>
                <a:cubicBezTo>
                  <a:pt x="121" y="27"/>
                  <a:pt x="121" y="27"/>
                  <a:pt x="121" y="27"/>
                </a:cubicBezTo>
                <a:cubicBezTo>
                  <a:pt x="129" y="25"/>
                  <a:pt x="129" y="25"/>
                  <a:pt x="129" y="25"/>
                </a:cubicBezTo>
                <a:cubicBezTo>
                  <a:pt x="144" y="12"/>
                  <a:pt x="144" y="12"/>
                  <a:pt x="144" y="1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9" name="Freeform 18"/>
          <p:cNvSpPr>
            <a:spLocks/>
          </p:cNvSpPr>
          <p:nvPr/>
        </p:nvSpPr>
        <p:spPr bwMode="auto">
          <a:xfrm>
            <a:off x="8192478" y="2234517"/>
            <a:ext cx="792707" cy="1605045"/>
          </a:xfrm>
          <a:custGeom>
            <a:avLst/>
            <a:gdLst/>
            <a:ahLst/>
            <a:cxnLst>
              <a:cxn ang="0">
                <a:pos x="40" y="87"/>
              </a:cxn>
              <a:cxn ang="0">
                <a:pos x="49" y="107"/>
              </a:cxn>
              <a:cxn ang="0">
                <a:pos x="72" y="131"/>
              </a:cxn>
              <a:cxn ang="0">
                <a:pos x="77" y="151"/>
              </a:cxn>
              <a:cxn ang="0">
                <a:pos x="115" y="183"/>
              </a:cxn>
              <a:cxn ang="0">
                <a:pos x="151" y="186"/>
              </a:cxn>
              <a:cxn ang="0">
                <a:pos x="168" y="241"/>
              </a:cxn>
              <a:cxn ang="0">
                <a:pos x="119" y="286"/>
              </a:cxn>
              <a:cxn ang="0">
                <a:pos x="102" y="288"/>
              </a:cxn>
              <a:cxn ang="0">
                <a:pos x="93" y="301"/>
              </a:cxn>
              <a:cxn ang="0">
                <a:pos x="90" y="312"/>
              </a:cxn>
              <a:cxn ang="0">
                <a:pos x="74" y="324"/>
              </a:cxn>
              <a:cxn ang="0">
                <a:pos x="44" y="339"/>
              </a:cxn>
              <a:cxn ang="0">
                <a:pos x="53" y="362"/>
              </a:cxn>
              <a:cxn ang="0">
                <a:pos x="47" y="390"/>
              </a:cxn>
              <a:cxn ang="0">
                <a:pos x="64" y="414"/>
              </a:cxn>
              <a:cxn ang="0">
                <a:pos x="27" y="432"/>
              </a:cxn>
              <a:cxn ang="0">
                <a:pos x="17" y="448"/>
              </a:cxn>
              <a:cxn ang="0">
                <a:pos x="16" y="467"/>
              </a:cxn>
              <a:cxn ang="0">
                <a:pos x="2" y="484"/>
              </a:cxn>
              <a:cxn ang="0">
                <a:pos x="10" y="500"/>
              </a:cxn>
              <a:cxn ang="0">
                <a:pos x="30" y="532"/>
              </a:cxn>
              <a:cxn ang="0">
                <a:pos x="74" y="543"/>
              </a:cxn>
              <a:cxn ang="0">
                <a:pos x="110" y="571"/>
              </a:cxn>
              <a:cxn ang="0">
                <a:pos x="143" y="571"/>
              </a:cxn>
              <a:cxn ang="0">
                <a:pos x="181" y="566"/>
              </a:cxn>
              <a:cxn ang="0">
                <a:pos x="211" y="582"/>
              </a:cxn>
              <a:cxn ang="0">
                <a:pos x="227" y="577"/>
              </a:cxn>
              <a:cxn ang="0">
                <a:pos x="231" y="510"/>
              </a:cxn>
              <a:cxn ang="0">
                <a:pos x="230" y="417"/>
              </a:cxn>
              <a:cxn ang="0">
                <a:pos x="239" y="344"/>
              </a:cxn>
              <a:cxn ang="0">
                <a:pos x="246" y="309"/>
              </a:cxn>
              <a:cxn ang="0">
                <a:pos x="235" y="360"/>
              </a:cxn>
              <a:cxn ang="0">
                <a:pos x="223" y="342"/>
              </a:cxn>
              <a:cxn ang="0">
                <a:pos x="238" y="322"/>
              </a:cxn>
              <a:cxn ang="0">
                <a:pos x="242" y="296"/>
              </a:cxn>
              <a:cxn ang="0">
                <a:pos x="237" y="268"/>
              </a:cxn>
              <a:cxn ang="0">
                <a:pos x="243" y="248"/>
              </a:cxn>
              <a:cxn ang="0">
                <a:pos x="253" y="238"/>
              </a:cxn>
              <a:cxn ang="0">
                <a:pos x="263" y="254"/>
              </a:cxn>
              <a:cxn ang="0">
                <a:pos x="265" y="257"/>
              </a:cxn>
              <a:cxn ang="0">
                <a:pos x="292" y="183"/>
              </a:cxn>
              <a:cxn ang="0">
                <a:pos x="271" y="191"/>
              </a:cxn>
              <a:cxn ang="0">
                <a:pos x="250" y="189"/>
              </a:cxn>
              <a:cxn ang="0">
                <a:pos x="195" y="173"/>
              </a:cxn>
              <a:cxn ang="0">
                <a:pos x="142" y="154"/>
              </a:cxn>
              <a:cxn ang="0">
                <a:pos x="99" y="134"/>
              </a:cxn>
              <a:cxn ang="0">
                <a:pos x="75" y="77"/>
              </a:cxn>
              <a:cxn ang="0">
                <a:pos x="59" y="39"/>
              </a:cxn>
              <a:cxn ang="0">
                <a:pos x="40" y="0"/>
              </a:cxn>
              <a:cxn ang="0">
                <a:pos x="17" y="15"/>
              </a:cxn>
              <a:cxn ang="0">
                <a:pos x="30" y="27"/>
              </a:cxn>
              <a:cxn ang="0">
                <a:pos x="39" y="32"/>
              </a:cxn>
              <a:cxn ang="0">
                <a:pos x="40" y="49"/>
              </a:cxn>
            </a:cxnLst>
            <a:rect l="0" t="0" r="r" b="b"/>
            <a:pathLst>
              <a:path w="292" h="590">
                <a:moveTo>
                  <a:pt x="41" y="53"/>
                </a:moveTo>
                <a:cubicBezTo>
                  <a:pt x="49" y="62"/>
                  <a:pt x="39" y="67"/>
                  <a:pt x="40" y="77"/>
                </a:cubicBezTo>
                <a:cubicBezTo>
                  <a:pt x="40" y="79"/>
                  <a:pt x="38" y="87"/>
                  <a:pt x="40" y="87"/>
                </a:cubicBezTo>
                <a:cubicBezTo>
                  <a:pt x="43" y="88"/>
                  <a:pt x="46" y="86"/>
                  <a:pt x="48" y="88"/>
                </a:cubicBezTo>
                <a:cubicBezTo>
                  <a:pt x="52" y="91"/>
                  <a:pt x="55" y="92"/>
                  <a:pt x="52" y="97"/>
                </a:cubicBezTo>
                <a:cubicBezTo>
                  <a:pt x="50" y="101"/>
                  <a:pt x="51" y="105"/>
                  <a:pt x="49" y="107"/>
                </a:cubicBezTo>
                <a:cubicBezTo>
                  <a:pt x="45" y="112"/>
                  <a:pt x="49" y="111"/>
                  <a:pt x="53" y="112"/>
                </a:cubicBezTo>
                <a:cubicBezTo>
                  <a:pt x="58" y="112"/>
                  <a:pt x="60" y="114"/>
                  <a:pt x="65" y="116"/>
                </a:cubicBezTo>
                <a:cubicBezTo>
                  <a:pt x="71" y="120"/>
                  <a:pt x="71" y="124"/>
                  <a:pt x="72" y="131"/>
                </a:cubicBezTo>
                <a:cubicBezTo>
                  <a:pt x="70" y="135"/>
                  <a:pt x="65" y="139"/>
                  <a:pt x="68" y="143"/>
                </a:cubicBezTo>
                <a:cubicBezTo>
                  <a:pt x="71" y="146"/>
                  <a:pt x="70" y="148"/>
                  <a:pt x="71" y="151"/>
                </a:cubicBezTo>
                <a:cubicBezTo>
                  <a:pt x="72" y="152"/>
                  <a:pt x="75" y="150"/>
                  <a:pt x="77" y="151"/>
                </a:cubicBezTo>
                <a:cubicBezTo>
                  <a:pt x="84" y="156"/>
                  <a:pt x="83" y="156"/>
                  <a:pt x="91" y="156"/>
                </a:cubicBezTo>
                <a:cubicBezTo>
                  <a:pt x="94" y="156"/>
                  <a:pt x="93" y="182"/>
                  <a:pt x="98" y="178"/>
                </a:cubicBezTo>
                <a:cubicBezTo>
                  <a:pt x="106" y="174"/>
                  <a:pt x="111" y="176"/>
                  <a:pt x="115" y="183"/>
                </a:cubicBezTo>
                <a:cubicBezTo>
                  <a:pt x="118" y="190"/>
                  <a:pt x="122" y="191"/>
                  <a:pt x="125" y="183"/>
                </a:cubicBezTo>
                <a:cubicBezTo>
                  <a:pt x="129" y="175"/>
                  <a:pt x="140" y="179"/>
                  <a:pt x="149" y="179"/>
                </a:cubicBezTo>
                <a:cubicBezTo>
                  <a:pt x="154" y="179"/>
                  <a:pt x="151" y="181"/>
                  <a:pt x="151" y="186"/>
                </a:cubicBezTo>
                <a:cubicBezTo>
                  <a:pt x="151" y="203"/>
                  <a:pt x="151" y="203"/>
                  <a:pt x="151" y="203"/>
                </a:cubicBezTo>
                <a:cubicBezTo>
                  <a:pt x="153" y="241"/>
                  <a:pt x="153" y="241"/>
                  <a:pt x="153" y="241"/>
                </a:cubicBezTo>
                <a:cubicBezTo>
                  <a:pt x="168" y="241"/>
                  <a:pt x="168" y="241"/>
                  <a:pt x="168" y="241"/>
                </a:cubicBezTo>
                <a:cubicBezTo>
                  <a:pt x="165" y="252"/>
                  <a:pt x="165" y="252"/>
                  <a:pt x="165" y="252"/>
                </a:cubicBezTo>
                <a:cubicBezTo>
                  <a:pt x="157" y="252"/>
                  <a:pt x="157" y="252"/>
                  <a:pt x="157" y="252"/>
                </a:cubicBezTo>
                <a:cubicBezTo>
                  <a:pt x="119" y="286"/>
                  <a:pt x="119" y="286"/>
                  <a:pt x="119" y="286"/>
                </a:cubicBezTo>
                <a:cubicBezTo>
                  <a:pt x="115" y="289"/>
                  <a:pt x="112" y="287"/>
                  <a:pt x="110" y="284"/>
                </a:cubicBezTo>
                <a:cubicBezTo>
                  <a:pt x="109" y="282"/>
                  <a:pt x="107" y="276"/>
                  <a:pt x="106" y="282"/>
                </a:cubicBezTo>
                <a:cubicBezTo>
                  <a:pt x="106" y="285"/>
                  <a:pt x="104" y="287"/>
                  <a:pt x="102" y="288"/>
                </a:cubicBezTo>
                <a:cubicBezTo>
                  <a:pt x="99" y="289"/>
                  <a:pt x="96" y="287"/>
                  <a:pt x="96" y="291"/>
                </a:cubicBezTo>
                <a:cubicBezTo>
                  <a:pt x="96" y="292"/>
                  <a:pt x="95" y="294"/>
                  <a:pt x="94" y="295"/>
                </a:cubicBezTo>
                <a:cubicBezTo>
                  <a:pt x="93" y="297"/>
                  <a:pt x="93" y="299"/>
                  <a:pt x="93" y="301"/>
                </a:cubicBezTo>
                <a:cubicBezTo>
                  <a:pt x="94" y="303"/>
                  <a:pt x="94" y="304"/>
                  <a:pt x="95" y="305"/>
                </a:cubicBezTo>
                <a:cubicBezTo>
                  <a:pt x="96" y="307"/>
                  <a:pt x="95" y="309"/>
                  <a:pt x="93" y="310"/>
                </a:cubicBezTo>
                <a:cubicBezTo>
                  <a:pt x="92" y="310"/>
                  <a:pt x="90" y="311"/>
                  <a:pt x="90" y="312"/>
                </a:cubicBezTo>
                <a:cubicBezTo>
                  <a:pt x="90" y="313"/>
                  <a:pt x="95" y="321"/>
                  <a:pt x="91" y="319"/>
                </a:cubicBezTo>
                <a:cubicBezTo>
                  <a:pt x="88" y="319"/>
                  <a:pt x="87" y="315"/>
                  <a:pt x="84" y="316"/>
                </a:cubicBezTo>
                <a:cubicBezTo>
                  <a:pt x="80" y="320"/>
                  <a:pt x="77" y="319"/>
                  <a:pt x="74" y="324"/>
                </a:cubicBezTo>
                <a:cubicBezTo>
                  <a:pt x="71" y="329"/>
                  <a:pt x="66" y="333"/>
                  <a:pt x="61" y="336"/>
                </a:cubicBezTo>
                <a:cubicBezTo>
                  <a:pt x="58" y="337"/>
                  <a:pt x="55" y="334"/>
                  <a:pt x="52" y="336"/>
                </a:cubicBezTo>
                <a:cubicBezTo>
                  <a:pt x="49" y="337"/>
                  <a:pt x="46" y="338"/>
                  <a:pt x="44" y="339"/>
                </a:cubicBezTo>
                <a:cubicBezTo>
                  <a:pt x="42" y="341"/>
                  <a:pt x="41" y="343"/>
                  <a:pt x="41" y="346"/>
                </a:cubicBezTo>
                <a:cubicBezTo>
                  <a:pt x="42" y="349"/>
                  <a:pt x="47" y="348"/>
                  <a:pt x="49" y="351"/>
                </a:cubicBezTo>
                <a:cubicBezTo>
                  <a:pt x="51" y="354"/>
                  <a:pt x="53" y="359"/>
                  <a:pt x="53" y="362"/>
                </a:cubicBezTo>
                <a:cubicBezTo>
                  <a:pt x="54" y="366"/>
                  <a:pt x="51" y="366"/>
                  <a:pt x="50" y="369"/>
                </a:cubicBezTo>
                <a:cubicBezTo>
                  <a:pt x="49" y="370"/>
                  <a:pt x="50" y="374"/>
                  <a:pt x="49" y="376"/>
                </a:cubicBezTo>
                <a:cubicBezTo>
                  <a:pt x="49" y="381"/>
                  <a:pt x="45" y="384"/>
                  <a:pt x="47" y="390"/>
                </a:cubicBezTo>
                <a:cubicBezTo>
                  <a:pt x="48" y="392"/>
                  <a:pt x="53" y="397"/>
                  <a:pt x="55" y="397"/>
                </a:cubicBezTo>
                <a:cubicBezTo>
                  <a:pt x="62" y="397"/>
                  <a:pt x="58" y="399"/>
                  <a:pt x="59" y="402"/>
                </a:cubicBezTo>
                <a:cubicBezTo>
                  <a:pt x="60" y="404"/>
                  <a:pt x="70" y="412"/>
                  <a:pt x="64" y="414"/>
                </a:cubicBezTo>
                <a:cubicBezTo>
                  <a:pt x="60" y="415"/>
                  <a:pt x="60" y="422"/>
                  <a:pt x="56" y="425"/>
                </a:cubicBezTo>
                <a:cubicBezTo>
                  <a:pt x="48" y="430"/>
                  <a:pt x="42" y="421"/>
                  <a:pt x="33" y="426"/>
                </a:cubicBezTo>
                <a:cubicBezTo>
                  <a:pt x="30" y="428"/>
                  <a:pt x="30" y="432"/>
                  <a:pt x="27" y="432"/>
                </a:cubicBezTo>
                <a:cubicBezTo>
                  <a:pt x="24" y="433"/>
                  <a:pt x="20" y="428"/>
                  <a:pt x="17" y="432"/>
                </a:cubicBezTo>
                <a:cubicBezTo>
                  <a:pt x="14" y="436"/>
                  <a:pt x="19" y="439"/>
                  <a:pt x="20" y="442"/>
                </a:cubicBezTo>
                <a:cubicBezTo>
                  <a:pt x="20" y="443"/>
                  <a:pt x="18" y="447"/>
                  <a:pt x="17" y="448"/>
                </a:cubicBezTo>
                <a:cubicBezTo>
                  <a:pt x="16" y="453"/>
                  <a:pt x="17" y="458"/>
                  <a:pt x="22" y="460"/>
                </a:cubicBezTo>
                <a:cubicBezTo>
                  <a:pt x="23" y="460"/>
                  <a:pt x="24" y="462"/>
                  <a:pt x="23" y="463"/>
                </a:cubicBezTo>
                <a:cubicBezTo>
                  <a:pt x="19" y="466"/>
                  <a:pt x="22" y="471"/>
                  <a:pt x="16" y="467"/>
                </a:cubicBezTo>
                <a:cubicBezTo>
                  <a:pt x="13" y="465"/>
                  <a:pt x="3" y="467"/>
                  <a:pt x="2" y="471"/>
                </a:cubicBezTo>
                <a:cubicBezTo>
                  <a:pt x="2" y="473"/>
                  <a:pt x="7" y="476"/>
                  <a:pt x="6" y="478"/>
                </a:cubicBezTo>
                <a:cubicBezTo>
                  <a:pt x="5" y="480"/>
                  <a:pt x="2" y="482"/>
                  <a:pt x="2" y="484"/>
                </a:cubicBezTo>
                <a:cubicBezTo>
                  <a:pt x="2" y="484"/>
                  <a:pt x="2" y="484"/>
                  <a:pt x="2" y="484"/>
                </a:cubicBezTo>
                <a:cubicBezTo>
                  <a:pt x="0" y="485"/>
                  <a:pt x="1" y="492"/>
                  <a:pt x="3" y="494"/>
                </a:cubicBezTo>
                <a:cubicBezTo>
                  <a:pt x="5" y="496"/>
                  <a:pt x="10" y="496"/>
                  <a:pt x="10" y="500"/>
                </a:cubicBezTo>
                <a:cubicBezTo>
                  <a:pt x="10" y="504"/>
                  <a:pt x="4" y="504"/>
                  <a:pt x="3" y="508"/>
                </a:cubicBezTo>
                <a:cubicBezTo>
                  <a:pt x="2" y="512"/>
                  <a:pt x="5" y="515"/>
                  <a:pt x="7" y="518"/>
                </a:cubicBezTo>
                <a:cubicBezTo>
                  <a:pt x="9" y="524"/>
                  <a:pt x="24" y="530"/>
                  <a:pt x="30" y="532"/>
                </a:cubicBezTo>
                <a:cubicBezTo>
                  <a:pt x="38" y="535"/>
                  <a:pt x="46" y="539"/>
                  <a:pt x="54" y="541"/>
                </a:cubicBezTo>
                <a:cubicBezTo>
                  <a:pt x="57" y="540"/>
                  <a:pt x="61" y="530"/>
                  <a:pt x="62" y="539"/>
                </a:cubicBezTo>
                <a:cubicBezTo>
                  <a:pt x="63" y="545"/>
                  <a:pt x="70" y="544"/>
                  <a:pt x="74" y="543"/>
                </a:cubicBezTo>
                <a:cubicBezTo>
                  <a:pt x="78" y="542"/>
                  <a:pt x="79" y="545"/>
                  <a:pt x="79" y="548"/>
                </a:cubicBezTo>
                <a:cubicBezTo>
                  <a:pt x="78" y="552"/>
                  <a:pt x="85" y="556"/>
                  <a:pt x="84" y="562"/>
                </a:cubicBezTo>
                <a:cubicBezTo>
                  <a:pt x="84" y="575"/>
                  <a:pt x="102" y="568"/>
                  <a:pt x="110" y="571"/>
                </a:cubicBezTo>
                <a:cubicBezTo>
                  <a:pt x="124" y="576"/>
                  <a:pt x="124" y="579"/>
                  <a:pt x="138" y="573"/>
                </a:cubicBezTo>
                <a:cubicBezTo>
                  <a:pt x="143" y="571"/>
                  <a:pt x="143" y="571"/>
                  <a:pt x="143" y="571"/>
                </a:cubicBezTo>
                <a:cubicBezTo>
                  <a:pt x="143" y="571"/>
                  <a:pt x="143" y="571"/>
                  <a:pt x="143" y="571"/>
                </a:cubicBezTo>
                <a:cubicBezTo>
                  <a:pt x="149" y="571"/>
                  <a:pt x="152" y="573"/>
                  <a:pt x="157" y="571"/>
                </a:cubicBezTo>
                <a:cubicBezTo>
                  <a:pt x="162" y="569"/>
                  <a:pt x="162" y="567"/>
                  <a:pt x="166" y="570"/>
                </a:cubicBezTo>
                <a:cubicBezTo>
                  <a:pt x="173" y="574"/>
                  <a:pt x="175" y="570"/>
                  <a:pt x="181" y="566"/>
                </a:cubicBezTo>
                <a:cubicBezTo>
                  <a:pt x="188" y="563"/>
                  <a:pt x="187" y="570"/>
                  <a:pt x="192" y="571"/>
                </a:cubicBezTo>
                <a:cubicBezTo>
                  <a:pt x="196" y="573"/>
                  <a:pt x="197" y="572"/>
                  <a:pt x="200" y="576"/>
                </a:cubicBezTo>
                <a:cubicBezTo>
                  <a:pt x="203" y="580"/>
                  <a:pt x="210" y="575"/>
                  <a:pt x="211" y="582"/>
                </a:cubicBezTo>
                <a:cubicBezTo>
                  <a:pt x="212" y="590"/>
                  <a:pt x="223" y="587"/>
                  <a:pt x="229" y="587"/>
                </a:cubicBezTo>
                <a:cubicBezTo>
                  <a:pt x="229" y="587"/>
                  <a:pt x="229" y="587"/>
                  <a:pt x="229" y="587"/>
                </a:cubicBezTo>
                <a:cubicBezTo>
                  <a:pt x="229" y="583"/>
                  <a:pt x="228" y="580"/>
                  <a:pt x="227" y="577"/>
                </a:cubicBezTo>
                <a:cubicBezTo>
                  <a:pt x="225" y="570"/>
                  <a:pt x="227" y="551"/>
                  <a:pt x="221" y="546"/>
                </a:cubicBezTo>
                <a:cubicBezTo>
                  <a:pt x="218" y="544"/>
                  <a:pt x="220" y="540"/>
                  <a:pt x="220" y="537"/>
                </a:cubicBezTo>
                <a:cubicBezTo>
                  <a:pt x="223" y="528"/>
                  <a:pt x="228" y="520"/>
                  <a:pt x="231" y="510"/>
                </a:cubicBezTo>
                <a:cubicBezTo>
                  <a:pt x="233" y="500"/>
                  <a:pt x="229" y="488"/>
                  <a:pt x="229" y="478"/>
                </a:cubicBezTo>
                <a:cubicBezTo>
                  <a:pt x="229" y="471"/>
                  <a:pt x="230" y="464"/>
                  <a:pt x="229" y="457"/>
                </a:cubicBezTo>
                <a:cubicBezTo>
                  <a:pt x="230" y="417"/>
                  <a:pt x="230" y="417"/>
                  <a:pt x="230" y="417"/>
                </a:cubicBezTo>
                <a:cubicBezTo>
                  <a:pt x="231" y="405"/>
                  <a:pt x="231" y="389"/>
                  <a:pt x="234" y="378"/>
                </a:cubicBezTo>
                <a:cubicBezTo>
                  <a:pt x="235" y="372"/>
                  <a:pt x="237" y="365"/>
                  <a:pt x="238" y="359"/>
                </a:cubicBezTo>
                <a:cubicBezTo>
                  <a:pt x="240" y="354"/>
                  <a:pt x="239" y="349"/>
                  <a:pt x="239" y="344"/>
                </a:cubicBezTo>
                <a:cubicBezTo>
                  <a:pt x="241" y="334"/>
                  <a:pt x="245" y="326"/>
                  <a:pt x="246" y="316"/>
                </a:cubicBezTo>
                <a:cubicBezTo>
                  <a:pt x="248" y="304"/>
                  <a:pt x="248" y="304"/>
                  <a:pt x="248" y="304"/>
                </a:cubicBezTo>
                <a:cubicBezTo>
                  <a:pt x="246" y="309"/>
                  <a:pt x="246" y="309"/>
                  <a:pt x="246" y="309"/>
                </a:cubicBezTo>
                <a:cubicBezTo>
                  <a:pt x="245" y="312"/>
                  <a:pt x="244" y="316"/>
                  <a:pt x="243" y="319"/>
                </a:cubicBezTo>
                <a:cubicBezTo>
                  <a:pt x="242" y="328"/>
                  <a:pt x="236" y="337"/>
                  <a:pt x="236" y="348"/>
                </a:cubicBezTo>
                <a:cubicBezTo>
                  <a:pt x="236" y="352"/>
                  <a:pt x="236" y="356"/>
                  <a:pt x="235" y="360"/>
                </a:cubicBezTo>
                <a:cubicBezTo>
                  <a:pt x="234" y="359"/>
                  <a:pt x="233" y="351"/>
                  <a:pt x="233" y="349"/>
                </a:cubicBezTo>
                <a:cubicBezTo>
                  <a:pt x="232" y="342"/>
                  <a:pt x="228" y="349"/>
                  <a:pt x="226" y="349"/>
                </a:cubicBezTo>
                <a:cubicBezTo>
                  <a:pt x="225" y="349"/>
                  <a:pt x="223" y="343"/>
                  <a:pt x="223" y="342"/>
                </a:cubicBezTo>
                <a:cubicBezTo>
                  <a:pt x="221" y="339"/>
                  <a:pt x="225" y="334"/>
                  <a:pt x="227" y="334"/>
                </a:cubicBezTo>
                <a:cubicBezTo>
                  <a:pt x="229" y="334"/>
                  <a:pt x="233" y="346"/>
                  <a:pt x="234" y="342"/>
                </a:cubicBezTo>
                <a:cubicBezTo>
                  <a:pt x="236" y="337"/>
                  <a:pt x="238" y="328"/>
                  <a:pt x="238" y="322"/>
                </a:cubicBezTo>
                <a:cubicBezTo>
                  <a:pt x="240" y="320"/>
                  <a:pt x="235" y="319"/>
                  <a:pt x="236" y="316"/>
                </a:cubicBezTo>
                <a:cubicBezTo>
                  <a:pt x="237" y="314"/>
                  <a:pt x="237" y="311"/>
                  <a:pt x="235" y="309"/>
                </a:cubicBezTo>
                <a:cubicBezTo>
                  <a:pt x="230" y="302"/>
                  <a:pt x="239" y="304"/>
                  <a:pt x="242" y="296"/>
                </a:cubicBezTo>
                <a:cubicBezTo>
                  <a:pt x="244" y="292"/>
                  <a:pt x="240" y="292"/>
                  <a:pt x="239" y="290"/>
                </a:cubicBezTo>
                <a:cubicBezTo>
                  <a:pt x="238" y="289"/>
                  <a:pt x="233" y="288"/>
                  <a:pt x="233" y="288"/>
                </a:cubicBezTo>
                <a:cubicBezTo>
                  <a:pt x="232" y="286"/>
                  <a:pt x="237" y="270"/>
                  <a:pt x="237" y="268"/>
                </a:cubicBezTo>
                <a:cubicBezTo>
                  <a:pt x="239" y="262"/>
                  <a:pt x="235" y="263"/>
                  <a:pt x="235" y="259"/>
                </a:cubicBezTo>
                <a:cubicBezTo>
                  <a:pt x="234" y="257"/>
                  <a:pt x="237" y="255"/>
                  <a:pt x="237" y="253"/>
                </a:cubicBezTo>
                <a:cubicBezTo>
                  <a:pt x="236" y="248"/>
                  <a:pt x="238" y="250"/>
                  <a:pt x="243" y="248"/>
                </a:cubicBezTo>
                <a:cubicBezTo>
                  <a:pt x="243" y="260"/>
                  <a:pt x="243" y="252"/>
                  <a:pt x="251" y="255"/>
                </a:cubicBezTo>
                <a:cubicBezTo>
                  <a:pt x="253" y="256"/>
                  <a:pt x="252" y="247"/>
                  <a:pt x="254" y="245"/>
                </a:cubicBezTo>
                <a:cubicBezTo>
                  <a:pt x="256" y="243"/>
                  <a:pt x="253" y="240"/>
                  <a:pt x="253" y="238"/>
                </a:cubicBezTo>
                <a:cubicBezTo>
                  <a:pt x="256" y="238"/>
                  <a:pt x="259" y="242"/>
                  <a:pt x="262" y="242"/>
                </a:cubicBezTo>
                <a:cubicBezTo>
                  <a:pt x="264" y="242"/>
                  <a:pt x="261" y="247"/>
                  <a:pt x="262" y="248"/>
                </a:cubicBezTo>
                <a:cubicBezTo>
                  <a:pt x="262" y="250"/>
                  <a:pt x="263" y="251"/>
                  <a:pt x="263" y="254"/>
                </a:cubicBezTo>
                <a:cubicBezTo>
                  <a:pt x="263" y="256"/>
                  <a:pt x="261" y="258"/>
                  <a:pt x="259" y="260"/>
                </a:cubicBezTo>
                <a:cubicBezTo>
                  <a:pt x="252" y="270"/>
                  <a:pt x="253" y="284"/>
                  <a:pt x="250" y="295"/>
                </a:cubicBezTo>
                <a:cubicBezTo>
                  <a:pt x="255" y="282"/>
                  <a:pt x="257" y="269"/>
                  <a:pt x="265" y="257"/>
                </a:cubicBezTo>
                <a:cubicBezTo>
                  <a:pt x="272" y="247"/>
                  <a:pt x="279" y="233"/>
                  <a:pt x="283" y="222"/>
                </a:cubicBezTo>
                <a:cubicBezTo>
                  <a:pt x="287" y="214"/>
                  <a:pt x="287" y="206"/>
                  <a:pt x="289" y="198"/>
                </a:cubicBezTo>
                <a:cubicBezTo>
                  <a:pt x="290" y="193"/>
                  <a:pt x="291" y="188"/>
                  <a:pt x="292" y="183"/>
                </a:cubicBezTo>
                <a:cubicBezTo>
                  <a:pt x="292" y="183"/>
                  <a:pt x="292" y="183"/>
                  <a:pt x="292" y="183"/>
                </a:cubicBezTo>
                <a:cubicBezTo>
                  <a:pt x="291" y="184"/>
                  <a:pt x="290" y="185"/>
                  <a:pt x="288" y="185"/>
                </a:cubicBezTo>
                <a:cubicBezTo>
                  <a:pt x="282" y="186"/>
                  <a:pt x="277" y="187"/>
                  <a:pt x="271" y="191"/>
                </a:cubicBezTo>
                <a:cubicBezTo>
                  <a:pt x="270" y="193"/>
                  <a:pt x="270" y="195"/>
                  <a:pt x="269" y="196"/>
                </a:cubicBezTo>
                <a:cubicBezTo>
                  <a:pt x="266" y="198"/>
                  <a:pt x="263" y="198"/>
                  <a:pt x="261" y="197"/>
                </a:cubicBezTo>
                <a:cubicBezTo>
                  <a:pt x="257" y="195"/>
                  <a:pt x="254" y="191"/>
                  <a:pt x="250" y="189"/>
                </a:cubicBezTo>
                <a:cubicBezTo>
                  <a:pt x="245" y="187"/>
                  <a:pt x="242" y="178"/>
                  <a:pt x="235" y="176"/>
                </a:cubicBezTo>
                <a:cubicBezTo>
                  <a:pt x="227" y="174"/>
                  <a:pt x="218" y="175"/>
                  <a:pt x="210" y="175"/>
                </a:cubicBezTo>
                <a:cubicBezTo>
                  <a:pt x="204" y="176"/>
                  <a:pt x="200" y="173"/>
                  <a:pt x="195" y="173"/>
                </a:cubicBezTo>
                <a:cubicBezTo>
                  <a:pt x="187" y="173"/>
                  <a:pt x="179" y="175"/>
                  <a:pt x="174" y="166"/>
                </a:cubicBezTo>
                <a:cubicBezTo>
                  <a:pt x="167" y="154"/>
                  <a:pt x="164" y="162"/>
                  <a:pt x="155" y="157"/>
                </a:cubicBezTo>
                <a:cubicBezTo>
                  <a:pt x="149" y="154"/>
                  <a:pt x="147" y="156"/>
                  <a:pt x="142" y="154"/>
                </a:cubicBezTo>
                <a:cubicBezTo>
                  <a:pt x="138" y="153"/>
                  <a:pt x="134" y="145"/>
                  <a:pt x="130" y="143"/>
                </a:cubicBezTo>
                <a:cubicBezTo>
                  <a:pt x="129" y="142"/>
                  <a:pt x="113" y="138"/>
                  <a:pt x="111" y="138"/>
                </a:cubicBezTo>
                <a:cubicBezTo>
                  <a:pt x="107" y="138"/>
                  <a:pt x="101" y="139"/>
                  <a:pt x="99" y="134"/>
                </a:cubicBezTo>
                <a:cubicBezTo>
                  <a:pt x="98" y="128"/>
                  <a:pt x="102" y="126"/>
                  <a:pt x="95" y="123"/>
                </a:cubicBezTo>
                <a:cubicBezTo>
                  <a:pt x="90" y="120"/>
                  <a:pt x="92" y="109"/>
                  <a:pt x="89" y="103"/>
                </a:cubicBezTo>
                <a:cubicBezTo>
                  <a:pt x="86" y="95"/>
                  <a:pt x="77" y="85"/>
                  <a:pt x="75" y="77"/>
                </a:cubicBezTo>
                <a:cubicBezTo>
                  <a:pt x="73" y="69"/>
                  <a:pt x="65" y="72"/>
                  <a:pt x="65" y="61"/>
                </a:cubicBezTo>
                <a:cubicBezTo>
                  <a:pt x="65" y="57"/>
                  <a:pt x="67" y="49"/>
                  <a:pt x="65" y="46"/>
                </a:cubicBezTo>
                <a:cubicBezTo>
                  <a:pt x="63" y="44"/>
                  <a:pt x="59" y="42"/>
                  <a:pt x="59" y="39"/>
                </a:cubicBezTo>
                <a:cubicBezTo>
                  <a:pt x="59" y="35"/>
                  <a:pt x="63" y="31"/>
                  <a:pt x="63" y="26"/>
                </a:cubicBezTo>
                <a:cubicBezTo>
                  <a:pt x="63" y="21"/>
                  <a:pt x="59" y="14"/>
                  <a:pt x="57" y="10"/>
                </a:cubicBezTo>
                <a:cubicBezTo>
                  <a:pt x="54" y="4"/>
                  <a:pt x="46" y="4"/>
                  <a:pt x="40" y="0"/>
                </a:cubicBezTo>
                <a:cubicBezTo>
                  <a:pt x="40" y="0"/>
                  <a:pt x="40" y="0"/>
                  <a:pt x="40" y="0"/>
                </a:cubicBezTo>
                <a:cubicBezTo>
                  <a:pt x="25" y="13"/>
                  <a:pt x="25" y="13"/>
                  <a:pt x="25" y="13"/>
                </a:cubicBezTo>
                <a:cubicBezTo>
                  <a:pt x="17" y="15"/>
                  <a:pt x="17" y="15"/>
                  <a:pt x="17" y="15"/>
                </a:cubicBezTo>
                <a:cubicBezTo>
                  <a:pt x="22" y="21"/>
                  <a:pt x="22" y="21"/>
                  <a:pt x="22" y="21"/>
                </a:cubicBezTo>
                <a:cubicBezTo>
                  <a:pt x="25" y="24"/>
                  <a:pt x="25" y="23"/>
                  <a:pt x="28" y="21"/>
                </a:cubicBezTo>
                <a:cubicBezTo>
                  <a:pt x="29" y="21"/>
                  <a:pt x="29" y="26"/>
                  <a:pt x="30" y="27"/>
                </a:cubicBezTo>
                <a:cubicBezTo>
                  <a:pt x="32" y="28"/>
                  <a:pt x="36" y="27"/>
                  <a:pt x="38" y="27"/>
                </a:cubicBezTo>
                <a:cubicBezTo>
                  <a:pt x="38" y="28"/>
                  <a:pt x="38" y="28"/>
                  <a:pt x="38" y="28"/>
                </a:cubicBezTo>
                <a:cubicBezTo>
                  <a:pt x="38" y="30"/>
                  <a:pt x="43" y="30"/>
                  <a:pt x="39" y="32"/>
                </a:cubicBezTo>
                <a:cubicBezTo>
                  <a:pt x="36" y="34"/>
                  <a:pt x="41" y="38"/>
                  <a:pt x="41" y="41"/>
                </a:cubicBezTo>
                <a:cubicBezTo>
                  <a:pt x="41" y="43"/>
                  <a:pt x="38" y="43"/>
                  <a:pt x="38" y="45"/>
                </a:cubicBezTo>
                <a:cubicBezTo>
                  <a:pt x="38" y="46"/>
                  <a:pt x="39" y="48"/>
                  <a:pt x="40" y="49"/>
                </a:cubicBezTo>
                <a:cubicBezTo>
                  <a:pt x="40" y="50"/>
                  <a:pt x="40" y="51"/>
                  <a:pt x="41" y="5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0" name="Freeform 19"/>
          <p:cNvSpPr>
            <a:spLocks/>
          </p:cNvSpPr>
          <p:nvPr/>
        </p:nvSpPr>
        <p:spPr bwMode="auto">
          <a:xfrm>
            <a:off x="7628012" y="3186745"/>
            <a:ext cx="1052852" cy="964500"/>
          </a:xfrm>
          <a:custGeom>
            <a:avLst/>
            <a:gdLst/>
            <a:ahLst/>
            <a:cxnLst>
              <a:cxn ang="0">
                <a:pos x="158" y="6"/>
              </a:cxn>
              <a:cxn ang="0">
                <a:pos x="165" y="28"/>
              </a:cxn>
              <a:cxn ang="0">
                <a:pos x="170" y="45"/>
              </a:cxn>
              <a:cxn ang="0">
                <a:pos x="172" y="105"/>
              </a:cxn>
              <a:cxn ang="0">
                <a:pos x="179" y="139"/>
              </a:cxn>
              <a:cxn ang="0">
                <a:pos x="192" y="131"/>
              </a:cxn>
              <a:cxn ang="0">
                <a:pos x="205" y="132"/>
              </a:cxn>
              <a:cxn ang="0">
                <a:pos x="211" y="144"/>
              </a:cxn>
              <a:cxn ang="0">
                <a:pos x="215" y="168"/>
              </a:cxn>
              <a:cxn ang="0">
                <a:pos x="270" y="189"/>
              </a:cxn>
              <a:cxn ang="0">
                <a:pos x="292" y="212"/>
              </a:cxn>
              <a:cxn ang="0">
                <a:pos x="351" y="221"/>
              </a:cxn>
              <a:cxn ang="0">
                <a:pos x="365" y="231"/>
              </a:cxn>
              <a:cxn ang="0">
                <a:pos x="373" y="258"/>
              </a:cxn>
              <a:cxn ang="0">
                <a:pos x="364" y="276"/>
              </a:cxn>
              <a:cxn ang="0">
                <a:pos x="361" y="297"/>
              </a:cxn>
              <a:cxn ang="0">
                <a:pos x="365" y="320"/>
              </a:cxn>
              <a:cxn ang="0">
                <a:pos x="369" y="334"/>
              </a:cxn>
              <a:cxn ang="0">
                <a:pos x="358" y="344"/>
              </a:cxn>
              <a:cxn ang="0">
                <a:pos x="331" y="348"/>
              </a:cxn>
              <a:cxn ang="0">
                <a:pos x="313" y="340"/>
              </a:cxn>
              <a:cxn ang="0">
                <a:pos x="308" y="312"/>
              </a:cxn>
              <a:cxn ang="0">
                <a:pos x="286" y="313"/>
              </a:cxn>
              <a:cxn ang="0">
                <a:pos x="256" y="312"/>
              </a:cxn>
              <a:cxn ang="0">
                <a:pos x="244" y="317"/>
              </a:cxn>
              <a:cxn ang="0">
                <a:pos x="181" y="297"/>
              </a:cxn>
              <a:cxn ang="0">
                <a:pos x="135" y="298"/>
              </a:cxn>
              <a:cxn ang="0">
                <a:pos x="103" y="286"/>
              </a:cxn>
              <a:cxn ang="0">
                <a:pos x="77" y="283"/>
              </a:cxn>
              <a:cxn ang="0">
                <a:pos x="88" y="267"/>
              </a:cxn>
              <a:cxn ang="0">
                <a:pos x="90" y="246"/>
              </a:cxn>
              <a:cxn ang="0">
                <a:pos x="85" y="231"/>
              </a:cxn>
              <a:cxn ang="0">
                <a:pos x="93" y="202"/>
              </a:cxn>
              <a:cxn ang="0">
                <a:pos x="71" y="192"/>
              </a:cxn>
              <a:cxn ang="0">
                <a:pos x="54" y="214"/>
              </a:cxn>
              <a:cxn ang="0">
                <a:pos x="43" y="198"/>
              </a:cxn>
              <a:cxn ang="0">
                <a:pos x="19" y="184"/>
              </a:cxn>
              <a:cxn ang="0">
                <a:pos x="3" y="161"/>
              </a:cxn>
              <a:cxn ang="0">
                <a:pos x="1" y="135"/>
              </a:cxn>
              <a:cxn ang="0">
                <a:pos x="31" y="120"/>
              </a:cxn>
              <a:cxn ang="0">
                <a:pos x="45" y="108"/>
              </a:cxn>
              <a:cxn ang="0">
                <a:pos x="71" y="92"/>
              </a:cxn>
              <a:cxn ang="0">
                <a:pos x="105" y="52"/>
              </a:cxn>
              <a:cxn ang="0">
                <a:pos x="113" y="39"/>
              </a:cxn>
              <a:cxn ang="0">
                <a:pos x="136" y="20"/>
              </a:cxn>
            </a:cxnLst>
            <a:rect l="0" t="0" r="r" b="b"/>
            <a:pathLst>
              <a:path w="388" h="355">
                <a:moveTo>
                  <a:pt x="149" y="1"/>
                </a:moveTo>
                <a:cubicBezTo>
                  <a:pt x="150" y="1"/>
                  <a:pt x="154" y="0"/>
                  <a:pt x="155" y="0"/>
                </a:cubicBezTo>
                <a:cubicBezTo>
                  <a:pt x="155" y="0"/>
                  <a:pt x="158" y="5"/>
                  <a:pt x="158" y="6"/>
                </a:cubicBezTo>
                <a:cubicBezTo>
                  <a:pt x="159" y="11"/>
                  <a:pt x="163" y="10"/>
                  <a:pt x="162" y="16"/>
                </a:cubicBezTo>
                <a:cubicBezTo>
                  <a:pt x="162" y="20"/>
                  <a:pt x="159" y="23"/>
                  <a:pt x="159" y="27"/>
                </a:cubicBezTo>
                <a:cubicBezTo>
                  <a:pt x="161" y="27"/>
                  <a:pt x="165" y="26"/>
                  <a:pt x="165" y="28"/>
                </a:cubicBezTo>
                <a:cubicBezTo>
                  <a:pt x="157" y="30"/>
                  <a:pt x="165" y="32"/>
                  <a:pt x="168" y="34"/>
                </a:cubicBezTo>
                <a:cubicBezTo>
                  <a:pt x="170" y="36"/>
                  <a:pt x="171" y="35"/>
                  <a:pt x="171" y="38"/>
                </a:cubicBezTo>
                <a:cubicBezTo>
                  <a:pt x="170" y="40"/>
                  <a:pt x="170" y="43"/>
                  <a:pt x="170" y="45"/>
                </a:cubicBezTo>
                <a:cubicBezTo>
                  <a:pt x="168" y="50"/>
                  <a:pt x="166" y="64"/>
                  <a:pt x="169" y="69"/>
                </a:cubicBezTo>
                <a:cubicBezTo>
                  <a:pt x="173" y="74"/>
                  <a:pt x="173" y="76"/>
                  <a:pt x="175" y="82"/>
                </a:cubicBezTo>
                <a:cubicBezTo>
                  <a:pt x="178" y="89"/>
                  <a:pt x="174" y="98"/>
                  <a:pt x="172" y="105"/>
                </a:cubicBezTo>
                <a:cubicBezTo>
                  <a:pt x="169" y="115"/>
                  <a:pt x="178" y="117"/>
                  <a:pt x="175" y="127"/>
                </a:cubicBezTo>
                <a:cubicBezTo>
                  <a:pt x="174" y="130"/>
                  <a:pt x="175" y="134"/>
                  <a:pt x="175" y="137"/>
                </a:cubicBezTo>
                <a:cubicBezTo>
                  <a:pt x="175" y="140"/>
                  <a:pt x="177" y="139"/>
                  <a:pt x="179" y="139"/>
                </a:cubicBezTo>
                <a:cubicBezTo>
                  <a:pt x="182" y="140"/>
                  <a:pt x="186" y="143"/>
                  <a:pt x="189" y="139"/>
                </a:cubicBezTo>
                <a:cubicBezTo>
                  <a:pt x="189" y="138"/>
                  <a:pt x="189" y="136"/>
                  <a:pt x="190" y="134"/>
                </a:cubicBezTo>
                <a:cubicBezTo>
                  <a:pt x="190" y="133"/>
                  <a:pt x="192" y="132"/>
                  <a:pt x="192" y="131"/>
                </a:cubicBezTo>
                <a:cubicBezTo>
                  <a:pt x="194" y="129"/>
                  <a:pt x="191" y="128"/>
                  <a:pt x="194" y="127"/>
                </a:cubicBezTo>
                <a:cubicBezTo>
                  <a:pt x="195" y="126"/>
                  <a:pt x="202" y="123"/>
                  <a:pt x="201" y="126"/>
                </a:cubicBezTo>
                <a:cubicBezTo>
                  <a:pt x="200" y="131"/>
                  <a:pt x="200" y="130"/>
                  <a:pt x="205" y="132"/>
                </a:cubicBezTo>
                <a:cubicBezTo>
                  <a:pt x="210" y="134"/>
                  <a:pt x="210" y="134"/>
                  <a:pt x="210" y="134"/>
                </a:cubicBezTo>
                <a:cubicBezTo>
                  <a:pt x="210" y="134"/>
                  <a:pt x="210" y="134"/>
                  <a:pt x="210" y="134"/>
                </a:cubicBezTo>
                <a:cubicBezTo>
                  <a:pt x="208" y="135"/>
                  <a:pt x="209" y="142"/>
                  <a:pt x="211" y="144"/>
                </a:cubicBezTo>
                <a:cubicBezTo>
                  <a:pt x="213" y="146"/>
                  <a:pt x="218" y="146"/>
                  <a:pt x="218" y="150"/>
                </a:cubicBezTo>
                <a:cubicBezTo>
                  <a:pt x="218" y="154"/>
                  <a:pt x="212" y="154"/>
                  <a:pt x="211" y="158"/>
                </a:cubicBezTo>
                <a:cubicBezTo>
                  <a:pt x="210" y="162"/>
                  <a:pt x="213" y="165"/>
                  <a:pt x="215" y="168"/>
                </a:cubicBezTo>
                <a:cubicBezTo>
                  <a:pt x="217" y="174"/>
                  <a:pt x="232" y="180"/>
                  <a:pt x="238" y="182"/>
                </a:cubicBezTo>
                <a:cubicBezTo>
                  <a:pt x="246" y="185"/>
                  <a:pt x="254" y="189"/>
                  <a:pt x="262" y="191"/>
                </a:cubicBezTo>
                <a:cubicBezTo>
                  <a:pt x="265" y="190"/>
                  <a:pt x="269" y="180"/>
                  <a:pt x="270" y="189"/>
                </a:cubicBezTo>
                <a:cubicBezTo>
                  <a:pt x="271" y="195"/>
                  <a:pt x="278" y="194"/>
                  <a:pt x="282" y="193"/>
                </a:cubicBezTo>
                <a:cubicBezTo>
                  <a:pt x="286" y="192"/>
                  <a:pt x="287" y="195"/>
                  <a:pt x="287" y="198"/>
                </a:cubicBezTo>
                <a:cubicBezTo>
                  <a:pt x="286" y="202"/>
                  <a:pt x="293" y="206"/>
                  <a:pt x="292" y="212"/>
                </a:cubicBezTo>
                <a:cubicBezTo>
                  <a:pt x="292" y="225"/>
                  <a:pt x="310" y="218"/>
                  <a:pt x="318" y="221"/>
                </a:cubicBezTo>
                <a:cubicBezTo>
                  <a:pt x="332" y="226"/>
                  <a:pt x="332" y="229"/>
                  <a:pt x="346" y="223"/>
                </a:cubicBezTo>
                <a:cubicBezTo>
                  <a:pt x="351" y="221"/>
                  <a:pt x="351" y="221"/>
                  <a:pt x="351" y="221"/>
                </a:cubicBezTo>
                <a:cubicBezTo>
                  <a:pt x="351" y="221"/>
                  <a:pt x="351" y="221"/>
                  <a:pt x="351" y="221"/>
                </a:cubicBezTo>
                <a:cubicBezTo>
                  <a:pt x="352" y="224"/>
                  <a:pt x="354" y="225"/>
                  <a:pt x="357" y="225"/>
                </a:cubicBezTo>
                <a:cubicBezTo>
                  <a:pt x="361" y="225"/>
                  <a:pt x="359" y="231"/>
                  <a:pt x="365" y="231"/>
                </a:cubicBezTo>
                <a:cubicBezTo>
                  <a:pt x="369" y="231"/>
                  <a:pt x="372" y="231"/>
                  <a:pt x="375" y="235"/>
                </a:cubicBezTo>
                <a:cubicBezTo>
                  <a:pt x="381" y="241"/>
                  <a:pt x="388" y="240"/>
                  <a:pt x="377" y="247"/>
                </a:cubicBezTo>
                <a:cubicBezTo>
                  <a:pt x="373" y="249"/>
                  <a:pt x="377" y="254"/>
                  <a:pt x="373" y="258"/>
                </a:cubicBezTo>
                <a:cubicBezTo>
                  <a:pt x="371" y="260"/>
                  <a:pt x="371" y="264"/>
                  <a:pt x="370" y="267"/>
                </a:cubicBezTo>
                <a:cubicBezTo>
                  <a:pt x="369" y="272"/>
                  <a:pt x="367" y="269"/>
                  <a:pt x="364" y="268"/>
                </a:cubicBezTo>
                <a:cubicBezTo>
                  <a:pt x="358" y="266"/>
                  <a:pt x="366" y="274"/>
                  <a:pt x="364" y="276"/>
                </a:cubicBezTo>
                <a:cubicBezTo>
                  <a:pt x="360" y="281"/>
                  <a:pt x="370" y="282"/>
                  <a:pt x="371" y="286"/>
                </a:cubicBezTo>
                <a:cubicBezTo>
                  <a:pt x="371" y="291"/>
                  <a:pt x="370" y="292"/>
                  <a:pt x="366" y="294"/>
                </a:cubicBezTo>
                <a:cubicBezTo>
                  <a:pt x="364" y="296"/>
                  <a:pt x="365" y="298"/>
                  <a:pt x="361" y="297"/>
                </a:cubicBezTo>
                <a:cubicBezTo>
                  <a:pt x="353" y="296"/>
                  <a:pt x="354" y="300"/>
                  <a:pt x="355" y="306"/>
                </a:cubicBezTo>
                <a:cubicBezTo>
                  <a:pt x="356" y="312"/>
                  <a:pt x="356" y="312"/>
                  <a:pt x="360" y="315"/>
                </a:cubicBezTo>
                <a:cubicBezTo>
                  <a:pt x="361" y="316"/>
                  <a:pt x="365" y="319"/>
                  <a:pt x="365" y="320"/>
                </a:cubicBezTo>
                <a:cubicBezTo>
                  <a:pt x="365" y="322"/>
                  <a:pt x="364" y="323"/>
                  <a:pt x="364" y="324"/>
                </a:cubicBezTo>
                <a:cubicBezTo>
                  <a:pt x="365" y="326"/>
                  <a:pt x="369" y="327"/>
                  <a:pt x="370" y="329"/>
                </a:cubicBezTo>
                <a:cubicBezTo>
                  <a:pt x="370" y="330"/>
                  <a:pt x="369" y="333"/>
                  <a:pt x="369" y="334"/>
                </a:cubicBezTo>
                <a:cubicBezTo>
                  <a:pt x="369" y="334"/>
                  <a:pt x="369" y="334"/>
                  <a:pt x="369" y="334"/>
                </a:cubicBezTo>
                <a:cubicBezTo>
                  <a:pt x="361" y="333"/>
                  <a:pt x="361" y="333"/>
                  <a:pt x="361" y="333"/>
                </a:cubicBezTo>
                <a:cubicBezTo>
                  <a:pt x="352" y="331"/>
                  <a:pt x="358" y="341"/>
                  <a:pt x="358" y="344"/>
                </a:cubicBezTo>
                <a:cubicBezTo>
                  <a:pt x="358" y="352"/>
                  <a:pt x="353" y="352"/>
                  <a:pt x="347" y="351"/>
                </a:cubicBezTo>
                <a:cubicBezTo>
                  <a:pt x="343" y="351"/>
                  <a:pt x="338" y="355"/>
                  <a:pt x="335" y="353"/>
                </a:cubicBezTo>
                <a:cubicBezTo>
                  <a:pt x="333" y="352"/>
                  <a:pt x="333" y="349"/>
                  <a:pt x="331" y="348"/>
                </a:cubicBezTo>
                <a:cubicBezTo>
                  <a:pt x="327" y="345"/>
                  <a:pt x="323" y="343"/>
                  <a:pt x="323" y="338"/>
                </a:cubicBezTo>
                <a:cubicBezTo>
                  <a:pt x="320" y="338"/>
                  <a:pt x="316" y="340"/>
                  <a:pt x="313" y="340"/>
                </a:cubicBezTo>
                <a:cubicBezTo>
                  <a:pt x="313" y="340"/>
                  <a:pt x="313" y="340"/>
                  <a:pt x="313" y="340"/>
                </a:cubicBezTo>
                <a:cubicBezTo>
                  <a:pt x="310" y="338"/>
                  <a:pt x="302" y="341"/>
                  <a:pt x="306" y="332"/>
                </a:cubicBezTo>
                <a:cubicBezTo>
                  <a:pt x="309" y="327"/>
                  <a:pt x="305" y="325"/>
                  <a:pt x="305" y="320"/>
                </a:cubicBezTo>
                <a:cubicBezTo>
                  <a:pt x="305" y="317"/>
                  <a:pt x="308" y="315"/>
                  <a:pt x="308" y="312"/>
                </a:cubicBezTo>
                <a:cubicBezTo>
                  <a:pt x="308" y="308"/>
                  <a:pt x="304" y="305"/>
                  <a:pt x="303" y="302"/>
                </a:cubicBezTo>
                <a:cubicBezTo>
                  <a:pt x="300" y="302"/>
                  <a:pt x="296" y="302"/>
                  <a:pt x="295" y="306"/>
                </a:cubicBezTo>
                <a:cubicBezTo>
                  <a:pt x="290" y="307"/>
                  <a:pt x="293" y="315"/>
                  <a:pt x="286" y="313"/>
                </a:cubicBezTo>
                <a:cubicBezTo>
                  <a:pt x="277" y="311"/>
                  <a:pt x="285" y="327"/>
                  <a:pt x="276" y="325"/>
                </a:cubicBezTo>
                <a:cubicBezTo>
                  <a:pt x="272" y="324"/>
                  <a:pt x="268" y="326"/>
                  <a:pt x="265" y="325"/>
                </a:cubicBezTo>
                <a:cubicBezTo>
                  <a:pt x="259" y="323"/>
                  <a:pt x="260" y="315"/>
                  <a:pt x="256" y="312"/>
                </a:cubicBezTo>
                <a:cubicBezTo>
                  <a:pt x="254" y="311"/>
                  <a:pt x="250" y="310"/>
                  <a:pt x="248" y="309"/>
                </a:cubicBezTo>
                <a:cubicBezTo>
                  <a:pt x="246" y="309"/>
                  <a:pt x="244" y="315"/>
                  <a:pt x="244" y="317"/>
                </a:cubicBezTo>
                <a:cubicBezTo>
                  <a:pt x="244" y="317"/>
                  <a:pt x="244" y="317"/>
                  <a:pt x="244" y="317"/>
                </a:cubicBezTo>
                <a:cubicBezTo>
                  <a:pt x="239" y="317"/>
                  <a:pt x="234" y="314"/>
                  <a:pt x="229" y="314"/>
                </a:cubicBezTo>
                <a:cubicBezTo>
                  <a:pt x="224" y="315"/>
                  <a:pt x="216" y="318"/>
                  <a:pt x="212" y="312"/>
                </a:cubicBezTo>
                <a:cubicBezTo>
                  <a:pt x="207" y="302"/>
                  <a:pt x="192" y="296"/>
                  <a:pt x="181" y="297"/>
                </a:cubicBezTo>
                <a:cubicBezTo>
                  <a:pt x="177" y="298"/>
                  <a:pt x="177" y="314"/>
                  <a:pt x="176" y="314"/>
                </a:cubicBezTo>
                <a:cubicBezTo>
                  <a:pt x="174" y="315"/>
                  <a:pt x="168" y="314"/>
                  <a:pt x="164" y="315"/>
                </a:cubicBezTo>
                <a:cubicBezTo>
                  <a:pt x="157" y="318"/>
                  <a:pt x="142" y="299"/>
                  <a:pt x="135" y="298"/>
                </a:cubicBezTo>
                <a:cubicBezTo>
                  <a:pt x="130" y="296"/>
                  <a:pt x="129" y="292"/>
                  <a:pt x="123" y="291"/>
                </a:cubicBezTo>
                <a:cubicBezTo>
                  <a:pt x="118" y="290"/>
                  <a:pt x="113" y="291"/>
                  <a:pt x="109" y="291"/>
                </a:cubicBezTo>
                <a:cubicBezTo>
                  <a:pt x="105" y="291"/>
                  <a:pt x="105" y="288"/>
                  <a:pt x="103" y="286"/>
                </a:cubicBezTo>
                <a:cubicBezTo>
                  <a:pt x="100" y="284"/>
                  <a:pt x="95" y="286"/>
                  <a:pt x="94" y="284"/>
                </a:cubicBezTo>
                <a:cubicBezTo>
                  <a:pt x="92" y="284"/>
                  <a:pt x="90" y="284"/>
                  <a:pt x="88" y="284"/>
                </a:cubicBezTo>
                <a:cubicBezTo>
                  <a:pt x="84" y="285"/>
                  <a:pt x="81" y="283"/>
                  <a:pt x="77" y="283"/>
                </a:cubicBezTo>
                <a:cubicBezTo>
                  <a:pt x="77" y="283"/>
                  <a:pt x="77" y="283"/>
                  <a:pt x="77" y="283"/>
                </a:cubicBezTo>
                <a:cubicBezTo>
                  <a:pt x="78" y="279"/>
                  <a:pt x="78" y="278"/>
                  <a:pt x="82" y="275"/>
                </a:cubicBezTo>
                <a:cubicBezTo>
                  <a:pt x="86" y="273"/>
                  <a:pt x="82" y="268"/>
                  <a:pt x="88" y="267"/>
                </a:cubicBezTo>
                <a:cubicBezTo>
                  <a:pt x="95" y="266"/>
                  <a:pt x="88" y="262"/>
                  <a:pt x="91" y="260"/>
                </a:cubicBezTo>
                <a:cubicBezTo>
                  <a:pt x="91" y="256"/>
                  <a:pt x="90" y="255"/>
                  <a:pt x="92" y="252"/>
                </a:cubicBezTo>
                <a:cubicBezTo>
                  <a:pt x="94" y="250"/>
                  <a:pt x="90" y="248"/>
                  <a:pt x="90" y="246"/>
                </a:cubicBezTo>
                <a:cubicBezTo>
                  <a:pt x="89" y="244"/>
                  <a:pt x="90" y="241"/>
                  <a:pt x="90" y="239"/>
                </a:cubicBezTo>
                <a:cubicBezTo>
                  <a:pt x="90" y="237"/>
                  <a:pt x="87" y="238"/>
                  <a:pt x="86" y="236"/>
                </a:cubicBezTo>
                <a:cubicBezTo>
                  <a:pt x="84" y="235"/>
                  <a:pt x="87" y="232"/>
                  <a:pt x="85" y="231"/>
                </a:cubicBezTo>
                <a:cubicBezTo>
                  <a:pt x="79" y="225"/>
                  <a:pt x="90" y="228"/>
                  <a:pt x="90" y="223"/>
                </a:cubicBezTo>
                <a:cubicBezTo>
                  <a:pt x="90" y="219"/>
                  <a:pt x="88" y="219"/>
                  <a:pt x="92" y="217"/>
                </a:cubicBezTo>
                <a:cubicBezTo>
                  <a:pt x="96" y="215"/>
                  <a:pt x="96" y="205"/>
                  <a:pt x="93" y="202"/>
                </a:cubicBezTo>
                <a:cubicBezTo>
                  <a:pt x="89" y="196"/>
                  <a:pt x="88" y="200"/>
                  <a:pt x="90" y="192"/>
                </a:cubicBezTo>
                <a:cubicBezTo>
                  <a:pt x="92" y="188"/>
                  <a:pt x="79" y="182"/>
                  <a:pt x="78" y="186"/>
                </a:cubicBezTo>
                <a:cubicBezTo>
                  <a:pt x="77" y="191"/>
                  <a:pt x="75" y="190"/>
                  <a:pt x="71" y="192"/>
                </a:cubicBezTo>
                <a:cubicBezTo>
                  <a:pt x="69" y="194"/>
                  <a:pt x="70" y="198"/>
                  <a:pt x="69" y="200"/>
                </a:cubicBezTo>
                <a:cubicBezTo>
                  <a:pt x="67" y="202"/>
                  <a:pt x="66" y="204"/>
                  <a:pt x="64" y="206"/>
                </a:cubicBezTo>
                <a:cubicBezTo>
                  <a:pt x="59" y="211"/>
                  <a:pt x="56" y="205"/>
                  <a:pt x="54" y="214"/>
                </a:cubicBezTo>
                <a:cubicBezTo>
                  <a:pt x="52" y="221"/>
                  <a:pt x="50" y="217"/>
                  <a:pt x="48" y="213"/>
                </a:cubicBezTo>
                <a:cubicBezTo>
                  <a:pt x="47" y="210"/>
                  <a:pt x="42" y="210"/>
                  <a:pt x="42" y="207"/>
                </a:cubicBezTo>
                <a:cubicBezTo>
                  <a:pt x="41" y="206"/>
                  <a:pt x="44" y="199"/>
                  <a:pt x="43" y="198"/>
                </a:cubicBezTo>
                <a:cubicBezTo>
                  <a:pt x="41" y="197"/>
                  <a:pt x="37" y="198"/>
                  <a:pt x="35" y="196"/>
                </a:cubicBezTo>
                <a:cubicBezTo>
                  <a:pt x="30" y="194"/>
                  <a:pt x="37" y="190"/>
                  <a:pt x="27" y="190"/>
                </a:cubicBezTo>
                <a:cubicBezTo>
                  <a:pt x="24" y="190"/>
                  <a:pt x="19" y="188"/>
                  <a:pt x="19" y="184"/>
                </a:cubicBezTo>
                <a:cubicBezTo>
                  <a:pt x="18" y="178"/>
                  <a:pt x="9" y="185"/>
                  <a:pt x="9" y="176"/>
                </a:cubicBezTo>
                <a:cubicBezTo>
                  <a:pt x="9" y="174"/>
                  <a:pt x="10" y="171"/>
                  <a:pt x="9" y="170"/>
                </a:cubicBezTo>
                <a:cubicBezTo>
                  <a:pt x="6" y="167"/>
                  <a:pt x="4" y="166"/>
                  <a:pt x="3" y="161"/>
                </a:cubicBezTo>
                <a:cubicBezTo>
                  <a:pt x="1" y="154"/>
                  <a:pt x="8" y="156"/>
                  <a:pt x="3" y="151"/>
                </a:cubicBezTo>
                <a:cubicBezTo>
                  <a:pt x="3" y="151"/>
                  <a:pt x="5" y="144"/>
                  <a:pt x="5" y="143"/>
                </a:cubicBezTo>
                <a:cubicBezTo>
                  <a:pt x="5" y="140"/>
                  <a:pt x="2" y="137"/>
                  <a:pt x="1" y="135"/>
                </a:cubicBezTo>
                <a:cubicBezTo>
                  <a:pt x="0" y="133"/>
                  <a:pt x="1" y="120"/>
                  <a:pt x="2" y="117"/>
                </a:cubicBezTo>
                <a:cubicBezTo>
                  <a:pt x="3" y="114"/>
                  <a:pt x="10" y="108"/>
                  <a:pt x="9" y="114"/>
                </a:cubicBezTo>
                <a:cubicBezTo>
                  <a:pt x="8" y="124"/>
                  <a:pt x="25" y="121"/>
                  <a:pt x="31" y="120"/>
                </a:cubicBezTo>
                <a:cubicBezTo>
                  <a:pt x="34" y="120"/>
                  <a:pt x="29" y="113"/>
                  <a:pt x="34" y="110"/>
                </a:cubicBezTo>
                <a:cubicBezTo>
                  <a:pt x="36" y="109"/>
                  <a:pt x="41" y="105"/>
                  <a:pt x="41" y="102"/>
                </a:cubicBezTo>
                <a:cubicBezTo>
                  <a:pt x="47" y="102"/>
                  <a:pt x="45" y="104"/>
                  <a:pt x="45" y="108"/>
                </a:cubicBezTo>
                <a:cubicBezTo>
                  <a:pt x="44" y="117"/>
                  <a:pt x="55" y="107"/>
                  <a:pt x="58" y="105"/>
                </a:cubicBezTo>
                <a:cubicBezTo>
                  <a:pt x="62" y="102"/>
                  <a:pt x="60" y="99"/>
                  <a:pt x="62" y="98"/>
                </a:cubicBezTo>
                <a:cubicBezTo>
                  <a:pt x="66" y="96"/>
                  <a:pt x="68" y="97"/>
                  <a:pt x="71" y="92"/>
                </a:cubicBezTo>
                <a:cubicBezTo>
                  <a:pt x="74" y="86"/>
                  <a:pt x="89" y="75"/>
                  <a:pt x="95" y="70"/>
                </a:cubicBezTo>
                <a:cubicBezTo>
                  <a:pt x="98" y="67"/>
                  <a:pt x="106" y="64"/>
                  <a:pt x="106" y="59"/>
                </a:cubicBezTo>
                <a:cubicBezTo>
                  <a:pt x="106" y="57"/>
                  <a:pt x="104" y="54"/>
                  <a:pt x="105" y="52"/>
                </a:cubicBezTo>
                <a:cubicBezTo>
                  <a:pt x="106" y="51"/>
                  <a:pt x="110" y="51"/>
                  <a:pt x="110" y="50"/>
                </a:cubicBezTo>
                <a:cubicBezTo>
                  <a:pt x="102" y="48"/>
                  <a:pt x="105" y="42"/>
                  <a:pt x="105" y="35"/>
                </a:cubicBezTo>
                <a:cubicBezTo>
                  <a:pt x="109" y="35"/>
                  <a:pt x="111" y="36"/>
                  <a:pt x="113" y="39"/>
                </a:cubicBezTo>
                <a:cubicBezTo>
                  <a:pt x="115" y="42"/>
                  <a:pt x="120" y="36"/>
                  <a:pt x="122" y="36"/>
                </a:cubicBezTo>
                <a:cubicBezTo>
                  <a:pt x="122" y="33"/>
                  <a:pt x="116" y="31"/>
                  <a:pt x="121" y="29"/>
                </a:cubicBezTo>
                <a:cubicBezTo>
                  <a:pt x="125" y="27"/>
                  <a:pt x="133" y="23"/>
                  <a:pt x="136" y="20"/>
                </a:cubicBezTo>
                <a:cubicBezTo>
                  <a:pt x="149" y="1"/>
                  <a:pt x="149" y="1"/>
                  <a:pt x="149" y="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1" name="Freeform 20"/>
          <p:cNvSpPr>
            <a:spLocks/>
          </p:cNvSpPr>
          <p:nvPr/>
        </p:nvSpPr>
        <p:spPr bwMode="auto">
          <a:xfrm>
            <a:off x="7674643" y="3957363"/>
            <a:ext cx="638091" cy="564465"/>
          </a:xfrm>
          <a:custGeom>
            <a:avLst/>
            <a:gdLst/>
            <a:ahLst/>
            <a:cxnLst>
              <a:cxn ang="0">
                <a:pos x="70" y="1"/>
              </a:cxn>
              <a:cxn ang="0">
                <a:pos x="85" y="3"/>
              </a:cxn>
              <a:cxn ang="0">
                <a:pos x="105" y="8"/>
              </a:cxn>
              <a:cxn ang="0">
                <a:pos x="146" y="32"/>
              </a:cxn>
              <a:cxn ang="0">
                <a:pos x="163" y="14"/>
              </a:cxn>
              <a:cxn ang="0">
                <a:pos x="211" y="31"/>
              </a:cxn>
              <a:cxn ang="0">
                <a:pos x="226" y="34"/>
              </a:cxn>
              <a:cxn ang="0">
                <a:pos x="225" y="47"/>
              </a:cxn>
              <a:cxn ang="0">
                <a:pos x="234" y="56"/>
              </a:cxn>
              <a:cxn ang="0">
                <a:pos x="220" y="68"/>
              </a:cxn>
              <a:cxn ang="0">
                <a:pos x="209" y="67"/>
              </a:cxn>
              <a:cxn ang="0">
                <a:pos x="202" y="78"/>
              </a:cxn>
              <a:cxn ang="0">
                <a:pos x="191" y="92"/>
              </a:cxn>
              <a:cxn ang="0">
                <a:pos x="170" y="99"/>
              </a:cxn>
              <a:cxn ang="0">
                <a:pos x="149" y="105"/>
              </a:cxn>
              <a:cxn ang="0">
                <a:pos x="149" y="123"/>
              </a:cxn>
              <a:cxn ang="0">
                <a:pos x="158" y="148"/>
              </a:cxn>
              <a:cxn ang="0">
                <a:pos x="165" y="156"/>
              </a:cxn>
              <a:cxn ang="0">
                <a:pos x="169" y="161"/>
              </a:cxn>
              <a:cxn ang="0">
                <a:pos x="172" y="161"/>
              </a:cxn>
              <a:cxn ang="0">
                <a:pos x="167" y="175"/>
              </a:cxn>
              <a:cxn ang="0">
                <a:pos x="161" y="187"/>
              </a:cxn>
              <a:cxn ang="0">
                <a:pos x="143" y="195"/>
              </a:cxn>
              <a:cxn ang="0">
                <a:pos x="124" y="196"/>
              </a:cxn>
              <a:cxn ang="0">
                <a:pos x="107" y="188"/>
              </a:cxn>
              <a:cxn ang="0">
                <a:pos x="84" y="190"/>
              </a:cxn>
              <a:cxn ang="0">
                <a:pos x="65" y="172"/>
              </a:cxn>
              <a:cxn ang="0">
                <a:pos x="55" y="156"/>
              </a:cxn>
              <a:cxn ang="0">
                <a:pos x="40" y="170"/>
              </a:cxn>
              <a:cxn ang="0">
                <a:pos x="21" y="170"/>
              </a:cxn>
              <a:cxn ang="0">
                <a:pos x="1" y="151"/>
              </a:cxn>
              <a:cxn ang="0">
                <a:pos x="6" y="139"/>
              </a:cxn>
              <a:cxn ang="0">
                <a:pos x="14" y="125"/>
              </a:cxn>
              <a:cxn ang="0">
                <a:pos x="11" y="121"/>
              </a:cxn>
              <a:cxn ang="0">
                <a:pos x="1" y="110"/>
              </a:cxn>
              <a:cxn ang="0">
                <a:pos x="7" y="103"/>
              </a:cxn>
              <a:cxn ang="0">
                <a:pos x="17" y="92"/>
              </a:cxn>
              <a:cxn ang="0">
                <a:pos x="23" y="79"/>
              </a:cxn>
              <a:cxn ang="0">
                <a:pos x="33" y="62"/>
              </a:cxn>
              <a:cxn ang="0">
                <a:pos x="43" y="51"/>
              </a:cxn>
              <a:cxn ang="0">
                <a:pos x="47" y="35"/>
              </a:cxn>
              <a:cxn ang="0">
                <a:pos x="50" y="22"/>
              </a:cxn>
              <a:cxn ang="0">
                <a:pos x="51" y="10"/>
              </a:cxn>
              <a:cxn ang="0">
                <a:pos x="54" y="4"/>
              </a:cxn>
            </a:cxnLst>
            <a:rect l="0" t="0" r="r" b="b"/>
            <a:pathLst>
              <a:path w="234" h="208">
                <a:moveTo>
                  <a:pt x="59" y="0"/>
                </a:moveTo>
                <a:cubicBezTo>
                  <a:pt x="63" y="0"/>
                  <a:pt x="66" y="2"/>
                  <a:pt x="70" y="1"/>
                </a:cubicBezTo>
                <a:cubicBezTo>
                  <a:pt x="72" y="1"/>
                  <a:pt x="74" y="1"/>
                  <a:pt x="76" y="1"/>
                </a:cubicBezTo>
                <a:cubicBezTo>
                  <a:pt x="77" y="3"/>
                  <a:pt x="82" y="1"/>
                  <a:pt x="85" y="3"/>
                </a:cubicBezTo>
                <a:cubicBezTo>
                  <a:pt x="87" y="5"/>
                  <a:pt x="87" y="8"/>
                  <a:pt x="91" y="8"/>
                </a:cubicBezTo>
                <a:cubicBezTo>
                  <a:pt x="95" y="8"/>
                  <a:pt x="100" y="7"/>
                  <a:pt x="105" y="8"/>
                </a:cubicBezTo>
                <a:cubicBezTo>
                  <a:pt x="111" y="9"/>
                  <a:pt x="112" y="13"/>
                  <a:pt x="117" y="15"/>
                </a:cubicBezTo>
                <a:cubicBezTo>
                  <a:pt x="124" y="16"/>
                  <a:pt x="139" y="35"/>
                  <a:pt x="146" y="32"/>
                </a:cubicBezTo>
                <a:cubicBezTo>
                  <a:pt x="150" y="31"/>
                  <a:pt x="156" y="32"/>
                  <a:pt x="158" y="31"/>
                </a:cubicBezTo>
                <a:cubicBezTo>
                  <a:pt x="159" y="31"/>
                  <a:pt x="159" y="15"/>
                  <a:pt x="163" y="14"/>
                </a:cubicBezTo>
                <a:cubicBezTo>
                  <a:pt x="174" y="13"/>
                  <a:pt x="189" y="19"/>
                  <a:pt x="194" y="29"/>
                </a:cubicBezTo>
                <a:cubicBezTo>
                  <a:pt x="198" y="35"/>
                  <a:pt x="206" y="32"/>
                  <a:pt x="211" y="31"/>
                </a:cubicBezTo>
                <a:cubicBezTo>
                  <a:pt x="216" y="31"/>
                  <a:pt x="221" y="34"/>
                  <a:pt x="226" y="34"/>
                </a:cubicBezTo>
                <a:cubicBezTo>
                  <a:pt x="226" y="34"/>
                  <a:pt x="226" y="34"/>
                  <a:pt x="226" y="34"/>
                </a:cubicBezTo>
                <a:cubicBezTo>
                  <a:pt x="226" y="37"/>
                  <a:pt x="225" y="38"/>
                  <a:pt x="225" y="41"/>
                </a:cubicBezTo>
                <a:cubicBezTo>
                  <a:pt x="225" y="47"/>
                  <a:pt x="225" y="47"/>
                  <a:pt x="225" y="47"/>
                </a:cubicBezTo>
                <a:cubicBezTo>
                  <a:pt x="225" y="49"/>
                  <a:pt x="222" y="53"/>
                  <a:pt x="224" y="55"/>
                </a:cubicBezTo>
                <a:cubicBezTo>
                  <a:pt x="226" y="56"/>
                  <a:pt x="232" y="56"/>
                  <a:pt x="234" y="56"/>
                </a:cubicBezTo>
                <a:cubicBezTo>
                  <a:pt x="234" y="60"/>
                  <a:pt x="227" y="62"/>
                  <a:pt x="226" y="65"/>
                </a:cubicBezTo>
                <a:cubicBezTo>
                  <a:pt x="224" y="68"/>
                  <a:pt x="225" y="69"/>
                  <a:pt x="220" y="68"/>
                </a:cubicBezTo>
                <a:cubicBezTo>
                  <a:pt x="217" y="68"/>
                  <a:pt x="214" y="65"/>
                  <a:pt x="212" y="65"/>
                </a:cubicBezTo>
                <a:cubicBezTo>
                  <a:pt x="211" y="65"/>
                  <a:pt x="210" y="67"/>
                  <a:pt x="209" y="67"/>
                </a:cubicBezTo>
                <a:cubicBezTo>
                  <a:pt x="207" y="67"/>
                  <a:pt x="203" y="66"/>
                  <a:pt x="203" y="69"/>
                </a:cubicBezTo>
                <a:cubicBezTo>
                  <a:pt x="203" y="72"/>
                  <a:pt x="203" y="75"/>
                  <a:pt x="202" y="78"/>
                </a:cubicBezTo>
                <a:cubicBezTo>
                  <a:pt x="201" y="79"/>
                  <a:pt x="203" y="84"/>
                  <a:pt x="200" y="84"/>
                </a:cubicBezTo>
                <a:cubicBezTo>
                  <a:pt x="195" y="84"/>
                  <a:pt x="201" y="95"/>
                  <a:pt x="191" y="92"/>
                </a:cubicBezTo>
                <a:cubicBezTo>
                  <a:pt x="186" y="90"/>
                  <a:pt x="183" y="87"/>
                  <a:pt x="179" y="93"/>
                </a:cubicBezTo>
                <a:cubicBezTo>
                  <a:pt x="177" y="96"/>
                  <a:pt x="175" y="101"/>
                  <a:pt x="170" y="99"/>
                </a:cubicBezTo>
                <a:cubicBezTo>
                  <a:pt x="168" y="99"/>
                  <a:pt x="163" y="93"/>
                  <a:pt x="162" y="97"/>
                </a:cubicBezTo>
                <a:cubicBezTo>
                  <a:pt x="161" y="101"/>
                  <a:pt x="146" y="102"/>
                  <a:pt x="149" y="105"/>
                </a:cubicBezTo>
                <a:cubicBezTo>
                  <a:pt x="155" y="110"/>
                  <a:pt x="150" y="112"/>
                  <a:pt x="147" y="115"/>
                </a:cubicBezTo>
                <a:cubicBezTo>
                  <a:pt x="144" y="117"/>
                  <a:pt x="149" y="120"/>
                  <a:pt x="149" y="123"/>
                </a:cubicBezTo>
                <a:cubicBezTo>
                  <a:pt x="150" y="127"/>
                  <a:pt x="159" y="124"/>
                  <a:pt x="155" y="131"/>
                </a:cubicBezTo>
                <a:cubicBezTo>
                  <a:pt x="151" y="138"/>
                  <a:pt x="154" y="141"/>
                  <a:pt x="158" y="148"/>
                </a:cubicBezTo>
                <a:cubicBezTo>
                  <a:pt x="159" y="150"/>
                  <a:pt x="159" y="152"/>
                  <a:pt x="162" y="153"/>
                </a:cubicBezTo>
                <a:cubicBezTo>
                  <a:pt x="163" y="153"/>
                  <a:pt x="165" y="155"/>
                  <a:pt x="165" y="156"/>
                </a:cubicBezTo>
                <a:cubicBezTo>
                  <a:pt x="165" y="158"/>
                  <a:pt x="165" y="159"/>
                  <a:pt x="167" y="160"/>
                </a:cubicBezTo>
                <a:cubicBezTo>
                  <a:pt x="167" y="160"/>
                  <a:pt x="168" y="161"/>
                  <a:pt x="169" y="161"/>
                </a:cubicBezTo>
                <a:cubicBezTo>
                  <a:pt x="170" y="161"/>
                  <a:pt x="171" y="161"/>
                  <a:pt x="172" y="161"/>
                </a:cubicBezTo>
                <a:cubicBezTo>
                  <a:pt x="172" y="161"/>
                  <a:pt x="172" y="161"/>
                  <a:pt x="172" y="161"/>
                </a:cubicBezTo>
                <a:cubicBezTo>
                  <a:pt x="172" y="166"/>
                  <a:pt x="168" y="166"/>
                  <a:pt x="169" y="170"/>
                </a:cubicBezTo>
                <a:cubicBezTo>
                  <a:pt x="169" y="173"/>
                  <a:pt x="170" y="173"/>
                  <a:pt x="167" y="175"/>
                </a:cubicBezTo>
                <a:cubicBezTo>
                  <a:pt x="164" y="177"/>
                  <a:pt x="169" y="183"/>
                  <a:pt x="169" y="187"/>
                </a:cubicBezTo>
                <a:cubicBezTo>
                  <a:pt x="169" y="189"/>
                  <a:pt x="163" y="187"/>
                  <a:pt x="161" y="187"/>
                </a:cubicBezTo>
                <a:cubicBezTo>
                  <a:pt x="156" y="187"/>
                  <a:pt x="157" y="199"/>
                  <a:pt x="152" y="197"/>
                </a:cubicBezTo>
                <a:cubicBezTo>
                  <a:pt x="148" y="196"/>
                  <a:pt x="147" y="195"/>
                  <a:pt x="143" y="195"/>
                </a:cubicBezTo>
                <a:cubicBezTo>
                  <a:pt x="140" y="195"/>
                  <a:pt x="136" y="196"/>
                  <a:pt x="134" y="198"/>
                </a:cubicBezTo>
                <a:cubicBezTo>
                  <a:pt x="128" y="208"/>
                  <a:pt x="130" y="189"/>
                  <a:pt x="124" y="196"/>
                </a:cubicBezTo>
                <a:cubicBezTo>
                  <a:pt x="119" y="203"/>
                  <a:pt x="116" y="192"/>
                  <a:pt x="116" y="192"/>
                </a:cubicBezTo>
                <a:cubicBezTo>
                  <a:pt x="110" y="191"/>
                  <a:pt x="108" y="196"/>
                  <a:pt x="107" y="188"/>
                </a:cubicBezTo>
                <a:cubicBezTo>
                  <a:pt x="105" y="178"/>
                  <a:pt x="98" y="185"/>
                  <a:pt x="92" y="182"/>
                </a:cubicBezTo>
                <a:cubicBezTo>
                  <a:pt x="90" y="181"/>
                  <a:pt x="90" y="196"/>
                  <a:pt x="84" y="190"/>
                </a:cubicBezTo>
                <a:cubicBezTo>
                  <a:pt x="79" y="183"/>
                  <a:pt x="67" y="193"/>
                  <a:pt x="68" y="180"/>
                </a:cubicBezTo>
                <a:cubicBezTo>
                  <a:pt x="69" y="176"/>
                  <a:pt x="65" y="176"/>
                  <a:pt x="65" y="172"/>
                </a:cubicBezTo>
                <a:cubicBezTo>
                  <a:pt x="65" y="168"/>
                  <a:pt x="69" y="164"/>
                  <a:pt x="64" y="160"/>
                </a:cubicBezTo>
                <a:cubicBezTo>
                  <a:pt x="61" y="160"/>
                  <a:pt x="58" y="157"/>
                  <a:pt x="55" y="156"/>
                </a:cubicBezTo>
                <a:cubicBezTo>
                  <a:pt x="46" y="155"/>
                  <a:pt x="52" y="166"/>
                  <a:pt x="44" y="168"/>
                </a:cubicBezTo>
                <a:cubicBezTo>
                  <a:pt x="42" y="168"/>
                  <a:pt x="41" y="169"/>
                  <a:pt x="40" y="170"/>
                </a:cubicBezTo>
                <a:cubicBezTo>
                  <a:pt x="37" y="171"/>
                  <a:pt x="36" y="170"/>
                  <a:pt x="34" y="169"/>
                </a:cubicBezTo>
                <a:cubicBezTo>
                  <a:pt x="29" y="169"/>
                  <a:pt x="25" y="171"/>
                  <a:pt x="21" y="170"/>
                </a:cubicBezTo>
                <a:cubicBezTo>
                  <a:pt x="15" y="168"/>
                  <a:pt x="18" y="161"/>
                  <a:pt x="13" y="158"/>
                </a:cubicBezTo>
                <a:cubicBezTo>
                  <a:pt x="9" y="155"/>
                  <a:pt x="5" y="154"/>
                  <a:pt x="1" y="151"/>
                </a:cubicBezTo>
                <a:cubicBezTo>
                  <a:pt x="1" y="151"/>
                  <a:pt x="1" y="151"/>
                  <a:pt x="1" y="151"/>
                </a:cubicBezTo>
                <a:cubicBezTo>
                  <a:pt x="4" y="148"/>
                  <a:pt x="6" y="144"/>
                  <a:pt x="6" y="139"/>
                </a:cubicBezTo>
                <a:cubicBezTo>
                  <a:pt x="5" y="133"/>
                  <a:pt x="17" y="139"/>
                  <a:pt x="13" y="131"/>
                </a:cubicBezTo>
                <a:cubicBezTo>
                  <a:pt x="12" y="129"/>
                  <a:pt x="15" y="128"/>
                  <a:pt x="14" y="125"/>
                </a:cubicBezTo>
                <a:cubicBezTo>
                  <a:pt x="14" y="124"/>
                  <a:pt x="13" y="122"/>
                  <a:pt x="12" y="121"/>
                </a:cubicBezTo>
                <a:cubicBezTo>
                  <a:pt x="12" y="121"/>
                  <a:pt x="12" y="121"/>
                  <a:pt x="11" y="121"/>
                </a:cubicBezTo>
                <a:cubicBezTo>
                  <a:pt x="11" y="119"/>
                  <a:pt x="8" y="118"/>
                  <a:pt x="7" y="117"/>
                </a:cubicBezTo>
                <a:cubicBezTo>
                  <a:pt x="5" y="115"/>
                  <a:pt x="2" y="113"/>
                  <a:pt x="1" y="110"/>
                </a:cubicBezTo>
                <a:cubicBezTo>
                  <a:pt x="1" y="109"/>
                  <a:pt x="0" y="105"/>
                  <a:pt x="2" y="104"/>
                </a:cubicBezTo>
                <a:cubicBezTo>
                  <a:pt x="4" y="104"/>
                  <a:pt x="6" y="105"/>
                  <a:pt x="7" y="103"/>
                </a:cubicBezTo>
                <a:cubicBezTo>
                  <a:pt x="9" y="101"/>
                  <a:pt x="6" y="98"/>
                  <a:pt x="12" y="97"/>
                </a:cubicBezTo>
                <a:cubicBezTo>
                  <a:pt x="16" y="97"/>
                  <a:pt x="16" y="95"/>
                  <a:pt x="17" y="92"/>
                </a:cubicBezTo>
                <a:cubicBezTo>
                  <a:pt x="17" y="89"/>
                  <a:pt x="20" y="88"/>
                  <a:pt x="21" y="86"/>
                </a:cubicBezTo>
                <a:cubicBezTo>
                  <a:pt x="22" y="84"/>
                  <a:pt x="20" y="80"/>
                  <a:pt x="23" y="79"/>
                </a:cubicBezTo>
                <a:cubicBezTo>
                  <a:pt x="31" y="77"/>
                  <a:pt x="23" y="75"/>
                  <a:pt x="29" y="71"/>
                </a:cubicBezTo>
                <a:cubicBezTo>
                  <a:pt x="33" y="69"/>
                  <a:pt x="31" y="66"/>
                  <a:pt x="33" y="62"/>
                </a:cubicBezTo>
                <a:cubicBezTo>
                  <a:pt x="34" y="57"/>
                  <a:pt x="34" y="59"/>
                  <a:pt x="38" y="58"/>
                </a:cubicBezTo>
                <a:cubicBezTo>
                  <a:pt x="44" y="58"/>
                  <a:pt x="48" y="56"/>
                  <a:pt x="43" y="51"/>
                </a:cubicBezTo>
                <a:cubicBezTo>
                  <a:pt x="39" y="46"/>
                  <a:pt x="48" y="45"/>
                  <a:pt x="51" y="42"/>
                </a:cubicBezTo>
                <a:cubicBezTo>
                  <a:pt x="51" y="39"/>
                  <a:pt x="49" y="37"/>
                  <a:pt x="47" y="35"/>
                </a:cubicBezTo>
                <a:cubicBezTo>
                  <a:pt x="46" y="33"/>
                  <a:pt x="44" y="32"/>
                  <a:pt x="46" y="30"/>
                </a:cubicBezTo>
                <a:cubicBezTo>
                  <a:pt x="48" y="28"/>
                  <a:pt x="51" y="26"/>
                  <a:pt x="50" y="22"/>
                </a:cubicBezTo>
                <a:cubicBezTo>
                  <a:pt x="50" y="20"/>
                  <a:pt x="49" y="19"/>
                  <a:pt x="49" y="17"/>
                </a:cubicBezTo>
                <a:cubicBezTo>
                  <a:pt x="48" y="15"/>
                  <a:pt x="50" y="11"/>
                  <a:pt x="51" y="10"/>
                </a:cubicBezTo>
                <a:cubicBezTo>
                  <a:pt x="54" y="4"/>
                  <a:pt x="54" y="4"/>
                  <a:pt x="54" y="4"/>
                </a:cubicBezTo>
                <a:cubicBezTo>
                  <a:pt x="54" y="4"/>
                  <a:pt x="54" y="4"/>
                  <a:pt x="54" y="4"/>
                </a:cubicBezTo>
                <a:cubicBezTo>
                  <a:pt x="59" y="0"/>
                  <a:pt x="59" y="0"/>
                  <a:pt x="59" y="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2" name="Freeform 21"/>
          <p:cNvSpPr>
            <a:spLocks/>
          </p:cNvSpPr>
          <p:nvPr/>
        </p:nvSpPr>
        <p:spPr bwMode="auto">
          <a:xfrm>
            <a:off x="8067314" y="4008900"/>
            <a:ext cx="412305" cy="463844"/>
          </a:xfrm>
          <a:custGeom>
            <a:avLst/>
            <a:gdLst/>
            <a:ahLst/>
            <a:cxnLst>
              <a:cxn ang="0">
                <a:pos x="86" y="7"/>
              </a:cxn>
              <a:cxn ang="0">
                <a:pos x="103" y="23"/>
              </a:cxn>
              <a:cxn ang="0">
                <a:pos x="124" y="11"/>
              </a:cxn>
              <a:cxn ang="0">
                <a:pos x="141" y="0"/>
              </a:cxn>
              <a:cxn ang="0">
                <a:pos x="143" y="18"/>
              </a:cxn>
              <a:cxn ang="0">
                <a:pos x="151" y="38"/>
              </a:cxn>
              <a:cxn ang="0">
                <a:pos x="150" y="43"/>
              </a:cxn>
              <a:cxn ang="0">
                <a:pos x="142" y="53"/>
              </a:cxn>
              <a:cxn ang="0">
                <a:pos x="122" y="58"/>
              </a:cxn>
              <a:cxn ang="0">
                <a:pos x="112" y="83"/>
              </a:cxn>
              <a:cxn ang="0">
                <a:pos x="104" y="99"/>
              </a:cxn>
              <a:cxn ang="0">
                <a:pos x="102" y="106"/>
              </a:cxn>
              <a:cxn ang="0">
                <a:pos x="83" y="115"/>
              </a:cxn>
              <a:cxn ang="0">
                <a:pos x="73" y="139"/>
              </a:cxn>
              <a:cxn ang="0">
                <a:pos x="68" y="144"/>
              </a:cxn>
              <a:cxn ang="0">
                <a:pos x="67" y="157"/>
              </a:cxn>
              <a:cxn ang="0">
                <a:pos x="55" y="167"/>
              </a:cxn>
              <a:cxn ang="0">
                <a:pos x="49" y="171"/>
              </a:cxn>
              <a:cxn ang="0">
                <a:pos x="40" y="160"/>
              </a:cxn>
              <a:cxn ang="0">
                <a:pos x="28" y="142"/>
              </a:cxn>
              <a:cxn ang="0">
                <a:pos x="25" y="142"/>
              </a:cxn>
              <a:cxn ang="0">
                <a:pos x="21" y="137"/>
              </a:cxn>
              <a:cxn ang="0">
                <a:pos x="14" y="129"/>
              </a:cxn>
              <a:cxn ang="0">
                <a:pos x="5" y="104"/>
              </a:cxn>
              <a:cxn ang="0">
                <a:pos x="5" y="86"/>
              </a:cxn>
              <a:cxn ang="0">
                <a:pos x="26" y="80"/>
              </a:cxn>
              <a:cxn ang="0">
                <a:pos x="47" y="73"/>
              </a:cxn>
              <a:cxn ang="0">
                <a:pos x="58" y="59"/>
              </a:cxn>
              <a:cxn ang="0">
                <a:pos x="65" y="48"/>
              </a:cxn>
              <a:cxn ang="0">
                <a:pos x="76" y="49"/>
              </a:cxn>
              <a:cxn ang="0">
                <a:pos x="90" y="37"/>
              </a:cxn>
              <a:cxn ang="0">
                <a:pos x="81" y="28"/>
              </a:cxn>
              <a:cxn ang="0">
                <a:pos x="82" y="15"/>
              </a:cxn>
            </a:cxnLst>
            <a:rect l="0" t="0" r="r" b="b"/>
            <a:pathLst>
              <a:path w="152" h="171">
                <a:moveTo>
                  <a:pt x="82" y="15"/>
                </a:moveTo>
                <a:cubicBezTo>
                  <a:pt x="82" y="13"/>
                  <a:pt x="84" y="7"/>
                  <a:pt x="86" y="7"/>
                </a:cubicBezTo>
                <a:cubicBezTo>
                  <a:pt x="88" y="8"/>
                  <a:pt x="92" y="9"/>
                  <a:pt x="94" y="10"/>
                </a:cubicBezTo>
                <a:cubicBezTo>
                  <a:pt x="98" y="13"/>
                  <a:pt x="97" y="21"/>
                  <a:pt x="103" y="23"/>
                </a:cubicBezTo>
                <a:cubicBezTo>
                  <a:pt x="106" y="24"/>
                  <a:pt x="110" y="22"/>
                  <a:pt x="114" y="23"/>
                </a:cubicBezTo>
                <a:cubicBezTo>
                  <a:pt x="123" y="25"/>
                  <a:pt x="115" y="9"/>
                  <a:pt x="124" y="11"/>
                </a:cubicBezTo>
                <a:cubicBezTo>
                  <a:pt x="131" y="13"/>
                  <a:pt x="128" y="5"/>
                  <a:pt x="133" y="4"/>
                </a:cubicBezTo>
                <a:cubicBezTo>
                  <a:pt x="134" y="0"/>
                  <a:pt x="138" y="0"/>
                  <a:pt x="141" y="0"/>
                </a:cubicBezTo>
                <a:cubicBezTo>
                  <a:pt x="142" y="3"/>
                  <a:pt x="146" y="6"/>
                  <a:pt x="146" y="10"/>
                </a:cubicBezTo>
                <a:cubicBezTo>
                  <a:pt x="146" y="13"/>
                  <a:pt x="143" y="15"/>
                  <a:pt x="143" y="18"/>
                </a:cubicBezTo>
                <a:cubicBezTo>
                  <a:pt x="143" y="23"/>
                  <a:pt x="147" y="25"/>
                  <a:pt x="144" y="30"/>
                </a:cubicBezTo>
                <a:cubicBezTo>
                  <a:pt x="140" y="39"/>
                  <a:pt x="148" y="36"/>
                  <a:pt x="151" y="38"/>
                </a:cubicBezTo>
                <a:cubicBezTo>
                  <a:pt x="151" y="38"/>
                  <a:pt x="151" y="38"/>
                  <a:pt x="151" y="38"/>
                </a:cubicBezTo>
                <a:cubicBezTo>
                  <a:pt x="150" y="43"/>
                  <a:pt x="150" y="43"/>
                  <a:pt x="150" y="43"/>
                </a:cubicBezTo>
                <a:cubicBezTo>
                  <a:pt x="150" y="46"/>
                  <a:pt x="152" y="48"/>
                  <a:pt x="151" y="50"/>
                </a:cubicBezTo>
                <a:cubicBezTo>
                  <a:pt x="149" y="53"/>
                  <a:pt x="144" y="52"/>
                  <a:pt x="142" y="53"/>
                </a:cubicBezTo>
                <a:cubicBezTo>
                  <a:pt x="137" y="53"/>
                  <a:pt x="132" y="62"/>
                  <a:pt x="127" y="55"/>
                </a:cubicBezTo>
                <a:cubicBezTo>
                  <a:pt x="125" y="51"/>
                  <a:pt x="124" y="56"/>
                  <a:pt x="122" y="58"/>
                </a:cubicBezTo>
                <a:cubicBezTo>
                  <a:pt x="121" y="60"/>
                  <a:pt x="119" y="65"/>
                  <a:pt x="120" y="67"/>
                </a:cubicBezTo>
                <a:cubicBezTo>
                  <a:pt x="122" y="73"/>
                  <a:pt x="116" y="79"/>
                  <a:pt x="112" y="83"/>
                </a:cubicBezTo>
                <a:cubicBezTo>
                  <a:pt x="107" y="86"/>
                  <a:pt x="110" y="86"/>
                  <a:pt x="109" y="90"/>
                </a:cubicBezTo>
                <a:cubicBezTo>
                  <a:pt x="107" y="96"/>
                  <a:pt x="104" y="92"/>
                  <a:pt x="104" y="99"/>
                </a:cubicBezTo>
                <a:cubicBezTo>
                  <a:pt x="105" y="101"/>
                  <a:pt x="104" y="103"/>
                  <a:pt x="106" y="105"/>
                </a:cubicBezTo>
                <a:cubicBezTo>
                  <a:pt x="108" y="107"/>
                  <a:pt x="104" y="106"/>
                  <a:pt x="102" y="106"/>
                </a:cubicBezTo>
                <a:cubicBezTo>
                  <a:pt x="98" y="106"/>
                  <a:pt x="97" y="111"/>
                  <a:pt x="92" y="111"/>
                </a:cubicBezTo>
                <a:cubicBezTo>
                  <a:pt x="88" y="111"/>
                  <a:pt x="86" y="113"/>
                  <a:pt x="83" y="115"/>
                </a:cubicBezTo>
                <a:cubicBezTo>
                  <a:pt x="79" y="117"/>
                  <a:pt x="75" y="120"/>
                  <a:pt x="74" y="124"/>
                </a:cubicBezTo>
                <a:cubicBezTo>
                  <a:pt x="71" y="131"/>
                  <a:pt x="72" y="132"/>
                  <a:pt x="73" y="139"/>
                </a:cubicBezTo>
                <a:cubicBezTo>
                  <a:pt x="73" y="139"/>
                  <a:pt x="73" y="139"/>
                  <a:pt x="73" y="139"/>
                </a:cubicBezTo>
                <a:cubicBezTo>
                  <a:pt x="70" y="139"/>
                  <a:pt x="69" y="142"/>
                  <a:pt x="68" y="144"/>
                </a:cubicBezTo>
                <a:cubicBezTo>
                  <a:pt x="67" y="147"/>
                  <a:pt x="66" y="146"/>
                  <a:pt x="63" y="147"/>
                </a:cubicBezTo>
                <a:cubicBezTo>
                  <a:pt x="59" y="149"/>
                  <a:pt x="68" y="156"/>
                  <a:pt x="67" y="157"/>
                </a:cubicBezTo>
                <a:cubicBezTo>
                  <a:pt x="66" y="159"/>
                  <a:pt x="66" y="163"/>
                  <a:pt x="64" y="165"/>
                </a:cubicBezTo>
                <a:cubicBezTo>
                  <a:pt x="62" y="167"/>
                  <a:pt x="56" y="164"/>
                  <a:pt x="55" y="167"/>
                </a:cubicBezTo>
                <a:cubicBezTo>
                  <a:pt x="53" y="170"/>
                  <a:pt x="53" y="170"/>
                  <a:pt x="49" y="171"/>
                </a:cubicBezTo>
                <a:cubicBezTo>
                  <a:pt x="49" y="171"/>
                  <a:pt x="49" y="171"/>
                  <a:pt x="49" y="171"/>
                </a:cubicBezTo>
                <a:cubicBezTo>
                  <a:pt x="47" y="170"/>
                  <a:pt x="45" y="167"/>
                  <a:pt x="44" y="166"/>
                </a:cubicBezTo>
                <a:cubicBezTo>
                  <a:pt x="43" y="164"/>
                  <a:pt x="41" y="162"/>
                  <a:pt x="40" y="160"/>
                </a:cubicBezTo>
                <a:cubicBezTo>
                  <a:pt x="38" y="154"/>
                  <a:pt x="46" y="149"/>
                  <a:pt x="39" y="147"/>
                </a:cubicBezTo>
                <a:cubicBezTo>
                  <a:pt x="35" y="146"/>
                  <a:pt x="32" y="143"/>
                  <a:pt x="28" y="142"/>
                </a:cubicBezTo>
                <a:cubicBezTo>
                  <a:pt x="28" y="142"/>
                  <a:pt x="28" y="142"/>
                  <a:pt x="28" y="142"/>
                </a:cubicBezTo>
                <a:cubicBezTo>
                  <a:pt x="27" y="142"/>
                  <a:pt x="26" y="142"/>
                  <a:pt x="25" y="142"/>
                </a:cubicBezTo>
                <a:cubicBezTo>
                  <a:pt x="24" y="142"/>
                  <a:pt x="23" y="141"/>
                  <a:pt x="23" y="141"/>
                </a:cubicBezTo>
                <a:cubicBezTo>
                  <a:pt x="21" y="140"/>
                  <a:pt x="21" y="139"/>
                  <a:pt x="21" y="137"/>
                </a:cubicBezTo>
                <a:cubicBezTo>
                  <a:pt x="21" y="136"/>
                  <a:pt x="19" y="134"/>
                  <a:pt x="18" y="134"/>
                </a:cubicBezTo>
                <a:cubicBezTo>
                  <a:pt x="15" y="133"/>
                  <a:pt x="15" y="131"/>
                  <a:pt x="14" y="129"/>
                </a:cubicBezTo>
                <a:cubicBezTo>
                  <a:pt x="10" y="122"/>
                  <a:pt x="7" y="119"/>
                  <a:pt x="11" y="112"/>
                </a:cubicBezTo>
                <a:cubicBezTo>
                  <a:pt x="15" y="105"/>
                  <a:pt x="6" y="108"/>
                  <a:pt x="5" y="104"/>
                </a:cubicBezTo>
                <a:cubicBezTo>
                  <a:pt x="5" y="101"/>
                  <a:pt x="0" y="98"/>
                  <a:pt x="3" y="96"/>
                </a:cubicBezTo>
                <a:cubicBezTo>
                  <a:pt x="6" y="93"/>
                  <a:pt x="11" y="91"/>
                  <a:pt x="5" y="86"/>
                </a:cubicBezTo>
                <a:cubicBezTo>
                  <a:pt x="2" y="83"/>
                  <a:pt x="17" y="82"/>
                  <a:pt x="18" y="78"/>
                </a:cubicBezTo>
                <a:cubicBezTo>
                  <a:pt x="19" y="74"/>
                  <a:pt x="24" y="80"/>
                  <a:pt x="26" y="80"/>
                </a:cubicBezTo>
                <a:cubicBezTo>
                  <a:pt x="31" y="82"/>
                  <a:pt x="33" y="77"/>
                  <a:pt x="35" y="74"/>
                </a:cubicBezTo>
                <a:cubicBezTo>
                  <a:pt x="39" y="68"/>
                  <a:pt x="42" y="71"/>
                  <a:pt x="47" y="73"/>
                </a:cubicBezTo>
                <a:cubicBezTo>
                  <a:pt x="57" y="76"/>
                  <a:pt x="51" y="65"/>
                  <a:pt x="56" y="65"/>
                </a:cubicBezTo>
                <a:cubicBezTo>
                  <a:pt x="59" y="65"/>
                  <a:pt x="57" y="60"/>
                  <a:pt x="58" y="59"/>
                </a:cubicBezTo>
                <a:cubicBezTo>
                  <a:pt x="59" y="56"/>
                  <a:pt x="59" y="53"/>
                  <a:pt x="59" y="50"/>
                </a:cubicBezTo>
                <a:cubicBezTo>
                  <a:pt x="59" y="47"/>
                  <a:pt x="63" y="48"/>
                  <a:pt x="65" y="48"/>
                </a:cubicBezTo>
                <a:cubicBezTo>
                  <a:pt x="66" y="48"/>
                  <a:pt x="67" y="46"/>
                  <a:pt x="68" y="46"/>
                </a:cubicBezTo>
                <a:cubicBezTo>
                  <a:pt x="70" y="46"/>
                  <a:pt x="73" y="49"/>
                  <a:pt x="76" y="49"/>
                </a:cubicBezTo>
                <a:cubicBezTo>
                  <a:pt x="81" y="50"/>
                  <a:pt x="80" y="49"/>
                  <a:pt x="82" y="46"/>
                </a:cubicBezTo>
                <a:cubicBezTo>
                  <a:pt x="83" y="43"/>
                  <a:pt x="90" y="41"/>
                  <a:pt x="90" y="37"/>
                </a:cubicBezTo>
                <a:cubicBezTo>
                  <a:pt x="88" y="37"/>
                  <a:pt x="82" y="37"/>
                  <a:pt x="80" y="36"/>
                </a:cubicBezTo>
                <a:cubicBezTo>
                  <a:pt x="78" y="34"/>
                  <a:pt x="81" y="30"/>
                  <a:pt x="81" y="28"/>
                </a:cubicBezTo>
                <a:cubicBezTo>
                  <a:pt x="81" y="22"/>
                  <a:pt x="81" y="22"/>
                  <a:pt x="81" y="22"/>
                </a:cubicBezTo>
                <a:cubicBezTo>
                  <a:pt x="81" y="19"/>
                  <a:pt x="82" y="18"/>
                  <a:pt x="82" y="1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 name="Freeform 22"/>
          <p:cNvSpPr>
            <a:spLocks/>
          </p:cNvSpPr>
          <p:nvPr/>
        </p:nvSpPr>
        <p:spPr bwMode="auto">
          <a:xfrm>
            <a:off x="8261195" y="4087434"/>
            <a:ext cx="510473" cy="510473"/>
          </a:xfrm>
          <a:custGeom>
            <a:avLst/>
            <a:gdLst/>
            <a:ahLst/>
            <a:cxnLst>
              <a:cxn ang="0">
                <a:pos x="90" y="7"/>
              </a:cxn>
              <a:cxn ang="0">
                <a:pos x="102" y="22"/>
              </a:cxn>
              <a:cxn ang="0">
                <a:pos x="125" y="13"/>
              </a:cxn>
              <a:cxn ang="0">
                <a:pos x="136" y="3"/>
              </a:cxn>
              <a:cxn ang="0">
                <a:pos x="131" y="11"/>
              </a:cxn>
              <a:cxn ang="0">
                <a:pos x="143" y="25"/>
              </a:cxn>
              <a:cxn ang="0">
                <a:pos x="155" y="24"/>
              </a:cxn>
              <a:cxn ang="0">
                <a:pos x="168" y="33"/>
              </a:cxn>
              <a:cxn ang="0">
                <a:pos x="154" y="60"/>
              </a:cxn>
              <a:cxn ang="0">
                <a:pos x="145" y="51"/>
              </a:cxn>
              <a:cxn ang="0">
                <a:pos x="138" y="62"/>
              </a:cxn>
              <a:cxn ang="0">
                <a:pos x="142" y="66"/>
              </a:cxn>
              <a:cxn ang="0">
                <a:pos x="134" y="83"/>
              </a:cxn>
              <a:cxn ang="0">
                <a:pos x="131" y="101"/>
              </a:cxn>
              <a:cxn ang="0">
                <a:pos x="154" y="97"/>
              </a:cxn>
              <a:cxn ang="0">
                <a:pos x="179" y="74"/>
              </a:cxn>
              <a:cxn ang="0">
                <a:pos x="187" y="90"/>
              </a:cxn>
              <a:cxn ang="0">
                <a:pos x="175" y="102"/>
              </a:cxn>
              <a:cxn ang="0">
                <a:pos x="156" y="120"/>
              </a:cxn>
              <a:cxn ang="0">
                <a:pos x="168" y="122"/>
              </a:cxn>
              <a:cxn ang="0">
                <a:pos x="170" y="134"/>
              </a:cxn>
              <a:cxn ang="0">
                <a:pos x="163" y="148"/>
              </a:cxn>
              <a:cxn ang="0">
                <a:pos x="165" y="170"/>
              </a:cxn>
              <a:cxn ang="0">
                <a:pos x="159" y="172"/>
              </a:cxn>
              <a:cxn ang="0">
                <a:pos x="151" y="180"/>
              </a:cxn>
              <a:cxn ang="0">
                <a:pos x="124" y="183"/>
              </a:cxn>
              <a:cxn ang="0">
                <a:pos x="118" y="185"/>
              </a:cxn>
              <a:cxn ang="0">
                <a:pos x="123" y="168"/>
              </a:cxn>
              <a:cxn ang="0">
                <a:pos x="89" y="150"/>
              </a:cxn>
              <a:cxn ang="0">
                <a:pos x="78" y="144"/>
              </a:cxn>
              <a:cxn ang="0">
                <a:pos x="54" y="167"/>
              </a:cxn>
              <a:cxn ang="0">
                <a:pos x="41" y="153"/>
              </a:cxn>
              <a:cxn ang="0">
                <a:pos x="38" y="134"/>
              </a:cxn>
              <a:cxn ang="0">
                <a:pos x="2" y="110"/>
              </a:cxn>
              <a:cxn ang="0">
                <a:pos x="3" y="95"/>
              </a:cxn>
              <a:cxn ang="0">
                <a:pos x="21" y="82"/>
              </a:cxn>
              <a:cxn ang="0">
                <a:pos x="35" y="76"/>
              </a:cxn>
              <a:cxn ang="0">
                <a:pos x="38" y="61"/>
              </a:cxn>
              <a:cxn ang="0">
                <a:pos x="49" y="38"/>
              </a:cxn>
              <a:cxn ang="0">
                <a:pos x="56" y="26"/>
              </a:cxn>
              <a:cxn ang="0">
                <a:pos x="80" y="21"/>
              </a:cxn>
              <a:cxn ang="0">
                <a:pos x="80" y="9"/>
              </a:cxn>
            </a:cxnLst>
            <a:rect l="0" t="0" r="r" b="b"/>
            <a:pathLst>
              <a:path w="188" h="188">
                <a:moveTo>
                  <a:pt x="80" y="9"/>
                </a:moveTo>
                <a:cubicBezTo>
                  <a:pt x="83" y="9"/>
                  <a:pt x="87" y="7"/>
                  <a:pt x="90" y="7"/>
                </a:cubicBezTo>
                <a:cubicBezTo>
                  <a:pt x="90" y="12"/>
                  <a:pt x="94" y="14"/>
                  <a:pt x="98" y="17"/>
                </a:cubicBezTo>
                <a:cubicBezTo>
                  <a:pt x="100" y="18"/>
                  <a:pt x="100" y="21"/>
                  <a:pt x="102" y="22"/>
                </a:cubicBezTo>
                <a:cubicBezTo>
                  <a:pt x="105" y="24"/>
                  <a:pt x="110" y="20"/>
                  <a:pt x="114" y="20"/>
                </a:cubicBezTo>
                <a:cubicBezTo>
                  <a:pt x="120" y="21"/>
                  <a:pt x="125" y="21"/>
                  <a:pt x="125" y="13"/>
                </a:cubicBezTo>
                <a:cubicBezTo>
                  <a:pt x="125" y="10"/>
                  <a:pt x="119" y="0"/>
                  <a:pt x="128" y="2"/>
                </a:cubicBezTo>
                <a:cubicBezTo>
                  <a:pt x="136" y="3"/>
                  <a:pt x="136" y="3"/>
                  <a:pt x="136" y="3"/>
                </a:cubicBezTo>
                <a:cubicBezTo>
                  <a:pt x="136" y="3"/>
                  <a:pt x="136" y="3"/>
                  <a:pt x="136" y="3"/>
                </a:cubicBezTo>
                <a:cubicBezTo>
                  <a:pt x="138" y="9"/>
                  <a:pt x="128" y="6"/>
                  <a:pt x="131" y="11"/>
                </a:cubicBezTo>
                <a:cubicBezTo>
                  <a:pt x="132" y="14"/>
                  <a:pt x="136" y="14"/>
                  <a:pt x="139" y="17"/>
                </a:cubicBezTo>
                <a:cubicBezTo>
                  <a:pt x="140" y="18"/>
                  <a:pt x="139" y="28"/>
                  <a:pt x="143" y="25"/>
                </a:cubicBezTo>
                <a:cubicBezTo>
                  <a:pt x="145" y="23"/>
                  <a:pt x="152" y="17"/>
                  <a:pt x="154" y="21"/>
                </a:cubicBezTo>
                <a:cubicBezTo>
                  <a:pt x="154" y="22"/>
                  <a:pt x="153" y="24"/>
                  <a:pt x="155" y="24"/>
                </a:cubicBezTo>
                <a:cubicBezTo>
                  <a:pt x="157" y="24"/>
                  <a:pt x="162" y="22"/>
                  <a:pt x="162" y="25"/>
                </a:cubicBezTo>
                <a:cubicBezTo>
                  <a:pt x="163" y="29"/>
                  <a:pt x="169" y="30"/>
                  <a:pt x="168" y="33"/>
                </a:cubicBezTo>
                <a:cubicBezTo>
                  <a:pt x="167" y="38"/>
                  <a:pt x="161" y="37"/>
                  <a:pt x="161" y="44"/>
                </a:cubicBezTo>
                <a:cubicBezTo>
                  <a:pt x="160" y="47"/>
                  <a:pt x="159" y="65"/>
                  <a:pt x="154" y="60"/>
                </a:cubicBezTo>
                <a:cubicBezTo>
                  <a:pt x="149" y="54"/>
                  <a:pt x="151" y="54"/>
                  <a:pt x="150" y="47"/>
                </a:cubicBezTo>
                <a:cubicBezTo>
                  <a:pt x="149" y="38"/>
                  <a:pt x="147" y="48"/>
                  <a:pt x="145" y="51"/>
                </a:cubicBezTo>
                <a:cubicBezTo>
                  <a:pt x="143" y="53"/>
                  <a:pt x="139" y="55"/>
                  <a:pt x="138" y="58"/>
                </a:cubicBezTo>
                <a:cubicBezTo>
                  <a:pt x="138" y="60"/>
                  <a:pt x="138" y="60"/>
                  <a:pt x="138" y="62"/>
                </a:cubicBezTo>
                <a:cubicBezTo>
                  <a:pt x="138" y="65"/>
                  <a:pt x="134" y="67"/>
                  <a:pt x="133" y="70"/>
                </a:cubicBezTo>
                <a:cubicBezTo>
                  <a:pt x="131" y="73"/>
                  <a:pt x="141" y="66"/>
                  <a:pt x="142" y="66"/>
                </a:cubicBezTo>
                <a:cubicBezTo>
                  <a:pt x="142" y="71"/>
                  <a:pt x="134" y="77"/>
                  <a:pt x="134" y="79"/>
                </a:cubicBezTo>
                <a:cubicBezTo>
                  <a:pt x="134" y="81"/>
                  <a:pt x="136" y="82"/>
                  <a:pt x="134" y="83"/>
                </a:cubicBezTo>
                <a:cubicBezTo>
                  <a:pt x="126" y="86"/>
                  <a:pt x="130" y="87"/>
                  <a:pt x="128" y="91"/>
                </a:cubicBezTo>
                <a:cubicBezTo>
                  <a:pt x="126" y="97"/>
                  <a:pt x="126" y="97"/>
                  <a:pt x="131" y="101"/>
                </a:cubicBezTo>
                <a:cubicBezTo>
                  <a:pt x="133" y="103"/>
                  <a:pt x="135" y="110"/>
                  <a:pt x="137" y="109"/>
                </a:cubicBezTo>
                <a:cubicBezTo>
                  <a:pt x="154" y="97"/>
                  <a:pt x="154" y="97"/>
                  <a:pt x="154" y="97"/>
                </a:cubicBezTo>
                <a:cubicBezTo>
                  <a:pt x="159" y="94"/>
                  <a:pt x="163" y="92"/>
                  <a:pt x="167" y="89"/>
                </a:cubicBezTo>
                <a:cubicBezTo>
                  <a:pt x="170" y="87"/>
                  <a:pt x="178" y="72"/>
                  <a:pt x="179" y="74"/>
                </a:cubicBezTo>
                <a:cubicBezTo>
                  <a:pt x="183" y="78"/>
                  <a:pt x="173" y="90"/>
                  <a:pt x="187" y="90"/>
                </a:cubicBezTo>
                <a:cubicBezTo>
                  <a:pt x="187" y="90"/>
                  <a:pt x="187" y="90"/>
                  <a:pt x="187" y="90"/>
                </a:cubicBezTo>
                <a:cubicBezTo>
                  <a:pt x="188" y="95"/>
                  <a:pt x="184" y="95"/>
                  <a:pt x="181" y="97"/>
                </a:cubicBezTo>
                <a:cubicBezTo>
                  <a:pt x="178" y="98"/>
                  <a:pt x="176" y="99"/>
                  <a:pt x="175" y="102"/>
                </a:cubicBezTo>
                <a:cubicBezTo>
                  <a:pt x="173" y="107"/>
                  <a:pt x="166" y="110"/>
                  <a:pt x="162" y="112"/>
                </a:cubicBezTo>
                <a:cubicBezTo>
                  <a:pt x="158" y="114"/>
                  <a:pt x="156" y="115"/>
                  <a:pt x="156" y="120"/>
                </a:cubicBezTo>
                <a:cubicBezTo>
                  <a:pt x="156" y="121"/>
                  <a:pt x="165" y="117"/>
                  <a:pt x="166" y="117"/>
                </a:cubicBezTo>
                <a:cubicBezTo>
                  <a:pt x="169" y="117"/>
                  <a:pt x="168" y="120"/>
                  <a:pt x="168" y="122"/>
                </a:cubicBezTo>
                <a:cubicBezTo>
                  <a:pt x="168" y="126"/>
                  <a:pt x="173" y="126"/>
                  <a:pt x="173" y="130"/>
                </a:cubicBezTo>
                <a:cubicBezTo>
                  <a:pt x="172" y="132"/>
                  <a:pt x="171" y="132"/>
                  <a:pt x="170" y="134"/>
                </a:cubicBezTo>
                <a:cubicBezTo>
                  <a:pt x="168" y="136"/>
                  <a:pt x="168" y="138"/>
                  <a:pt x="168" y="141"/>
                </a:cubicBezTo>
                <a:cubicBezTo>
                  <a:pt x="169" y="147"/>
                  <a:pt x="167" y="145"/>
                  <a:pt x="163" y="148"/>
                </a:cubicBezTo>
                <a:cubicBezTo>
                  <a:pt x="161" y="150"/>
                  <a:pt x="154" y="157"/>
                  <a:pt x="157" y="159"/>
                </a:cubicBezTo>
                <a:cubicBezTo>
                  <a:pt x="161" y="162"/>
                  <a:pt x="166" y="164"/>
                  <a:pt x="165" y="170"/>
                </a:cubicBezTo>
                <a:cubicBezTo>
                  <a:pt x="159" y="172"/>
                  <a:pt x="159" y="172"/>
                  <a:pt x="159" y="172"/>
                </a:cubicBezTo>
                <a:cubicBezTo>
                  <a:pt x="159" y="172"/>
                  <a:pt x="159" y="172"/>
                  <a:pt x="159" y="172"/>
                </a:cubicBezTo>
                <a:cubicBezTo>
                  <a:pt x="158" y="172"/>
                  <a:pt x="153" y="172"/>
                  <a:pt x="152" y="173"/>
                </a:cubicBezTo>
                <a:cubicBezTo>
                  <a:pt x="151" y="175"/>
                  <a:pt x="152" y="178"/>
                  <a:pt x="151" y="180"/>
                </a:cubicBezTo>
                <a:cubicBezTo>
                  <a:pt x="149" y="184"/>
                  <a:pt x="138" y="184"/>
                  <a:pt x="134" y="184"/>
                </a:cubicBezTo>
                <a:cubicBezTo>
                  <a:pt x="131" y="183"/>
                  <a:pt x="127" y="180"/>
                  <a:pt x="124" y="183"/>
                </a:cubicBezTo>
                <a:cubicBezTo>
                  <a:pt x="122" y="184"/>
                  <a:pt x="119" y="188"/>
                  <a:pt x="118" y="185"/>
                </a:cubicBezTo>
                <a:cubicBezTo>
                  <a:pt x="118" y="185"/>
                  <a:pt x="118" y="185"/>
                  <a:pt x="118" y="185"/>
                </a:cubicBezTo>
                <a:cubicBezTo>
                  <a:pt x="118" y="180"/>
                  <a:pt x="119" y="180"/>
                  <a:pt x="122" y="177"/>
                </a:cubicBezTo>
                <a:cubicBezTo>
                  <a:pt x="125" y="175"/>
                  <a:pt x="124" y="171"/>
                  <a:pt x="123" y="168"/>
                </a:cubicBezTo>
                <a:cubicBezTo>
                  <a:pt x="121" y="162"/>
                  <a:pt x="111" y="156"/>
                  <a:pt x="106" y="155"/>
                </a:cubicBezTo>
                <a:cubicBezTo>
                  <a:pt x="98" y="154"/>
                  <a:pt x="94" y="159"/>
                  <a:pt x="89" y="150"/>
                </a:cubicBezTo>
                <a:cubicBezTo>
                  <a:pt x="83" y="144"/>
                  <a:pt x="87" y="146"/>
                  <a:pt x="85" y="140"/>
                </a:cubicBezTo>
                <a:cubicBezTo>
                  <a:pt x="82" y="140"/>
                  <a:pt x="81" y="144"/>
                  <a:pt x="78" y="144"/>
                </a:cubicBezTo>
                <a:cubicBezTo>
                  <a:pt x="74" y="144"/>
                  <a:pt x="70" y="139"/>
                  <a:pt x="68" y="143"/>
                </a:cubicBezTo>
                <a:cubicBezTo>
                  <a:pt x="63" y="150"/>
                  <a:pt x="64" y="164"/>
                  <a:pt x="54" y="167"/>
                </a:cubicBezTo>
                <a:cubicBezTo>
                  <a:pt x="44" y="170"/>
                  <a:pt x="49" y="164"/>
                  <a:pt x="46" y="158"/>
                </a:cubicBezTo>
                <a:cubicBezTo>
                  <a:pt x="45" y="156"/>
                  <a:pt x="42" y="156"/>
                  <a:pt x="41" y="153"/>
                </a:cubicBezTo>
                <a:cubicBezTo>
                  <a:pt x="39" y="151"/>
                  <a:pt x="42" y="148"/>
                  <a:pt x="42" y="145"/>
                </a:cubicBezTo>
                <a:cubicBezTo>
                  <a:pt x="42" y="141"/>
                  <a:pt x="40" y="138"/>
                  <a:pt x="38" y="134"/>
                </a:cubicBezTo>
                <a:cubicBezTo>
                  <a:pt x="33" y="121"/>
                  <a:pt x="20" y="131"/>
                  <a:pt x="11" y="124"/>
                </a:cubicBezTo>
                <a:cubicBezTo>
                  <a:pt x="7" y="121"/>
                  <a:pt x="6" y="114"/>
                  <a:pt x="2" y="110"/>
                </a:cubicBezTo>
                <a:cubicBezTo>
                  <a:pt x="2" y="110"/>
                  <a:pt x="2" y="110"/>
                  <a:pt x="2" y="110"/>
                </a:cubicBezTo>
                <a:cubicBezTo>
                  <a:pt x="1" y="103"/>
                  <a:pt x="0" y="102"/>
                  <a:pt x="3" y="95"/>
                </a:cubicBezTo>
                <a:cubicBezTo>
                  <a:pt x="4" y="91"/>
                  <a:pt x="8" y="88"/>
                  <a:pt x="12" y="86"/>
                </a:cubicBezTo>
                <a:cubicBezTo>
                  <a:pt x="15" y="84"/>
                  <a:pt x="17" y="82"/>
                  <a:pt x="21" y="82"/>
                </a:cubicBezTo>
                <a:cubicBezTo>
                  <a:pt x="26" y="82"/>
                  <a:pt x="27" y="77"/>
                  <a:pt x="31" y="77"/>
                </a:cubicBezTo>
                <a:cubicBezTo>
                  <a:pt x="33" y="77"/>
                  <a:pt x="37" y="78"/>
                  <a:pt x="35" y="76"/>
                </a:cubicBezTo>
                <a:cubicBezTo>
                  <a:pt x="33" y="74"/>
                  <a:pt x="34" y="72"/>
                  <a:pt x="33" y="70"/>
                </a:cubicBezTo>
                <a:cubicBezTo>
                  <a:pt x="33" y="63"/>
                  <a:pt x="36" y="67"/>
                  <a:pt x="38" y="61"/>
                </a:cubicBezTo>
                <a:cubicBezTo>
                  <a:pt x="39" y="57"/>
                  <a:pt x="36" y="57"/>
                  <a:pt x="41" y="54"/>
                </a:cubicBezTo>
                <a:cubicBezTo>
                  <a:pt x="45" y="50"/>
                  <a:pt x="51" y="44"/>
                  <a:pt x="49" y="38"/>
                </a:cubicBezTo>
                <a:cubicBezTo>
                  <a:pt x="48" y="36"/>
                  <a:pt x="50" y="31"/>
                  <a:pt x="51" y="29"/>
                </a:cubicBezTo>
                <a:cubicBezTo>
                  <a:pt x="53" y="27"/>
                  <a:pt x="54" y="22"/>
                  <a:pt x="56" y="26"/>
                </a:cubicBezTo>
                <a:cubicBezTo>
                  <a:pt x="61" y="33"/>
                  <a:pt x="66" y="24"/>
                  <a:pt x="71" y="24"/>
                </a:cubicBezTo>
                <a:cubicBezTo>
                  <a:pt x="73" y="23"/>
                  <a:pt x="78" y="24"/>
                  <a:pt x="80" y="21"/>
                </a:cubicBezTo>
                <a:cubicBezTo>
                  <a:pt x="81" y="19"/>
                  <a:pt x="79" y="17"/>
                  <a:pt x="79" y="14"/>
                </a:cubicBezTo>
                <a:cubicBezTo>
                  <a:pt x="80" y="9"/>
                  <a:pt x="80" y="9"/>
                  <a:pt x="80" y="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4" name="Freeform 23"/>
          <p:cNvSpPr>
            <a:spLocks/>
          </p:cNvSpPr>
          <p:nvPr/>
        </p:nvSpPr>
        <p:spPr bwMode="auto">
          <a:xfrm>
            <a:off x="7235341" y="4367213"/>
            <a:ext cx="974317" cy="716625"/>
          </a:xfrm>
          <a:custGeom>
            <a:avLst/>
            <a:gdLst/>
            <a:ahLst/>
            <a:cxnLst>
              <a:cxn ang="0">
                <a:pos x="345" y="15"/>
              </a:cxn>
              <a:cxn ang="0">
                <a:pos x="350" y="34"/>
              </a:cxn>
              <a:cxn ang="0">
                <a:pos x="355" y="39"/>
              </a:cxn>
              <a:cxn ang="0">
                <a:pos x="358" y="57"/>
              </a:cxn>
              <a:cxn ang="0">
                <a:pos x="349" y="72"/>
              </a:cxn>
              <a:cxn ang="0">
                <a:pos x="346" y="92"/>
              </a:cxn>
              <a:cxn ang="0">
                <a:pos x="344" y="103"/>
              </a:cxn>
              <a:cxn ang="0">
                <a:pos x="332" y="121"/>
              </a:cxn>
              <a:cxn ang="0">
                <a:pos x="314" y="144"/>
              </a:cxn>
              <a:cxn ang="0">
                <a:pos x="307" y="156"/>
              </a:cxn>
              <a:cxn ang="0">
                <a:pos x="298" y="164"/>
              </a:cxn>
              <a:cxn ang="0">
                <a:pos x="292" y="181"/>
              </a:cxn>
              <a:cxn ang="0">
                <a:pos x="310" y="204"/>
              </a:cxn>
              <a:cxn ang="0">
                <a:pos x="298" y="207"/>
              </a:cxn>
              <a:cxn ang="0">
                <a:pos x="271" y="199"/>
              </a:cxn>
              <a:cxn ang="0">
                <a:pos x="239" y="192"/>
              </a:cxn>
              <a:cxn ang="0">
                <a:pos x="185" y="202"/>
              </a:cxn>
              <a:cxn ang="0">
                <a:pos x="182" y="222"/>
              </a:cxn>
              <a:cxn ang="0">
                <a:pos x="156" y="236"/>
              </a:cxn>
              <a:cxn ang="0">
                <a:pos x="159" y="258"/>
              </a:cxn>
              <a:cxn ang="0">
                <a:pos x="155" y="262"/>
              </a:cxn>
              <a:cxn ang="0">
                <a:pos x="108" y="249"/>
              </a:cxn>
              <a:cxn ang="0">
                <a:pos x="23" y="215"/>
              </a:cxn>
              <a:cxn ang="0">
                <a:pos x="1" y="191"/>
              </a:cxn>
              <a:cxn ang="0">
                <a:pos x="0" y="181"/>
              </a:cxn>
              <a:cxn ang="0">
                <a:pos x="6" y="174"/>
              </a:cxn>
              <a:cxn ang="0">
                <a:pos x="13" y="161"/>
              </a:cxn>
              <a:cxn ang="0">
                <a:pos x="20" y="154"/>
              </a:cxn>
              <a:cxn ang="0">
                <a:pos x="28" y="147"/>
              </a:cxn>
              <a:cxn ang="0">
                <a:pos x="47" y="145"/>
              </a:cxn>
              <a:cxn ang="0">
                <a:pos x="73" y="133"/>
              </a:cxn>
              <a:cxn ang="0">
                <a:pos x="96" y="118"/>
              </a:cxn>
              <a:cxn ang="0">
                <a:pos x="116" y="103"/>
              </a:cxn>
              <a:cxn ang="0">
                <a:pos x="105" y="89"/>
              </a:cxn>
              <a:cxn ang="0">
                <a:pos x="94" y="64"/>
              </a:cxn>
              <a:cxn ang="0">
                <a:pos x="100" y="52"/>
              </a:cxn>
              <a:cxn ang="0">
                <a:pos x="71" y="39"/>
              </a:cxn>
              <a:cxn ang="0">
                <a:pos x="83" y="25"/>
              </a:cxn>
              <a:cxn ang="0">
                <a:pos x="108" y="21"/>
              </a:cxn>
              <a:cxn ang="0">
                <a:pos x="135" y="5"/>
              </a:cxn>
              <a:cxn ang="0">
                <a:pos x="156" y="0"/>
              </a:cxn>
              <a:cxn ang="0">
                <a:pos x="163" y="0"/>
              </a:cxn>
              <a:cxn ang="0">
                <a:pos x="183" y="19"/>
              </a:cxn>
              <a:cxn ang="0">
                <a:pos x="202" y="19"/>
              </a:cxn>
              <a:cxn ang="0">
                <a:pos x="217" y="5"/>
              </a:cxn>
              <a:cxn ang="0">
                <a:pos x="227" y="21"/>
              </a:cxn>
              <a:cxn ang="0">
                <a:pos x="246" y="39"/>
              </a:cxn>
              <a:cxn ang="0">
                <a:pos x="269" y="37"/>
              </a:cxn>
              <a:cxn ang="0">
                <a:pos x="286" y="45"/>
              </a:cxn>
              <a:cxn ang="0">
                <a:pos x="305" y="44"/>
              </a:cxn>
              <a:cxn ang="0">
                <a:pos x="323" y="36"/>
              </a:cxn>
              <a:cxn ang="0">
                <a:pos x="329" y="24"/>
              </a:cxn>
              <a:cxn ang="0">
                <a:pos x="334" y="10"/>
              </a:cxn>
            </a:cxnLst>
            <a:rect l="0" t="0" r="r" b="b"/>
            <a:pathLst>
              <a:path w="358" h="263">
                <a:moveTo>
                  <a:pt x="334" y="10"/>
                </a:moveTo>
                <a:cubicBezTo>
                  <a:pt x="338" y="11"/>
                  <a:pt x="341" y="14"/>
                  <a:pt x="345" y="15"/>
                </a:cubicBezTo>
                <a:cubicBezTo>
                  <a:pt x="352" y="17"/>
                  <a:pt x="344" y="22"/>
                  <a:pt x="346" y="28"/>
                </a:cubicBezTo>
                <a:cubicBezTo>
                  <a:pt x="347" y="30"/>
                  <a:pt x="349" y="32"/>
                  <a:pt x="350" y="34"/>
                </a:cubicBezTo>
                <a:cubicBezTo>
                  <a:pt x="351" y="35"/>
                  <a:pt x="353" y="38"/>
                  <a:pt x="355" y="39"/>
                </a:cubicBezTo>
                <a:cubicBezTo>
                  <a:pt x="355" y="39"/>
                  <a:pt x="355" y="39"/>
                  <a:pt x="355" y="39"/>
                </a:cubicBezTo>
                <a:cubicBezTo>
                  <a:pt x="353" y="47"/>
                  <a:pt x="353" y="47"/>
                  <a:pt x="353" y="47"/>
                </a:cubicBezTo>
                <a:cubicBezTo>
                  <a:pt x="353" y="52"/>
                  <a:pt x="357" y="53"/>
                  <a:pt x="358" y="57"/>
                </a:cubicBezTo>
                <a:cubicBezTo>
                  <a:pt x="358" y="59"/>
                  <a:pt x="353" y="59"/>
                  <a:pt x="352" y="60"/>
                </a:cubicBezTo>
                <a:cubicBezTo>
                  <a:pt x="346" y="63"/>
                  <a:pt x="356" y="68"/>
                  <a:pt x="349" y="72"/>
                </a:cubicBezTo>
                <a:cubicBezTo>
                  <a:pt x="345" y="75"/>
                  <a:pt x="340" y="74"/>
                  <a:pt x="342" y="80"/>
                </a:cubicBezTo>
                <a:cubicBezTo>
                  <a:pt x="343" y="83"/>
                  <a:pt x="348" y="89"/>
                  <a:pt x="346" y="92"/>
                </a:cubicBezTo>
                <a:cubicBezTo>
                  <a:pt x="345" y="94"/>
                  <a:pt x="345" y="96"/>
                  <a:pt x="346" y="97"/>
                </a:cubicBezTo>
                <a:cubicBezTo>
                  <a:pt x="349" y="100"/>
                  <a:pt x="346" y="101"/>
                  <a:pt x="344" y="103"/>
                </a:cubicBezTo>
                <a:cubicBezTo>
                  <a:pt x="341" y="105"/>
                  <a:pt x="333" y="109"/>
                  <a:pt x="333" y="112"/>
                </a:cubicBezTo>
                <a:cubicBezTo>
                  <a:pt x="334" y="117"/>
                  <a:pt x="336" y="116"/>
                  <a:pt x="332" y="121"/>
                </a:cubicBezTo>
                <a:cubicBezTo>
                  <a:pt x="328" y="126"/>
                  <a:pt x="329" y="132"/>
                  <a:pt x="326" y="137"/>
                </a:cubicBezTo>
                <a:cubicBezTo>
                  <a:pt x="325" y="141"/>
                  <a:pt x="317" y="141"/>
                  <a:pt x="314" y="144"/>
                </a:cubicBezTo>
                <a:cubicBezTo>
                  <a:pt x="312" y="146"/>
                  <a:pt x="314" y="148"/>
                  <a:pt x="314" y="150"/>
                </a:cubicBezTo>
                <a:cubicBezTo>
                  <a:pt x="313" y="152"/>
                  <a:pt x="308" y="154"/>
                  <a:pt x="307" y="156"/>
                </a:cubicBezTo>
                <a:cubicBezTo>
                  <a:pt x="307" y="156"/>
                  <a:pt x="307" y="156"/>
                  <a:pt x="307" y="156"/>
                </a:cubicBezTo>
                <a:cubicBezTo>
                  <a:pt x="306" y="159"/>
                  <a:pt x="302" y="165"/>
                  <a:pt x="298" y="164"/>
                </a:cubicBezTo>
                <a:cubicBezTo>
                  <a:pt x="296" y="163"/>
                  <a:pt x="290" y="156"/>
                  <a:pt x="290" y="162"/>
                </a:cubicBezTo>
                <a:cubicBezTo>
                  <a:pt x="289" y="168"/>
                  <a:pt x="293" y="176"/>
                  <a:pt x="292" y="181"/>
                </a:cubicBezTo>
                <a:cubicBezTo>
                  <a:pt x="291" y="186"/>
                  <a:pt x="288" y="187"/>
                  <a:pt x="291" y="192"/>
                </a:cubicBezTo>
                <a:cubicBezTo>
                  <a:pt x="294" y="199"/>
                  <a:pt x="303" y="202"/>
                  <a:pt x="310" y="204"/>
                </a:cubicBezTo>
                <a:cubicBezTo>
                  <a:pt x="310" y="205"/>
                  <a:pt x="304" y="211"/>
                  <a:pt x="303" y="211"/>
                </a:cubicBezTo>
                <a:cubicBezTo>
                  <a:pt x="302" y="212"/>
                  <a:pt x="298" y="208"/>
                  <a:pt x="298" y="207"/>
                </a:cubicBezTo>
                <a:cubicBezTo>
                  <a:pt x="295" y="203"/>
                  <a:pt x="285" y="199"/>
                  <a:pt x="280" y="200"/>
                </a:cubicBezTo>
                <a:cubicBezTo>
                  <a:pt x="275" y="202"/>
                  <a:pt x="274" y="207"/>
                  <a:pt x="271" y="199"/>
                </a:cubicBezTo>
                <a:cubicBezTo>
                  <a:pt x="269" y="193"/>
                  <a:pt x="255" y="198"/>
                  <a:pt x="250" y="194"/>
                </a:cubicBezTo>
                <a:cubicBezTo>
                  <a:pt x="246" y="191"/>
                  <a:pt x="245" y="191"/>
                  <a:pt x="239" y="192"/>
                </a:cubicBezTo>
                <a:cubicBezTo>
                  <a:pt x="224" y="197"/>
                  <a:pt x="216" y="205"/>
                  <a:pt x="207" y="187"/>
                </a:cubicBezTo>
                <a:cubicBezTo>
                  <a:pt x="194" y="187"/>
                  <a:pt x="185" y="186"/>
                  <a:pt x="185" y="202"/>
                </a:cubicBezTo>
                <a:cubicBezTo>
                  <a:pt x="185" y="206"/>
                  <a:pt x="181" y="206"/>
                  <a:pt x="183" y="210"/>
                </a:cubicBezTo>
                <a:cubicBezTo>
                  <a:pt x="184" y="215"/>
                  <a:pt x="185" y="217"/>
                  <a:pt x="182" y="222"/>
                </a:cubicBezTo>
                <a:cubicBezTo>
                  <a:pt x="179" y="226"/>
                  <a:pt x="165" y="230"/>
                  <a:pt x="160" y="230"/>
                </a:cubicBezTo>
                <a:cubicBezTo>
                  <a:pt x="153" y="230"/>
                  <a:pt x="158" y="233"/>
                  <a:pt x="156" y="236"/>
                </a:cubicBezTo>
                <a:cubicBezTo>
                  <a:pt x="153" y="243"/>
                  <a:pt x="153" y="242"/>
                  <a:pt x="156" y="249"/>
                </a:cubicBezTo>
                <a:cubicBezTo>
                  <a:pt x="159" y="258"/>
                  <a:pt x="159" y="258"/>
                  <a:pt x="159" y="258"/>
                </a:cubicBezTo>
                <a:cubicBezTo>
                  <a:pt x="159" y="258"/>
                  <a:pt x="159" y="258"/>
                  <a:pt x="159" y="258"/>
                </a:cubicBezTo>
                <a:cubicBezTo>
                  <a:pt x="158" y="259"/>
                  <a:pt x="156" y="261"/>
                  <a:pt x="155" y="262"/>
                </a:cubicBezTo>
                <a:cubicBezTo>
                  <a:pt x="149" y="263"/>
                  <a:pt x="140" y="258"/>
                  <a:pt x="135" y="255"/>
                </a:cubicBezTo>
                <a:cubicBezTo>
                  <a:pt x="127" y="251"/>
                  <a:pt x="116" y="249"/>
                  <a:pt x="108" y="249"/>
                </a:cubicBezTo>
                <a:cubicBezTo>
                  <a:pt x="91" y="249"/>
                  <a:pt x="80" y="236"/>
                  <a:pt x="65" y="231"/>
                </a:cubicBezTo>
                <a:cubicBezTo>
                  <a:pt x="56" y="227"/>
                  <a:pt x="28" y="223"/>
                  <a:pt x="23" y="215"/>
                </a:cubicBezTo>
                <a:cubicBezTo>
                  <a:pt x="19" y="209"/>
                  <a:pt x="18" y="201"/>
                  <a:pt x="11" y="197"/>
                </a:cubicBezTo>
                <a:cubicBezTo>
                  <a:pt x="1" y="191"/>
                  <a:pt x="1" y="191"/>
                  <a:pt x="1" y="191"/>
                </a:cubicBezTo>
                <a:cubicBezTo>
                  <a:pt x="3" y="189"/>
                  <a:pt x="3" y="188"/>
                  <a:pt x="3" y="185"/>
                </a:cubicBezTo>
                <a:cubicBezTo>
                  <a:pt x="2" y="184"/>
                  <a:pt x="1" y="183"/>
                  <a:pt x="0" y="181"/>
                </a:cubicBezTo>
                <a:cubicBezTo>
                  <a:pt x="0" y="181"/>
                  <a:pt x="0" y="181"/>
                  <a:pt x="0" y="181"/>
                </a:cubicBezTo>
                <a:cubicBezTo>
                  <a:pt x="6" y="174"/>
                  <a:pt x="6" y="174"/>
                  <a:pt x="6" y="174"/>
                </a:cubicBezTo>
                <a:cubicBezTo>
                  <a:pt x="8" y="170"/>
                  <a:pt x="12" y="170"/>
                  <a:pt x="14" y="166"/>
                </a:cubicBezTo>
                <a:cubicBezTo>
                  <a:pt x="15" y="164"/>
                  <a:pt x="15" y="163"/>
                  <a:pt x="13" y="161"/>
                </a:cubicBezTo>
                <a:cubicBezTo>
                  <a:pt x="10" y="157"/>
                  <a:pt x="17" y="159"/>
                  <a:pt x="18" y="158"/>
                </a:cubicBezTo>
                <a:cubicBezTo>
                  <a:pt x="20" y="158"/>
                  <a:pt x="20" y="156"/>
                  <a:pt x="20" y="154"/>
                </a:cubicBezTo>
                <a:cubicBezTo>
                  <a:pt x="21" y="152"/>
                  <a:pt x="22" y="151"/>
                  <a:pt x="23" y="150"/>
                </a:cubicBezTo>
                <a:cubicBezTo>
                  <a:pt x="28" y="147"/>
                  <a:pt x="28" y="147"/>
                  <a:pt x="28" y="147"/>
                </a:cubicBezTo>
                <a:cubicBezTo>
                  <a:pt x="28" y="147"/>
                  <a:pt x="28" y="147"/>
                  <a:pt x="28" y="147"/>
                </a:cubicBezTo>
                <a:cubicBezTo>
                  <a:pt x="34" y="148"/>
                  <a:pt x="41" y="149"/>
                  <a:pt x="47" y="145"/>
                </a:cubicBezTo>
                <a:cubicBezTo>
                  <a:pt x="55" y="138"/>
                  <a:pt x="60" y="160"/>
                  <a:pt x="64" y="148"/>
                </a:cubicBezTo>
                <a:cubicBezTo>
                  <a:pt x="66" y="141"/>
                  <a:pt x="77" y="141"/>
                  <a:pt x="73" y="133"/>
                </a:cubicBezTo>
                <a:cubicBezTo>
                  <a:pt x="72" y="132"/>
                  <a:pt x="82" y="125"/>
                  <a:pt x="84" y="125"/>
                </a:cubicBezTo>
                <a:cubicBezTo>
                  <a:pt x="88" y="123"/>
                  <a:pt x="92" y="119"/>
                  <a:pt x="96" y="118"/>
                </a:cubicBezTo>
                <a:cubicBezTo>
                  <a:pt x="100" y="118"/>
                  <a:pt x="103" y="128"/>
                  <a:pt x="106" y="122"/>
                </a:cubicBezTo>
                <a:cubicBezTo>
                  <a:pt x="108" y="115"/>
                  <a:pt x="115" y="110"/>
                  <a:pt x="116" y="103"/>
                </a:cubicBezTo>
                <a:cubicBezTo>
                  <a:pt x="117" y="101"/>
                  <a:pt x="119" y="89"/>
                  <a:pt x="117" y="89"/>
                </a:cubicBezTo>
                <a:cubicBezTo>
                  <a:pt x="114" y="88"/>
                  <a:pt x="108" y="90"/>
                  <a:pt x="105" y="89"/>
                </a:cubicBezTo>
                <a:cubicBezTo>
                  <a:pt x="98" y="89"/>
                  <a:pt x="100" y="85"/>
                  <a:pt x="100" y="80"/>
                </a:cubicBezTo>
                <a:cubicBezTo>
                  <a:pt x="100" y="72"/>
                  <a:pt x="92" y="73"/>
                  <a:pt x="94" y="64"/>
                </a:cubicBezTo>
                <a:cubicBezTo>
                  <a:pt x="94" y="60"/>
                  <a:pt x="92" y="63"/>
                  <a:pt x="96" y="59"/>
                </a:cubicBezTo>
                <a:cubicBezTo>
                  <a:pt x="100" y="55"/>
                  <a:pt x="104" y="58"/>
                  <a:pt x="100" y="52"/>
                </a:cubicBezTo>
                <a:cubicBezTo>
                  <a:pt x="97" y="44"/>
                  <a:pt x="95" y="47"/>
                  <a:pt x="88" y="43"/>
                </a:cubicBezTo>
                <a:cubicBezTo>
                  <a:pt x="82" y="39"/>
                  <a:pt x="71" y="48"/>
                  <a:pt x="71" y="39"/>
                </a:cubicBezTo>
                <a:cubicBezTo>
                  <a:pt x="72" y="36"/>
                  <a:pt x="69" y="29"/>
                  <a:pt x="74" y="28"/>
                </a:cubicBezTo>
                <a:cubicBezTo>
                  <a:pt x="77" y="27"/>
                  <a:pt x="79" y="24"/>
                  <a:pt x="83" y="25"/>
                </a:cubicBezTo>
                <a:cubicBezTo>
                  <a:pt x="86" y="25"/>
                  <a:pt x="87" y="29"/>
                  <a:pt x="90" y="30"/>
                </a:cubicBezTo>
                <a:cubicBezTo>
                  <a:pt x="94" y="31"/>
                  <a:pt x="106" y="25"/>
                  <a:pt x="108" y="21"/>
                </a:cubicBezTo>
                <a:cubicBezTo>
                  <a:pt x="112" y="16"/>
                  <a:pt x="108" y="17"/>
                  <a:pt x="115" y="14"/>
                </a:cubicBezTo>
                <a:cubicBezTo>
                  <a:pt x="122" y="11"/>
                  <a:pt x="127" y="5"/>
                  <a:pt x="135" y="5"/>
                </a:cubicBezTo>
                <a:cubicBezTo>
                  <a:pt x="139" y="5"/>
                  <a:pt x="143" y="8"/>
                  <a:pt x="146" y="6"/>
                </a:cubicBezTo>
                <a:cubicBezTo>
                  <a:pt x="151" y="5"/>
                  <a:pt x="152" y="3"/>
                  <a:pt x="156" y="0"/>
                </a:cubicBezTo>
                <a:cubicBezTo>
                  <a:pt x="163" y="0"/>
                  <a:pt x="163" y="0"/>
                  <a:pt x="163" y="0"/>
                </a:cubicBezTo>
                <a:cubicBezTo>
                  <a:pt x="163" y="0"/>
                  <a:pt x="163" y="0"/>
                  <a:pt x="163" y="0"/>
                </a:cubicBezTo>
                <a:cubicBezTo>
                  <a:pt x="167" y="3"/>
                  <a:pt x="171" y="4"/>
                  <a:pt x="175" y="7"/>
                </a:cubicBezTo>
                <a:cubicBezTo>
                  <a:pt x="180" y="10"/>
                  <a:pt x="177" y="17"/>
                  <a:pt x="183" y="19"/>
                </a:cubicBezTo>
                <a:cubicBezTo>
                  <a:pt x="187" y="20"/>
                  <a:pt x="191" y="18"/>
                  <a:pt x="196" y="18"/>
                </a:cubicBezTo>
                <a:cubicBezTo>
                  <a:pt x="198" y="19"/>
                  <a:pt x="199" y="20"/>
                  <a:pt x="202" y="19"/>
                </a:cubicBezTo>
                <a:cubicBezTo>
                  <a:pt x="203" y="18"/>
                  <a:pt x="204" y="17"/>
                  <a:pt x="206" y="17"/>
                </a:cubicBezTo>
                <a:cubicBezTo>
                  <a:pt x="214" y="15"/>
                  <a:pt x="208" y="4"/>
                  <a:pt x="217" y="5"/>
                </a:cubicBezTo>
                <a:cubicBezTo>
                  <a:pt x="220" y="6"/>
                  <a:pt x="223" y="9"/>
                  <a:pt x="226" y="9"/>
                </a:cubicBezTo>
                <a:cubicBezTo>
                  <a:pt x="231" y="13"/>
                  <a:pt x="227" y="17"/>
                  <a:pt x="227" y="21"/>
                </a:cubicBezTo>
                <a:cubicBezTo>
                  <a:pt x="227" y="25"/>
                  <a:pt x="231" y="25"/>
                  <a:pt x="230" y="29"/>
                </a:cubicBezTo>
                <a:cubicBezTo>
                  <a:pt x="229" y="42"/>
                  <a:pt x="241" y="32"/>
                  <a:pt x="246" y="39"/>
                </a:cubicBezTo>
                <a:cubicBezTo>
                  <a:pt x="252" y="45"/>
                  <a:pt x="252" y="30"/>
                  <a:pt x="254" y="31"/>
                </a:cubicBezTo>
                <a:cubicBezTo>
                  <a:pt x="260" y="34"/>
                  <a:pt x="267" y="27"/>
                  <a:pt x="269" y="37"/>
                </a:cubicBezTo>
                <a:cubicBezTo>
                  <a:pt x="270" y="45"/>
                  <a:pt x="272" y="40"/>
                  <a:pt x="278" y="41"/>
                </a:cubicBezTo>
                <a:cubicBezTo>
                  <a:pt x="278" y="41"/>
                  <a:pt x="281" y="52"/>
                  <a:pt x="286" y="45"/>
                </a:cubicBezTo>
                <a:cubicBezTo>
                  <a:pt x="292" y="38"/>
                  <a:pt x="290" y="57"/>
                  <a:pt x="296" y="47"/>
                </a:cubicBezTo>
                <a:cubicBezTo>
                  <a:pt x="298" y="45"/>
                  <a:pt x="302" y="44"/>
                  <a:pt x="305" y="44"/>
                </a:cubicBezTo>
                <a:cubicBezTo>
                  <a:pt x="309" y="44"/>
                  <a:pt x="310" y="45"/>
                  <a:pt x="314" y="46"/>
                </a:cubicBezTo>
                <a:cubicBezTo>
                  <a:pt x="319" y="48"/>
                  <a:pt x="318" y="36"/>
                  <a:pt x="323" y="36"/>
                </a:cubicBezTo>
                <a:cubicBezTo>
                  <a:pt x="325" y="36"/>
                  <a:pt x="331" y="38"/>
                  <a:pt x="331" y="36"/>
                </a:cubicBezTo>
                <a:cubicBezTo>
                  <a:pt x="331" y="32"/>
                  <a:pt x="326" y="26"/>
                  <a:pt x="329" y="24"/>
                </a:cubicBezTo>
                <a:cubicBezTo>
                  <a:pt x="332" y="22"/>
                  <a:pt x="331" y="22"/>
                  <a:pt x="331" y="19"/>
                </a:cubicBezTo>
                <a:cubicBezTo>
                  <a:pt x="330" y="15"/>
                  <a:pt x="334" y="15"/>
                  <a:pt x="334"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5" name="Freeform 24"/>
          <p:cNvSpPr>
            <a:spLocks/>
          </p:cNvSpPr>
          <p:nvPr/>
        </p:nvSpPr>
        <p:spPr bwMode="auto">
          <a:xfrm>
            <a:off x="8069768" y="4386846"/>
            <a:ext cx="530107" cy="554648"/>
          </a:xfrm>
          <a:custGeom>
            <a:avLst/>
            <a:gdLst/>
            <a:ahLst/>
            <a:cxnLst>
              <a:cxn ang="0">
                <a:pos x="4" y="153"/>
              </a:cxn>
              <a:cxn ang="0">
                <a:pos x="11" y="159"/>
              </a:cxn>
              <a:cxn ang="0">
                <a:pos x="12" y="173"/>
              </a:cxn>
              <a:cxn ang="0">
                <a:pos x="15" y="186"/>
              </a:cxn>
              <a:cxn ang="0">
                <a:pos x="22" y="197"/>
              </a:cxn>
              <a:cxn ang="0">
                <a:pos x="41" y="193"/>
              </a:cxn>
              <a:cxn ang="0">
                <a:pos x="55" y="180"/>
              </a:cxn>
              <a:cxn ang="0">
                <a:pos x="69" y="178"/>
              </a:cxn>
              <a:cxn ang="0">
                <a:pos x="84" y="169"/>
              </a:cxn>
              <a:cxn ang="0">
                <a:pos x="93" y="162"/>
              </a:cxn>
              <a:cxn ang="0">
                <a:pos x="107" y="171"/>
              </a:cxn>
              <a:cxn ang="0">
                <a:pos x="110" y="165"/>
              </a:cxn>
              <a:cxn ang="0">
                <a:pos x="114" y="155"/>
              </a:cxn>
              <a:cxn ang="0">
                <a:pos x="114" y="148"/>
              </a:cxn>
              <a:cxn ang="0">
                <a:pos x="126" y="143"/>
              </a:cxn>
              <a:cxn ang="0">
                <a:pos x="125" y="132"/>
              </a:cxn>
              <a:cxn ang="0">
                <a:pos x="129" y="124"/>
              </a:cxn>
              <a:cxn ang="0">
                <a:pos x="120" y="106"/>
              </a:cxn>
              <a:cxn ang="0">
                <a:pos x="136" y="86"/>
              </a:cxn>
              <a:cxn ang="0">
                <a:pos x="151" y="87"/>
              </a:cxn>
              <a:cxn ang="0">
                <a:pos x="161" y="109"/>
              </a:cxn>
              <a:cxn ang="0">
                <a:pos x="157" y="129"/>
              </a:cxn>
              <a:cxn ang="0">
                <a:pos x="162" y="132"/>
              </a:cxn>
              <a:cxn ang="0">
                <a:pos x="176" y="144"/>
              </a:cxn>
              <a:cxn ang="0">
                <a:pos x="190" y="141"/>
              </a:cxn>
              <a:cxn ang="0">
                <a:pos x="192" y="134"/>
              </a:cxn>
              <a:cxn ang="0">
                <a:pos x="191" y="115"/>
              </a:cxn>
              <a:cxn ang="0">
                <a:pos x="189" y="102"/>
              </a:cxn>
              <a:cxn ang="0">
                <a:pos x="189" y="88"/>
              </a:cxn>
              <a:cxn ang="0">
                <a:pos x="184" y="83"/>
              </a:cxn>
              <a:cxn ang="0">
                <a:pos x="188" y="75"/>
              </a:cxn>
              <a:cxn ang="0">
                <a:pos x="192" y="67"/>
              </a:cxn>
              <a:cxn ang="0">
                <a:pos x="176" y="45"/>
              </a:cxn>
              <a:cxn ang="0">
                <a:pos x="155" y="30"/>
              </a:cxn>
              <a:cxn ang="0">
                <a:pos x="138" y="33"/>
              </a:cxn>
              <a:cxn ang="0">
                <a:pos x="116" y="48"/>
              </a:cxn>
              <a:cxn ang="0">
                <a:pos x="112" y="35"/>
              </a:cxn>
              <a:cxn ang="0">
                <a:pos x="81" y="14"/>
              </a:cxn>
              <a:cxn ang="0">
                <a:pos x="72" y="0"/>
              </a:cxn>
              <a:cxn ang="0">
                <a:pos x="62" y="8"/>
              </a:cxn>
              <a:cxn ang="0">
                <a:pos x="63" y="26"/>
              </a:cxn>
              <a:cxn ang="0">
                <a:pos x="48" y="32"/>
              </a:cxn>
              <a:cxn ang="0">
                <a:pos x="46" y="40"/>
              </a:cxn>
              <a:cxn ang="0">
                <a:pos x="45" y="53"/>
              </a:cxn>
              <a:cxn ang="0">
                <a:pos x="35" y="73"/>
              </a:cxn>
              <a:cxn ang="0">
                <a:pos x="39" y="90"/>
              </a:cxn>
              <a:cxn ang="0">
                <a:pos x="26" y="105"/>
              </a:cxn>
              <a:cxn ang="0">
                <a:pos x="19" y="130"/>
              </a:cxn>
              <a:cxn ang="0">
                <a:pos x="7" y="143"/>
              </a:cxn>
            </a:cxnLst>
            <a:rect l="0" t="0" r="r" b="b"/>
            <a:pathLst>
              <a:path w="195" h="204">
                <a:moveTo>
                  <a:pt x="0" y="149"/>
                </a:moveTo>
                <a:cubicBezTo>
                  <a:pt x="2" y="150"/>
                  <a:pt x="1" y="153"/>
                  <a:pt x="4" y="153"/>
                </a:cubicBezTo>
                <a:cubicBezTo>
                  <a:pt x="6" y="154"/>
                  <a:pt x="9" y="153"/>
                  <a:pt x="10" y="155"/>
                </a:cubicBezTo>
                <a:cubicBezTo>
                  <a:pt x="11" y="156"/>
                  <a:pt x="9" y="158"/>
                  <a:pt x="11" y="159"/>
                </a:cubicBezTo>
                <a:cubicBezTo>
                  <a:pt x="15" y="161"/>
                  <a:pt x="17" y="160"/>
                  <a:pt x="15" y="165"/>
                </a:cubicBezTo>
                <a:cubicBezTo>
                  <a:pt x="13" y="169"/>
                  <a:pt x="15" y="171"/>
                  <a:pt x="12" y="173"/>
                </a:cubicBezTo>
                <a:cubicBezTo>
                  <a:pt x="7" y="178"/>
                  <a:pt x="15" y="178"/>
                  <a:pt x="16" y="179"/>
                </a:cubicBezTo>
                <a:cubicBezTo>
                  <a:pt x="18" y="180"/>
                  <a:pt x="13" y="184"/>
                  <a:pt x="15" y="186"/>
                </a:cubicBezTo>
                <a:cubicBezTo>
                  <a:pt x="17" y="188"/>
                  <a:pt x="21" y="184"/>
                  <a:pt x="21" y="186"/>
                </a:cubicBezTo>
                <a:cubicBezTo>
                  <a:pt x="22" y="188"/>
                  <a:pt x="21" y="196"/>
                  <a:pt x="22" y="197"/>
                </a:cubicBezTo>
                <a:cubicBezTo>
                  <a:pt x="22" y="198"/>
                  <a:pt x="28" y="201"/>
                  <a:pt x="29" y="202"/>
                </a:cubicBezTo>
                <a:cubicBezTo>
                  <a:pt x="32" y="204"/>
                  <a:pt x="38" y="195"/>
                  <a:pt x="41" y="193"/>
                </a:cubicBezTo>
                <a:cubicBezTo>
                  <a:pt x="43" y="191"/>
                  <a:pt x="47" y="189"/>
                  <a:pt x="49" y="187"/>
                </a:cubicBezTo>
                <a:cubicBezTo>
                  <a:pt x="51" y="185"/>
                  <a:pt x="51" y="181"/>
                  <a:pt x="55" y="180"/>
                </a:cubicBezTo>
                <a:cubicBezTo>
                  <a:pt x="58" y="181"/>
                  <a:pt x="60" y="187"/>
                  <a:pt x="63" y="183"/>
                </a:cubicBezTo>
                <a:cubicBezTo>
                  <a:pt x="65" y="181"/>
                  <a:pt x="64" y="177"/>
                  <a:pt x="69" y="178"/>
                </a:cubicBezTo>
                <a:cubicBezTo>
                  <a:pt x="75" y="179"/>
                  <a:pt x="76" y="178"/>
                  <a:pt x="80" y="173"/>
                </a:cubicBezTo>
                <a:cubicBezTo>
                  <a:pt x="81" y="171"/>
                  <a:pt x="83" y="170"/>
                  <a:pt x="84" y="169"/>
                </a:cubicBezTo>
                <a:cubicBezTo>
                  <a:pt x="87" y="168"/>
                  <a:pt x="89" y="171"/>
                  <a:pt x="89" y="165"/>
                </a:cubicBezTo>
                <a:cubicBezTo>
                  <a:pt x="89" y="164"/>
                  <a:pt x="91" y="158"/>
                  <a:pt x="93" y="162"/>
                </a:cubicBezTo>
                <a:cubicBezTo>
                  <a:pt x="94" y="165"/>
                  <a:pt x="96" y="167"/>
                  <a:pt x="99" y="170"/>
                </a:cubicBezTo>
                <a:cubicBezTo>
                  <a:pt x="101" y="172"/>
                  <a:pt x="104" y="171"/>
                  <a:pt x="107" y="171"/>
                </a:cubicBezTo>
                <a:cubicBezTo>
                  <a:pt x="107" y="171"/>
                  <a:pt x="107" y="171"/>
                  <a:pt x="107" y="171"/>
                </a:cubicBezTo>
                <a:cubicBezTo>
                  <a:pt x="108" y="169"/>
                  <a:pt x="110" y="167"/>
                  <a:pt x="110" y="165"/>
                </a:cubicBezTo>
                <a:cubicBezTo>
                  <a:pt x="110" y="163"/>
                  <a:pt x="110" y="162"/>
                  <a:pt x="111" y="161"/>
                </a:cubicBezTo>
                <a:cubicBezTo>
                  <a:pt x="112" y="159"/>
                  <a:pt x="114" y="158"/>
                  <a:pt x="114" y="155"/>
                </a:cubicBezTo>
                <a:cubicBezTo>
                  <a:pt x="114" y="154"/>
                  <a:pt x="114" y="153"/>
                  <a:pt x="113" y="152"/>
                </a:cubicBezTo>
                <a:cubicBezTo>
                  <a:pt x="113" y="150"/>
                  <a:pt x="114" y="149"/>
                  <a:pt x="114" y="148"/>
                </a:cubicBezTo>
                <a:cubicBezTo>
                  <a:pt x="116" y="147"/>
                  <a:pt x="118" y="146"/>
                  <a:pt x="120" y="146"/>
                </a:cubicBezTo>
                <a:cubicBezTo>
                  <a:pt x="123" y="145"/>
                  <a:pt x="124" y="145"/>
                  <a:pt x="126" y="143"/>
                </a:cubicBezTo>
                <a:cubicBezTo>
                  <a:pt x="127" y="141"/>
                  <a:pt x="126" y="141"/>
                  <a:pt x="125" y="139"/>
                </a:cubicBezTo>
                <a:cubicBezTo>
                  <a:pt x="124" y="137"/>
                  <a:pt x="124" y="135"/>
                  <a:pt x="125" y="132"/>
                </a:cubicBezTo>
                <a:cubicBezTo>
                  <a:pt x="126" y="130"/>
                  <a:pt x="127" y="126"/>
                  <a:pt x="129" y="124"/>
                </a:cubicBezTo>
                <a:cubicBezTo>
                  <a:pt x="129" y="124"/>
                  <a:pt x="129" y="124"/>
                  <a:pt x="129" y="124"/>
                </a:cubicBezTo>
                <a:cubicBezTo>
                  <a:pt x="129" y="121"/>
                  <a:pt x="127" y="117"/>
                  <a:pt x="126" y="114"/>
                </a:cubicBezTo>
                <a:cubicBezTo>
                  <a:pt x="124" y="112"/>
                  <a:pt x="121" y="109"/>
                  <a:pt x="120" y="106"/>
                </a:cubicBezTo>
                <a:cubicBezTo>
                  <a:pt x="120" y="105"/>
                  <a:pt x="131" y="99"/>
                  <a:pt x="132" y="96"/>
                </a:cubicBezTo>
                <a:cubicBezTo>
                  <a:pt x="136" y="91"/>
                  <a:pt x="136" y="92"/>
                  <a:pt x="136" y="86"/>
                </a:cubicBezTo>
                <a:cubicBezTo>
                  <a:pt x="138" y="85"/>
                  <a:pt x="142" y="76"/>
                  <a:pt x="144" y="78"/>
                </a:cubicBezTo>
                <a:cubicBezTo>
                  <a:pt x="144" y="84"/>
                  <a:pt x="148" y="83"/>
                  <a:pt x="151" y="87"/>
                </a:cubicBezTo>
                <a:cubicBezTo>
                  <a:pt x="152" y="90"/>
                  <a:pt x="150" y="93"/>
                  <a:pt x="152" y="96"/>
                </a:cubicBezTo>
                <a:cubicBezTo>
                  <a:pt x="156" y="101"/>
                  <a:pt x="160" y="102"/>
                  <a:pt x="161" y="109"/>
                </a:cubicBezTo>
                <a:cubicBezTo>
                  <a:pt x="161" y="115"/>
                  <a:pt x="160" y="120"/>
                  <a:pt x="160" y="125"/>
                </a:cubicBezTo>
                <a:cubicBezTo>
                  <a:pt x="157" y="129"/>
                  <a:pt x="157" y="129"/>
                  <a:pt x="157" y="129"/>
                </a:cubicBezTo>
                <a:cubicBezTo>
                  <a:pt x="157" y="129"/>
                  <a:pt x="157" y="129"/>
                  <a:pt x="157" y="129"/>
                </a:cubicBezTo>
                <a:cubicBezTo>
                  <a:pt x="159" y="131"/>
                  <a:pt x="160" y="132"/>
                  <a:pt x="162" y="132"/>
                </a:cubicBezTo>
                <a:cubicBezTo>
                  <a:pt x="165" y="131"/>
                  <a:pt x="168" y="133"/>
                  <a:pt x="168" y="135"/>
                </a:cubicBezTo>
                <a:cubicBezTo>
                  <a:pt x="168" y="139"/>
                  <a:pt x="172" y="144"/>
                  <a:pt x="176" y="144"/>
                </a:cubicBezTo>
                <a:cubicBezTo>
                  <a:pt x="178" y="144"/>
                  <a:pt x="181" y="144"/>
                  <a:pt x="183" y="143"/>
                </a:cubicBezTo>
                <a:cubicBezTo>
                  <a:pt x="186" y="142"/>
                  <a:pt x="187" y="141"/>
                  <a:pt x="190" y="141"/>
                </a:cubicBezTo>
                <a:cubicBezTo>
                  <a:pt x="190" y="141"/>
                  <a:pt x="190" y="141"/>
                  <a:pt x="190" y="141"/>
                </a:cubicBezTo>
                <a:cubicBezTo>
                  <a:pt x="192" y="139"/>
                  <a:pt x="194" y="137"/>
                  <a:pt x="192" y="134"/>
                </a:cubicBezTo>
                <a:cubicBezTo>
                  <a:pt x="191" y="133"/>
                  <a:pt x="193" y="130"/>
                  <a:pt x="192" y="128"/>
                </a:cubicBezTo>
                <a:cubicBezTo>
                  <a:pt x="191" y="124"/>
                  <a:pt x="190" y="119"/>
                  <a:pt x="191" y="115"/>
                </a:cubicBezTo>
                <a:cubicBezTo>
                  <a:pt x="192" y="113"/>
                  <a:pt x="193" y="112"/>
                  <a:pt x="192" y="110"/>
                </a:cubicBezTo>
                <a:cubicBezTo>
                  <a:pt x="192" y="107"/>
                  <a:pt x="189" y="105"/>
                  <a:pt x="189" y="102"/>
                </a:cubicBezTo>
                <a:cubicBezTo>
                  <a:pt x="189" y="88"/>
                  <a:pt x="189" y="88"/>
                  <a:pt x="189" y="88"/>
                </a:cubicBezTo>
                <a:cubicBezTo>
                  <a:pt x="189" y="88"/>
                  <a:pt x="189" y="88"/>
                  <a:pt x="189" y="88"/>
                </a:cubicBezTo>
                <a:cubicBezTo>
                  <a:pt x="188" y="87"/>
                  <a:pt x="188" y="87"/>
                  <a:pt x="188" y="86"/>
                </a:cubicBezTo>
                <a:cubicBezTo>
                  <a:pt x="187" y="85"/>
                  <a:pt x="185" y="84"/>
                  <a:pt x="184" y="83"/>
                </a:cubicBezTo>
                <a:cubicBezTo>
                  <a:pt x="184" y="81"/>
                  <a:pt x="184" y="79"/>
                  <a:pt x="184" y="78"/>
                </a:cubicBezTo>
                <a:cubicBezTo>
                  <a:pt x="188" y="75"/>
                  <a:pt x="188" y="75"/>
                  <a:pt x="188" y="75"/>
                </a:cubicBezTo>
                <a:cubicBezTo>
                  <a:pt x="188" y="75"/>
                  <a:pt x="188" y="75"/>
                  <a:pt x="188" y="75"/>
                </a:cubicBezTo>
                <a:cubicBezTo>
                  <a:pt x="188" y="70"/>
                  <a:pt x="189" y="70"/>
                  <a:pt x="192" y="67"/>
                </a:cubicBezTo>
                <a:cubicBezTo>
                  <a:pt x="195" y="65"/>
                  <a:pt x="194" y="61"/>
                  <a:pt x="193" y="58"/>
                </a:cubicBezTo>
                <a:cubicBezTo>
                  <a:pt x="191" y="52"/>
                  <a:pt x="181" y="46"/>
                  <a:pt x="176" y="45"/>
                </a:cubicBezTo>
                <a:cubicBezTo>
                  <a:pt x="168" y="44"/>
                  <a:pt x="164" y="49"/>
                  <a:pt x="159" y="40"/>
                </a:cubicBezTo>
                <a:cubicBezTo>
                  <a:pt x="153" y="34"/>
                  <a:pt x="157" y="36"/>
                  <a:pt x="155" y="30"/>
                </a:cubicBezTo>
                <a:cubicBezTo>
                  <a:pt x="152" y="30"/>
                  <a:pt x="151" y="34"/>
                  <a:pt x="148" y="34"/>
                </a:cubicBezTo>
                <a:cubicBezTo>
                  <a:pt x="144" y="34"/>
                  <a:pt x="140" y="29"/>
                  <a:pt x="138" y="33"/>
                </a:cubicBezTo>
                <a:cubicBezTo>
                  <a:pt x="133" y="40"/>
                  <a:pt x="134" y="54"/>
                  <a:pt x="124" y="57"/>
                </a:cubicBezTo>
                <a:cubicBezTo>
                  <a:pt x="114" y="60"/>
                  <a:pt x="119" y="54"/>
                  <a:pt x="116" y="48"/>
                </a:cubicBezTo>
                <a:cubicBezTo>
                  <a:pt x="115" y="46"/>
                  <a:pt x="112" y="46"/>
                  <a:pt x="111" y="43"/>
                </a:cubicBezTo>
                <a:cubicBezTo>
                  <a:pt x="109" y="41"/>
                  <a:pt x="112" y="38"/>
                  <a:pt x="112" y="35"/>
                </a:cubicBezTo>
                <a:cubicBezTo>
                  <a:pt x="112" y="31"/>
                  <a:pt x="110" y="28"/>
                  <a:pt x="108" y="24"/>
                </a:cubicBezTo>
                <a:cubicBezTo>
                  <a:pt x="103" y="11"/>
                  <a:pt x="90" y="21"/>
                  <a:pt x="81" y="14"/>
                </a:cubicBezTo>
                <a:cubicBezTo>
                  <a:pt x="77" y="11"/>
                  <a:pt x="76" y="4"/>
                  <a:pt x="72" y="0"/>
                </a:cubicBezTo>
                <a:cubicBezTo>
                  <a:pt x="72" y="0"/>
                  <a:pt x="72" y="0"/>
                  <a:pt x="72" y="0"/>
                </a:cubicBezTo>
                <a:cubicBezTo>
                  <a:pt x="69" y="0"/>
                  <a:pt x="68" y="3"/>
                  <a:pt x="67" y="5"/>
                </a:cubicBezTo>
                <a:cubicBezTo>
                  <a:pt x="66" y="8"/>
                  <a:pt x="65" y="7"/>
                  <a:pt x="62" y="8"/>
                </a:cubicBezTo>
                <a:cubicBezTo>
                  <a:pt x="58" y="10"/>
                  <a:pt x="67" y="17"/>
                  <a:pt x="66" y="18"/>
                </a:cubicBezTo>
                <a:cubicBezTo>
                  <a:pt x="65" y="20"/>
                  <a:pt x="65" y="24"/>
                  <a:pt x="63" y="26"/>
                </a:cubicBezTo>
                <a:cubicBezTo>
                  <a:pt x="61" y="28"/>
                  <a:pt x="55" y="25"/>
                  <a:pt x="54" y="28"/>
                </a:cubicBezTo>
                <a:cubicBezTo>
                  <a:pt x="52" y="31"/>
                  <a:pt x="52" y="31"/>
                  <a:pt x="48" y="32"/>
                </a:cubicBezTo>
                <a:cubicBezTo>
                  <a:pt x="48" y="32"/>
                  <a:pt x="48" y="32"/>
                  <a:pt x="48" y="32"/>
                </a:cubicBezTo>
                <a:cubicBezTo>
                  <a:pt x="46" y="40"/>
                  <a:pt x="46" y="40"/>
                  <a:pt x="46" y="40"/>
                </a:cubicBezTo>
                <a:cubicBezTo>
                  <a:pt x="46" y="45"/>
                  <a:pt x="50" y="46"/>
                  <a:pt x="51" y="50"/>
                </a:cubicBezTo>
                <a:cubicBezTo>
                  <a:pt x="51" y="52"/>
                  <a:pt x="46" y="52"/>
                  <a:pt x="45" y="53"/>
                </a:cubicBezTo>
                <a:cubicBezTo>
                  <a:pt x="39" y="56"/>
                  <a:pt x="49" y="61"/>
                  <a:pt x="42" y="65"/>
                </a:cubicBezTo>
                <a:cubicBezTo>
                  <a:pt x="38" y="68"/>
                  <a:pt x="33" y="67"/>
                  <a:pt x="35" y="73"/>
                </a:cubicBezTo>
                <a:cubicBezTo>
                  <a:pt x="36" y="76"/>
                  <a:pt x="41" y="82"/>
                  <a:pt x="39" y="85"/>
                </a:cubicBezTo>
                <a:cubicBezTo>
                  <a:pt x="38" y="87"/>
                  <a:pt x="38" y="89"/>
                  <a:pt x="39" y="90"/>
                </a:cubicBezTo>
                <a:cubicBezTo>
                  <a:pt x="42" y="93"/>
                  <a:pt x="39" y="94"/>
                  <a:pt x="37" y="96"/>
                </a:cubicBezTo>
                <a:cubicBezTo>
                  <a:pt x="34" y="98"/>
                  <a:pt x="26" y="102"/>
                  <a:pt x="26" y="105"/>
                </a:cubicBezTo>
                <a:cubicBezTo>
                  <a:pt x="27" y="110"/>
                  <a:pt x="29" y="109"/>
                  <a:pt x="25" y="114"/>
                </a:cubicBezTo>
                <a:cubicBezTo>
                  <a:pt x="21" y="119"/>
                  <a:pt x="22" y="125"/>
                  <a:pt x="19" y="130"/>
                </a:cubicBezTo>
                <a:cubicBezTo>
                  <a:pt x="18" y="134"/>
                  <a:pt x="10" y="134"/>
                  <a:pt x="7" y="137"/>
                </a:cubicBezTo>
                <a:cubicBezTo>
                  <a:pt x="5" y="139"/>
                  <a:pt x="7" y="141"/>
                  <a:pt x="7" y="143"/>
                </a:cubicBezTo>
                <a:cubicBezTo>
                  <a:pt x="6" y="145"/>
                  <a:pt x="1" y="147"/>
                  <a:pt x="0" y="14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6" name="Freeform 25"/>
          <p:cNvSpPr>
            <a:spLocks/>
          </p:cNvSpPr>
          <p:nvPr/>
        </p:nvSpPr>
        <p:spPr bwMode="auto">
          <a:xfrm>
            <a:off x="8396177" y="4592999"/>
            <a:ext cx="110440" cy="152160"/>
          </a:xfrm>
          <a:custGeom>
            <a:avLst/>
            <a:gdLst/>
            <a:ahLst/>
            <a:cxnLst>
              <a:cxn ang="0">
                <a:pos x="9" y="48"/>
              </a:cxn>
              <a:cxn ang="0">
                <a:pos x="17" y="53"/>
              </a:cxn>
              <a:cxn ang="0">
                <a:pos x="22" y="53"/>
              </a:cxn>
              <a:cxn ang="0">
                <a:pos x="28" y="56"/>
              </a:cxn>
              <a:cxn ang="0">
                <a:pos x="37" y="53"/>
              </a:cxn>
              <a:cxn ang="0">
                <a:pos x="37" y="53"/>
              </a:cxn>
              <a:cxn ang="0">
                <a:pos x="40" y="49"/>
              </a:cxn>
              <a:cxn ang="0">
                <a:pos x="41" y="33"/>
              </a:cxn>
              <a:cxn ang="0">
                <a:pos x="32" y="20"/>
              </a:cxn>
              <a:cxn ang="0">
                <a:pos x="31" y="11"/>
              </a:cxn>
              <a:cxn ang="0">
                <a:pos x="24" y="2"/>
              </a:cxn>
              <a:cxn ang="0">
                <a:pos x="16" y="10"/>
              </a:cxn>
              <a:cxn ang="0">
                <a:pos x="12" y="20"/>
              </a:cxn>
              <a:cxn ang="0">
                <a:pos x="0" y="30"/>
              </a:cxn>
              <a:cxn ang="0">
                <a:pos x="6" y="38"/>
              </a:cxn>
              <a:cxn ang="0">
                <a:pos x="9" y="48"/>
              </a:cxn>
            </a:cxnLst>
            <a:rect l="0" t="0" r="r" b="b"/>
            <a:pathLst>
              <a:path w="41" h="56">
                <a:moveTo>
                  <a:pt x="9" y="48"/>
                </a:moveTo>
                <a:cubicBezTo>
                  <a:pt x="12" y="49"/>
                  <a:pt x="14" y="53"/>
                  <a:pt x="17" y="53"/>
                </a:cubicBezTo>
                <a:cubicBezTo>
                  <a:pt x="19" y="53"/>
                  <a:pt x="20" y="53"/>
                  <a:pt x="22" y="53"/>
                </a:cubicBezTo>
                <a:cubicBezTo>
                  <a:pt x="24" y="54"/>
                  <a:pt x="26" y="56"/>
                  <a:pt x="28" y="56"/>
                </a:cubicBezTo>
                <a:cubicBezTo>
                  <a:pt x="31" y="55"/>
                  <a:pt x="34" y="53"/>
                  <a:pt x="37" y="53"/>
                </a:cubicBezTo>
                <a:cubicBezTo>
                  <a:pt x="37" y="53"/>
                  <a:pt x="37" y="53"/>
                  <a:pt x="37" y="53"/>
                </a:cubicBezTo>
                <a:cubicBezTo>
                  <a:pt x="40" y="49"/>
                  <a:pt x="40" y="49"/>
                  <a:pt x="40" y="49"/>
                </a:cubicBezTo>
                <a:cubicBezTo>
                  <a:pt x="40" y="44"/>
                  <a:pt x="41" y="39"/>
                  <a:pt x="41" y="33"/>
                </a:cubicBezTo>
                <a:cubicBezTo>
                  <a:pt x="40" y="26"/>
                  <a:pt x="36" y="25"/>
                  <a:pt x="32" y="20"/>
                </a:cubicBezTo>
                <a:cubicBezTo>
                  <a:pt x="30" y="17"/>
                  <a:pt x="32" y="14"/>
                  <a:pt x="31" y="11"/>
                </a:cubicBezTo>
                <a:cubicBezTo>
                  <a:pt x="28" y="7"/>
                  <a:pt x="24" y="8"/>
                  <a:pt x="24" y="2"/>
                </a:cubicBezTo>
                <a:cubicBezTo>
                  <a:pt x="22" y="0"/>
                  <a:pt x="18" y="9"/>
                  <a:pt x="16" y="10"/>
                </a:cubicBezTo>
                <a:cubicBezTo>
                  <a:pt x="16" y="16"/>
                  <a:pt x="16" y="15"/>
                  <a:pt x="12" y="20"/>
                </a:cubicBezTo>
                <a:cubicBezTo>
                  <a:pt x="11" y="23"/>
                  <a:pt x="0" y="29"/>
                  <a:pt x="0" y="30"/>
                </a:cubicBezTo>
                <a:cubicBezTo>
                  <a:pt x="1" y="33"/>
                  <a:pt x="4" y="36"/>
                  <a:pt x="6" y="38"/>
                </a:cubicBezTo>
                <a:cubicBezTo>
                  <a:pt x="7" y="41"/>
                  <a:pt x="9" y="45"/>
                  <a:pt x="9" y="4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7" name="Freeform 26"/>
          <p:cNvSpPr>
            <a:spLocks/>
          </p:cNvSpPr>
          <p:nvPr/>
        </p:nvSpPr>
        <p:spPr bwMode="auto">
          <a:xfrm>
            <a:off x="8359363" y="4723072"/>
            <a:ext cx="228241" cy="223333"/>
          </a:xfrm>
          <a:custGeom>
            <a:avLst/>
            <a:gdLst/>
            <a:ahLst/>
            <a:cxnLst>
              <a:cxn ang="0">
                <a:pos x="23" y="0"/>
              </a:cxn>
              <a:cxn ang="0">
                <a:pos x="31" y="5"/>
              </a:cxn>
              <a:cxn ang="0">
                <a:pos x="36" y="5"/>
              </a:cxn>
              <a:cxn ang="0">
                <a:pos x="42" y="8"/>
              </a:cxn>
              <a:cxn ang="0">
                <a:pos x="51" y="5"/>
              </a:cxn>
              <a:cxn ang="0">
                <a:pos x="51" y="5"/>
              </a:cxn>
              <a:cxn ang="0">
                <a:pos x="56" y="8"/>
              </a:cxn>
              <a:cxn ang="0">
                <a:pos x="62" y="11"/>
              </a:cxn>
              <a:cxn ang="0">
                <a:pos x="70" y="20"/>
              </a:cxn>
              <a:cxn ang="0">
                <a:pos x="77" y="19"/>
              </a:cxn>
              <a:cxn ang="0">
                <a:pos x="84" y="17"/>
              </a:cxn>
              <a:cxn ang="0">
                <a:pos x="84" y="17"/>
              </a:cxn>
              <a:cxn ang="0">
                <a:pos x="82" y="25"/>
              </a:cxn>
              <a:cxn ang="0">
                <a:pos x="79" y="33"/>
              </a:cxn>
              <a:cxn ang="0">
                <a:pos x="76" y="39"/>
              </a:cxn>
              <a:cxn ang="0">
                <a:pos x="77" y="54"/>
              </a:cxn>
              <a:cxn ang="0">
                <a:pos x="77" y="67"/>
              </a:cxn>
              <a:cxn ang="0">
                <a:pos x="72" y="69"/>
              </a:cxn>
              <a:cxn ang="0">
                <a:pos x="58" y="72"/>
              </a:cxn>
              <a:cxn ang="0">
                <a:pos x="50" y="77"/>
              </a:cxn>
              <a:cxn ang="0">
                <a:pos x="45" y="82"/>
              </a:cxn>
              <a:cxn ang="0">
                <a:pos x="45" y="82"/>
              </a:cxn>
              <a:cxn ang="0">
                <a:pos x="33" y="70"/>
              </a:cxn>
              <a:cxn ang="0">
                <a:pos x="11" y="63"/>
              </a:cxn>
              <a:cxn ang="0">
                <a:pos x="7" y="53"/>
              </a:cxn>
              <a:cxn ang="0">
                <a:pos x="1" y="47"/>
              </a:cxn>
              <a:cxn ang="0">
                <a:pos x="1" y="47"/>
              </a:cxn>
              <a:cxn ang="0">
                <a:pos x="4" y="41"/>
              </a:cxn>
              <a:cxn ang="0">
                <a:pos x="5" y="37"/>
              </a:cxn>
              <a:cxn ang="0">
                <a:pos x="8" y="31"/>
              </a:cxn>
              <a:cxn ang="0">
                <a:pos x="7" y="28"/>
              </a:cxn>
              <a:cxn ang="0">
                <a:pos x="8" y="24"/>
              </a:cxn>
              <a:cxn ang="0">
                <a:pos x="14" y="22"/>
              </a:cxn>
              <a:cxn ang="0">
                <a:pos x="20" y="19"/>
              </a:cxn>
              <a:cxn ang="0">
                <a:pos x="19" y="15"/>
              </a:cxn>
              <a:cxn ang="0">
                <a:pos x="19" y="8"/>
              </a:cxn>
              <a:cxn ang="0">
                <a:pos x="23" y="0"/>
              </a:cxn>
            </a:cxnLst>
            <a:rect l="0" t="0" r="r" b="b"/>
            <a:pathLst>
              <a:path w="84" h="82">
                <a:moveTo>
                  <a:pt x="23" y="0"/>
                </a:moveTo>
                <a:cubicBezTo>
                  <a:pt x="26" y="1"/>
                  <a:pt x="28" y="5"/>
                  <a:pt x="31" y="5"/>
                </a:cubicBezTo>
                <a:cubicBezTo>
                  <a:pt x="33" y="5"/>
                  <a:pt x="34" y="5"/>
                  <a:pt x="36" y="5"/>
                </a:cubicBezTo>
                <a:cubicBezTo>
                  <a:pt x="38" y="6"/>
                  <a:pt x="40" y="8"/>
                  <a:pt x="42" y="8"/>
                </a:cubicBezTo>
                <a:cubicBezTo>
                  <a:pt x="45" y="7"/>
                  <a:pt x="48" y="5"/>
                  <a:pt x="51" y="5"/>
                </a:cubicBezTo>
                <a:cubicBezTo>
                  <a:pt x="51" y="5"/>
                  <a:pt x="51" y="5"/>
                  <a:pt x="51" y="5"/>
                </a:cubicBezTo>
                <a:cubicBezTo>
                  <a:pt x="53" y="7"/>
                  <a:pt x="54" y="8"/>
                  <a:pt x="56" y="8"/>
                </a:cubicBezTo>
                <a:cubicBezTo>
                  <a:pt x="59" y="7"/>
                  <a:pt x="62" y="9"/>
                  <a:pt x="62" y="11"/>
                </a:cubicBezTo>
                <a:cubicBezTo>
                  <a:pt x="62" y="15"/>
                  <a:pt x="66" y="20"/>
                  <a:pt x="70" y="20"/>
                </a:cubicBezTo>
                <a:cubicBezTo>
                  <a:pt x="72" y="20"/>
                  <a:pt x="75" y="20"/>
                  <a:pt x="77" y="19"/>
                </a:cubicBezTo>
                <a:cubicBezTo>
                  <a:pt x="80" y="18"/>
                  <a:pt x="81" y="17"/>
                  <a:pt x="84" y="17"/>
                </a:cubicBezTo>
                <a:cubicBezTo>
                  <a:pt x="84" y="17"/>
                  <a:pt x="84" y="17"/>
                  <a:pt x="84" y="17"/>
                </a:cubicBezTo>
                <a:cubicBezTo>
                  <a:pt x="82" y="25"/>
                  <a:pt x="82" y="25"/>
                  <a:pt x="82" y="25"/>
                </a:cubicBezTo>
                <a:cubicBezTo>
                  <a:pt x="79" y="27"/>
                  <a:pt x="79" y="30"/>
                  <a:pt x="79" y="33"/>
                </a:cubicBezTo>
                <a:cubicBezTo>
                  <a:pt x="78" y="35"/>
                  <a:pt x="76" y="37"/>
                  <a:pt x="76" y="39"/>
                </a:cubicBezTo>
                <a:cubicBezTo>
                  <a:pt x="74" y="45"/>
                  <a:pt x="77" y="48"/>
                  <a:pt x="77" y="54"/>
                </a:cubicBezTo>
                <a:cubicBezTo>
                  <a:pt x="76" y="57"/>
                  <a:pt x="76" y="63"/>
                  <a:pt x="77" y="67"/>
                </a:cubicBezTo>
                <a:cubicBezTo>
                  <a:pt x="80" y="74"/>
                  <a:pt x="77" y="73"/>
                  <a:pt x="72" y="69"/>
                </a:cubicBezTo>
                <a:cubicBezTo>
                  <a:pt x="65" y="62"/>
                  <a:pt x="63" y="65"/>
                  <a:pt x="58" y="72"/>
                </a:cubicBezTo>
                <a:cubicBezTo>
                  <a:pt x="55" y="75"/>
                  <a:pt x="53" y="67"/>
                  <a:pt x="50" y="77"/>
                </a:cubicBezTo>
                <a:cubicBezTo>
                  <a:pt x="50" y="79"/>
                  <a:pt x="47" y="80"/>
                  <a:pt x="45" y="82"/>
                </a:cubicBezTo>
                <a:cubicBezTo>
                  <a:pt x="45" y="82"/>
                  <a:pt x="45" y="82"/>
                  <a:pt x="45" y="82"/>
                </a:cubicBezTo>
                <a:cubicBezTo>
                  <a:pt x="40" y="76"/>
                  <a:pt x="42" y="72"/>
                  <a:pt x="33" y="70"/>
                </a:cubicBezTo>
                <a:cubicBezTo>
                  <a:pt x="27" y="69"/>
                  <a:pt x="13" y="71"/>
                  <a:pt x="11" y="63"/>
                </a:cubicBezTo>
                <a:cubicBezTo>
                  <a:pt x="11" y="62"/>
                  <a:pt x="8" y="54"/>
                  <a:pt x="7" y="53"/>
                </a:cubicBezTo>
                <a:cubicBezTo>
                  <a:pt x="5" y="51"/>
                  <a:pt x="0" y="49"/>
                  <a:pt x="1" y="47"/>
                </a:cubicBezTo>
                <a:cubicBezTo>
                  <a:pt x="1" y="47"/>
                  <a:pt x="1" y="47"/>
                  <a:pt x="1" y="47"/>
                </a:cubicBezTo>
                <a:cubicBezTo>
                  <a:pt x="2" y="45"/>
                  <a:pt x="4" y="43"/>
                  <a:pt x="4" y="41"/>
                </a:cubicBezTo>
                <a:cubicBezTo>
                  <a:pt x="4" y="39"/>
                  <a:pt x="4" y="38"/>
                  <a:pt x="5" y="37"/>
                </a:cubicBezTo>
                <a:cubicBezTo>
                  <a:pt x="6" y="35"/>
                  <a:pt x="8" y="34"/>
                  <a:pt x="8" y="31"/>
                </a:cubicBezTo>
                <a:cubicBezTo>
                  <a:pt x="8" y="30"/>
                  <a:pt x="8" y="29"/>
                  <a:pt x="7" y="28"/>
                </a:cubicBezTo>
                <a:cubicBezTo>
                  <a:pt x="7" y="26"/>
                  <a:pt x="8" y="25"/>
                  <a:pt x="8" y="24"/>
                </a:cubicBezTo>
                <a:cubicBezTo>
                  <a:pt x="10" y="23"/>
                  <a:pt x="12" y="22"/>
                  <a:pt x="14" y="22"/>
                </a:cubicBezTo>
                <a:cubicBezTo>
                  <a:pt x="17" y="21"/>
                  <a:pt x="18" y="21"/>
                  <a:pt x="20" y="19"/>
                </a:cubicBezTo>
                <a:cubicBezTo>
                  <a:pt x="21" y="17"/>
                  <a:pt x="20" y="17"/>
                  <a:pt x="19" y="15"/>
                </a:cubicBezTo>
                <a:cubicBezTo>
                  <a:pt x="18" y="13"/>
                  <a:pt x="18" y="11"/>
                  <a:pt x="19" y="8"/>
                </a:cubicBezTo>
                <a:cubicBezTo>
                  <a:pt x="20" y="6"/>
                  <a:pt x="21" y="2"/>
                  <a:pt x="23" y="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8" name="Freeform 27"/>
          <p:cNvSpPr>
            <a:spLocks/>
          </p:cNvSpPr>
          <p:nvPr/>
        </p:nvSpPr>
        <p:spPr bwMode="auto">
          <a:xfrm>
            <a:off x="8570424" y="4543915"/>
            <a:ext cx="294504" cy="188974"/>
          </a:xfrm>
          <a:custGeom>
            <a:avLst/>
            <a:gdLst/>
            <a:ahLst/>
            <a:cxnLst>
              <a:cxn ang="0">
                <a:pos x="5" y="30"/>
              </a:cxn>
              <a:cxn ang="0">
                <a:pos x="4" y="28"/>
              </a:cxn>
              <a:cxn ang="0">
                <a:pos x="0" y="25"/>
              </a:cxn>
              <a:cxn ang="0">
                <a:pos x="0" y="20"/>
              </a:cxn>
              <a:cxn ang="0">
                <a:pos x="4" y="17"/>
              </a:cxn>
              <a:cxn ang="0">
                <a:pos x="4" y="17"/>
              </a:cxn>
              <a:cxn ang="0">
                <a:pos x="10" y="15"/>
              </a:cxn>
              <a:cxn ang="0">
                <a:pos x="20" y="16"/>
              </a:cxn>
              <a:cxn ang="0">
                <a:pos x="37" y="12"/>
              </a:cxn>
              <a:cxn ang="0">
                <a:pos x="38" y="5"/>
              </a:cxn>
              <a:cxn ang="0">
                <a:pos x="45" y="4"/>
              </a:cxn>
              <a:cxn ang="0">
                <a:pos x="45" y="4"/>
              </a:cxn>
              <a:cxn ang="0">
                <a:pos x="46" y="9"/>
              </a:cxn>
              <a:cxn ang="0">
                <a:pos x="67" y="12"/>
              </a:cxn>
              <a:cxn ang="0">
                <a:pos x="82" y="23"/>
              </a:cxn>
              <a:cxn ang="0">
                <a:pos x="85" y="31"/>
              </a:cxn>
              <a:cxn ang="0">
                <a:pos x="91" y="30"/>
              </a:cxn>
              <a:cxn ang="0">
                <a:pos x="106" y="44"/>
              </a:cxn>
              <a:cxn ang="0">
                <a:pos x="89" y="49"/>
              </a:cxn>
              <a:cxn ang="0">
                <a:pos x="81" y="54"/>
              </a:cxn>
              <a:cxn ang="0">
                <a:pos x="78" y="61"/>
              </a:cxn>
              <a:cxn ang="0">
                <a:pos x="70" y="58"/>
              </a:cxn>
              <a:cxn ang="0">
                <a:pos x="51" y="68"/>
              </a:cxn>
              <a:cxn ang="0">
                <a:pos x="41" y="60"/>
              </a:cxn>
              <a:cxn ang="0">
                <a:pos x="28" y="48"/>
              </a:cxn>
              <a:cxn ang="0">
                <a:pos x="22" y="40"/>
              </a:cxn>
              <a:cxn ang="0">
                <a:pos x="17" y="34"/>
              </a:cxn>
              <a:cxn ang="0">
                <a:pos x="5" y="30"/>
              </a:cxn>
            </a:cxnLst>
            <a:rect l="0" t="0" r="r" b="b"/>
            <a:pathLst>
              <a:path w="108" h="69">
                <a:moveTo>
                  <a:pt x="5" y="30"/>
                </a:moveTo>
                <a:cubicBezTo>
                  <a:pt x="4" y="29"/>
                  <a:pt x="4" y="29"/>
                  <a:pt x="4" y="28"/>
                </a:cubicBezTo>
                <a:cubicBezTo>
                  <a:pt x="3" y="27"/>
                  <a:pt x="1" y="26"/>
                  <a:pt x="0" y="25"/>
                </a:cubicBezTo>
                <a:cubicBezTo>
                  <a:pt x="0" y="23"/>
                  <a:pt x="0" y="21"/>
                  <a:pt x="0" y="20"/>
                </a:cubicBezTo>
                <a:cubicBezTo>
                  <a:pt x="4" y="17"/>
                  <a:pt x="4" y="17"/>
                  <a:pt x="4" y="17"/>
                </a:cubicBezTo>
                <a:cubicBezTo>
                  <a:pt x="4" y="17"/>
                  <a:pt x="4" y="17"/>
                  <a:pt x="4" y="17"/>
                </a:cubicBezTo>
                <a:cubicBezTo>
                  <a:pt x="5" y="20"/>
                  <a:pt x="8" y="16"/>
                  <a:pt x="10" y="15"/>
                </a:cubicBezTo>
                <a:cubicBezTo>
                  <a:pt x="13" y="12"/>
                  <a:pt x="17" y="15"/>
                  <a:pt x="20" y="16"/>
                </a:cubicBezTo>
                <a:cubicBezTo>
                  <a:pt x="24" y="16"/>
                  <a:pt x="35" y="16"/>
                  <a:pt x="37" y="12"/>
                </a:cubicBezTo>
                <a:cubicBezTo>
                  <a:pt x="38" y="10"/>
                  <a:pt x="37" y="7"/>
                  <a:pt x="38" y="5"/>
                </a:cubicBezTo>
                <a:cubicBezTo>
                  <a:pt x="39" y="4"/>
                  <a:pt x="44" y="4"/>
                  <a:pt x="45" y="4"/>
                </a:cubicBezTo>
                <a:cubicBezTo>
                  <a:pt x="45" y="4"/>
                  <a:pt x="45" y="4"/>
                  <a:pt x="45" y="4"/>
                </a:cubicBezTo>
                <a:cubicBezTo>
                  <a:pt x="46" y="9"/>
                  <a:pt x="46" y="9"/>
                  <a:pt x="46" y="9"/>
                </a:cubicBezTo>
                <a:cubicBezTo>
                  <a:pt x="52" y="17"/>
                  <a:pt x="67" y="0"/>
                  <a:pt x="67" y="12"/>
                </a:cubicBezTo>
                <a:cubicBezTo>
                  <a:pt x="67" y="22"/>
                  <a:pt x="82" y="14"/>
                  <a:pt x="82" y="23"/>
                </a:cubicBezTo>
                <a:cubicBezTo>
                  <a:pt x="82" y="26"/>
                  <a:pt x="80" y="30"/>
                  <a:pt x="85" y="31"/>
                </a:cubicBezTo>
                <a:cubicBezTo>
                  <a:pt x="88" y="32"/>
                  <a:pt x="90" y="30"/>
                  <a:pt x="91" y="30"/>
                </a:cubicBezTo>
                <a:cubicBezTo>
                  <a:pt x="95" y="36"/>
                  <a:pt x="97" y="44"/>
                  <a:pt x="106" y="44"/>
                </a:cubicBezTo>
                <a:cubicBezTo>
                  <a:pt x="108" y="51"/>
                  <a:pt x="92" y="50"/>
                  <a:pt x="89" y="49"/>
                </a:cubicBezTo>
                <a:cubicBezTo>
                  <a:pt x="83" y="48"/>
                  <a:pt x="84" y="51"/>
                  <a:pt x="81" y="54"/>
                </a:cubicBezTo>
                <a:cubicBezTo>
                  <a:pt x="81" y="58"/>
                  <a:pt x="86" y="60"/>
                  <a:pt x="78" y="61"/>
                </a:cubicBezTo>
                <a:cubicBezTo>
                  <a:pt x="74" y="62"/>
                  <a:pt x="73" y="59"/>
                  <a:pt x="70" y="58"/>
                </a:cubicBezTo>
                <a:cubicBezTo>
                  <a:pt x="61" y="54"/>
                  <a:pt x="61" y="69"/>
                  <a:pt x="51" y="68"/>
                </a:cubicBezTo>
                <a:cubicBezTo>
                  <a:pt x="48" y="67"/>
                  <a:pt x="46" y="61"/>
                  <a:pt x="41" y="60"/>
                </a:cubicBezTo>
                <a:cubicBezTo>
                  <a:pt x="31" y="57"/>
                  <a:pt x="34" y="53"/>
                  <a:pt x="28" y="48"/>
                </a:cubicBezTo>
                <a:cubicBezTo>
                  <a:pt x="25" y="45"/>
                  <a:pt x="23" y="44"/>
                  <a:pt x="22" y="40"/>
                </a:cubicBezTo>
                <a:cubicBezTo>
                  <a:pt x="21" y="37"/>
                  <a:pt x="22" y="34"/>
                  <a:pt x="17" y="34"/>
                </a:cubicBezTo>
                <a:cubicBezTo>
                  <a:pt x="12" y="34"/>
                  <a:pt x="10" y="30"/>
                  <a:pt x="5" y="3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9" name="Freeform 28"/>
          <p:cNvSpPr>
            <a:spLocks/>
          </p:cNvSpPr>
          <p:nvPr/>
        </p:nvSpPr>
        <p:spPr bwMode="auto">
          <a:xfrm>
            <a:off x="8477165" y="4234686"/>
            <a:ext cx="613549" cy="856515"/>
          </a:xfrm>
          <a:custGeom>
            <a:avLst/>
            <a:gdLst/>
            <a:ahLst/>
            <a:cxnLst>
              <a:cxn ang="0">
                <a:pos x="6" y="257"/>
              </a:cxn>
              <a:cxn ang="0">
                <a:pos x="28" y="249"/>
              </a:cxn>
              <a:cxn ang="0">
                <a:pos x="33" y="234"/>
              </a:cxn>
              <a:cxn ang="0">
                <a:pos x="35" y="213"/>
              </a:cxn>
              <a:cxn ang="0">
                <a:pos x="40" y="197"/>
              </a:cxn>
              <a:cxn ang="0">
                <a:pos x="42" y="190"/>
              </a:cxn>
              <a:cxn ang="0">
                <a:pos x="41" y="171"/>
              </a:cxn>
              <a:cxn ang="0">
                <a:pos x="39" y="158"/>
              </a:cxn>
              <a:cxn ang="0">
                <a:pos x="39" y="144"/>
              </a:cxn>
              <a:cxn ang="0">
                <a:pos x="56" y="154"/>
              </a:cxn>
              <a:cxn ang="0">
                <a:pos x="75" y="174"/>
              </a:cxn>
              <a:cxn ang="0">
                <a:pos x="104" y="172"/>
              </a:cxn>
              <a:cxn ang="0">
                <a:pos x="115" y="168"/>
              </a:cxn>
              <a:cxn ang="0">
                <a:pos x="140" y="158"/>
              </a:cxn>
              <a:cxn ang="0">
                <a:pos x="119" y="145"/>
              </a:cxn>
              <a:cxn ang="0">
                <a:pos x="101" y="126"/>
              </a:cxn>
              <a:cxn ang="0">
                <a:pos x="79" y="118"/>
              </a:cxn>
              <a:cxn ang="0">
                <a:pos x="85" y="116"/>
              </a:cxn>
              <a:cxn ang="0">
                <a:pos x="83" y="94"/>
              </a:cxn>
              <a:cxn ang="0">
                <a:pos x="90" y="80"/>
              </a:cxn>
              <a:cxn ang="0">
                <a:pos x="88" y="68"/>
              </a:cxn>
              <a:cxn ang="0">
                <a:pos x="76" y="66"/>
              </a:cxn>
              <a:cxn ang="0">
                <a:pos x="95" y="48"/>
              </a:cxn>
              <a:cxn ang="0">
                <a:pos x="107" y="36"/>
              </a:cxn>
              <a:cxn ang="0">
                <a:pos x="109" y="30"/>
              </a:cxn>
              <a:cxn ang="0">
                <a:pos x="113" y="6"/>
              </a:cxn>
              <a:cxn ang="0">
                <a:pos x="123" y="4"/>
              </a:cxn>
              <a:cxn ang="0">
                <a:pos x="132" y="26"/>
              </a:cxn>
              <a:cxn ang="0">
                <a:pos x="143" y="32"/>
              </a:cxn>
              <a:cxn ang="0">
                <a:pos x="141" y="42"/>
              </a:cxn>
              <a:cxn ang="0">
                <a:pos x="131" y="43"/>
              </a:cxn>
              <a:cxn ang="0">
                <a:pos x="133" y="56"/>
              </a:cxn>
              <a:cxn ang="0">
                <a:pos x="129" y="68"/>
              </a:cxn>
              <a:cxn ang="0">
                <a:pos x="149" y="77"/>
              </a:cxn>
              <a:cxn ang="0">
                <a:pos x="168" y="72"/>
              </a:cxn>
              <a:cxn ang="0">
                <a:pos x="178" y="90"/>
              </a:cxn>
              <a:cxn ang="0">
                <a:pos x="170" y="109"/>
              </a:cxn>
              <a:cxn ang="0">
                <a:pos x="160" y="133"/>
              </a:cxn>
              <a:cxn ang="0">
                <a:pos x="164" y="148"/>
              </a:cxn>
              <a:cxn ang="0">
                <a:pos x="188" y="159"/>
              </a:cxn>
              <a:cxn ang="0">
                <a:pos x="199" y="175"/>
              </a:cxn>
              <a:cxn ang="0">
                <a:pos x="183" y="176"/>
              </a:cxn>
              <a:cxn ang="0">
                <a:pos x="175" y="185"/>
              </a:cxn>
              <a:cxn ang="0">
                <a:pos x="175" y="206"/>
              </a:cxn>
              <a:cxn ang="0">
                <a:pos x="168" y="227"/>
              </a:cxn>
              <a:cxn ang="0">
                <a:pos x="191" y="247"/>
              </a:cxn>
              <a:cxn ang="0">
                <a:pos x="209" y="244"/>
              </a:cxn>
              <a:cxn ang="0">
                <a:pos x="225" y="257"/>
              </a:cxn>
              <a:cxn ang="0">
                <a:pos x="218" y="264"/>
              </a:cxn>
              <a:cxn ang="0">
                <a:pos x="198" y="275"/>
              </a:cxn>
              <a:cxn ang="0">
                <a:pos x="186" y="279"/>
              </a:cxn>
              <a:cxn ang="0">
                <a:pos x="156" y="292"/>
              </a:cxn>
              <a:cxn ang="0">
                <a:pos x="138" y="279"/>
              </a:cxn>
              <a:cxn ang="0">
                <a:pos x="120" y="274"/>
              </a:cxn>
              <a:cxn ang="0">
                <a:pos x="119" y="304"/>
              </a:cxn>
              <a:cxn ang="0">
                <a:pos x="105" y="301"/>
              </a:cxn>
              <a:cxn ang="0">
                <a:pos x="90" y="302"/>
              </a:cxn>
              <a:cxn ang="0">
                <a:pos x="77" y="306"/>
              </a:cxn>
              <a:cxn ang="0">
                <a:pos x="63" y="311"/>
              </a:cxn>
              <a:cxn ang="0">
                <a:pos x="36" y="303"/>
              </a:cxn>
              <a:cxn ang="0">
                <a:pos x="24" y="291"/>
              </a:cxn>
              <a:cxn ang="0">
                <a:pos x="8" y="279"/>
              </a:cxn>
              <a:cxn ang="0">
                <a:pos x="1" y="262"/>
              </a:cxn>
            </a:cxnLst>
            <a:rect l="0" t="0" r="r" b="b"/>
            <a:pathLst>
              <a:path w="225" h="315">
                <a:moveTo>
                  <a:pt x="1" y="262"/>
                </a:moveTo>
                <a:cubicBezTo>
                  <a:pt x="3" y="260"/>
                  <a:pt x="6" y="259"/>
                  <a:pt x="6" y="257"/>
                </a:cubicBezTo>
                <a:cubicBezTo>
                  <a:pt x="9" y="247"/>
                  <a:pt x="11" y="255"/>
                  <a:pt x="14" y="252"/>
                </a:cubicBezTo>
                <a:cubicBezTo>
                  <a:pt x="19" y="245"/>
                  <a:pt x="21" y="242"/>
                  <a:pt x="28" y="249"/>
                </a:cubicBezTo>
                <a:cubicBezTo>
                  <a:pt x="33" y="253"/>
                  <a:pt x="36" y="254"/>
                  <a:pt x="33" y="247"/>
                </a:cubicBezTo>
                <a:cubicBezTo>
                  <a:pt x="32" y="243"/>
                  <a:pt x="32" y="237"/>
                  <a:pt x="33" y="234"/>
                </a:cubicBezTo>
                <a:cubicBezTo>
                  <a:pt x="33" y="228"/>
                  <a:pt x="30" y="225"/>
                  <a:pt x="32" y="219"/>
                </a:cubicBezTo>
                <a:cubicBezTo>
                  <a:pt x="32" y="217"/>
                  <a:pt x="34" y="215"/>
                  <a:pt x="35" y="213"/>
                </a:cubicBezTo>
                <a:cubicBezTo>
                  <a:pt x="35" y="210"/>
                  <a:pt x="35" y="207"/>
                  <a:pt x="38" y="205"/>
                </a:cubicBezTo>
                <a:cubicBezTo>
                  <a:pt x="40" y="197"/>
                  <a:pt x="40" y="197"/>
                  <a:pt x="40" y="197"/>
                </a:cubicBezTo>
                <a:cubicBezTo>
                  <a:pt x="40" y="197"/>
                  <a:pt x="40" y="197"/>
                  <a:pt x="40" y="197"/>
                </a:cubicBezTo>
                <a:cubicBezTo>
                  <a:pt x="42" y="195"/>
                  <a:pt x="44" y="193"/>
                  <a:pt x="42" y="190"/>
                </a:cubicBezTo>
                <a:cubicBezTo>
                  <a:pt x="41" y="189"/>
                  <a:pt x="43" y="186"/>
                  <a:pt x="42" y="184"/>
                </a:cubicBezTo>
                <a:cubicBezTo>
                  <a:pt x="41" y="180"/>
                  <a:pt x="40" y="175"/>
                  <a:pt x="41" y="171"/>
                </a:cubicBezTo>
                <a:cubicBezTo>
                  <a:pt x="42" y="169"/>
                  <a:pt x="43" y="168"/>
                  <a:pt x="42" y="166"/>
                </a:cubicBezTo>
                <a:cubicBezTo>
                  <a:pt x="42" y="163"/>
                  <a:pt x="39" y="161"/>
                  <a:pt x="39" y="158"/>
                </a:cubicBezTo>
                <a:cubicBezTo>
                  <a:pt x="39" y="144"/>
                  <a:pt x="39" y="144"/>
                  <a:pt x="39" y="144"/>
                </a:cubicBezTo>
                <a:cubicBezTo>
                  <a:pt x="39" y="144"/>
                  <a:pt x="39" y="144"/>
                  <a:pt x="39" y="144"/>
                </a:cubicBezTo>
                <a:cubicBezTo>
                  <a:pt x="44" y="144"/>
                  <a:pt x="46" y="148"/>
                  <a:pt x="51" y="148"/>
                </a:cubicBezTo>
                <a:cubicBezTo>
                  <a:pt x="56" y="148"/>
                  <a:pt x="55" y="151"/>
                  <a:pt x="56" y="154"/>
                </a:cubicBezTo>
                <a:cubicBezTo>
                  <a:pt x="57" y="158"/>
                  <a:pt x="59" y="159"/>
                  <a:pt x="62" y="162"/>
                </a:cubicBezTo>
                <a:cubicBezTo>
                  <a:pt x="68" y="167"/>
                  <a:pt x="65" y="171"/>
                  <a:pt x="75" y="174"/>
                </a:cubicBezTo>
                <a:cubicBezTo>
                  <a:pt x="80" y="175"/>
                  <a:pt x="82" y="181"/>
                  <a:pt x="85" y="182"/>
                </a:cubicBezTo>
                <a:cubicBezTo>
                  <a:pt x="95" y="183"/>
                  <a:pt x="95" y="168"/>
                  <a:pt x="104" y="172"/>
                </a:cubicBezTo>
                <a:cubicBezTo>
                  <a:pt x="107" y="173"/>
                  <a:pt x="108" y="176"/>
                  <a:pt x="112" y="175"/>
                </a:cubicBezTo>
                <a:cubicBezTo>
                  <a:pt x="120" y="174"/>
                  <a:pt x="115" y="172"/>
                  <a:pt x="115" y="168"/>
                </a:cubicBezTo>
                <a:cubicBezTo>
                  <a:pt x="118" y="165"/>
                  <a:pt x="117" y="162"/>
                  <a:pt x="123" y="163"/>
                </a:cubicBezTo>
                <a:cubicBezTo>
                  <a:pt x="126" y="164"/>
                  <a:pt x="142" y="165"/>
                  <a:pt x="140" y="158"/>
                </a:cubicBezTo>
                <a:cubicBezTo>
                  <a:pt x="131" y="158"/>
                  <a:pt x="129" y="150"/>
                  <a:pt x="125" y="144"/>
                </a:cubicBezTo>
                <a:cubicBezTo>
                  <a:pt x="124" y="144"/>
                  <a:pt x="122" y="146"/>
                  <a:pt x="119" y="145"/>
                </a:cubicBezTo>
                <a:cubicBezTo>
                  <a:pt x="114" y="144"/>
                  <a:pt x="116" y="140"/>
                  <a:pt x="116" y="137"/>
                </a:cubicBezTo>
                <a:cubicBezTo>
                  <a:pt x="116" y="128"/>
                  <a:pt x="101" y="136"/>
                  <a:pt x="101" y="126"/>
                </a:cubicBezTo>
                <a:cubicBezTo>
                  <a:pt x="101" y="114"/>
                  <a:pt x="86" y="131"/>
                  <a:pt x="80" y="123"/>
                </a:cubicBezTo>
                <a:cubicBezTo>
                  <a:pt x="79" y="118"/>
                  <a:pt x="79" y="118"/>
                  <a:pt x="79" y="118"/>
                </a:cubicBezTo>
                <a:cubicBezTo>
                  <a:pt x="79" y="118"/>
                  <a:pt x="79" y="118"/>
                  <a:pt x="79" y="118"/>
                </a:cubicBezTo>
                <a:cubicBezTo>
                  <a:pt x="85" y="116"/>
                  <a:pt x="85" y="116"/>
                  <a:pt x="85" y="116"/>
                </a:cubicBezTo>
                <a:cubicBezTo>
                  <a:pt x="86" y="110"/>
                  <a:pt x="81" y="108"/>
                  <a:pt x="77" y="105"/>
                </a:cubicBezTo>
                <a:cubicBezTo>
                  <a:pt x="74" y="103"/>
                  <a:pt x="81" y="96"/>
                  <a:pt x="83" y="94"/>
                </a:cubicBezTo>
                <a:cubicBezTo>
                  <a:pt x="87" y="91"/>
                  <a:pt x="89" y="93"/>
                  <a:pt x="88" y="87"/>
                </a:cubicBezTo>
                <a:cubicBezTo>
                  <a:pt x="88" y="84"/>
                  <a:pt x="88" y="82"/>
                  <a:pt x="90" y="80"/>
                </a:cubicBezTo>
                <a:cubicBezTo>
                  <a:pt x="91" y="78"/>
                  <a:pt x="92" y="78"/>
                  <a:pt x="93" y="76"/>
                </a:cubicBezTo>
                <a:cubicBezTo>
                  <a:pt x="93" y="72"/>
                  <a:pt x="88" y="72"/>
                  <a:pt x="88" y="68"/>
                </a:cubicBezTo>
                <a:cubicBezTo>
                  <a:pt x="88" y="66"/>
                  <a:pt x="89" y="63"/>
                  <a:pt x="86" y="63"/>
                </a:cubicBezTo>
                <a:cubicBezTo>
                  <a:pt x="85" y="63"/>
                  <a:pt x="76" y="67"/>
                  <a:pt x="76" y="66"/>
                </a:cubicBezTo>
                <a:cubicBezTo>
                  <a:pt x="76" y="61"/>
                  <a:pt x="78" y="60"/>
                  <a:pt x="82" y="58"/>
                </a:cubicBezTo>
                <a:cubicBezTo>
                  <a:pt x="86" y="56"/>
                  <a:pt x="93" y="53"/>
                  <a:pt x="95" y="48"/>
                </a:cubicBezTo>
                <a:cubicBezTo>
                  <a:pt x="96" y="45"/>
                  <a:pt x="98" y="44"/>
                  <a:pt x="101" y="43"/>
                </a:cubicBezTo>
                <a:cubicBezTo>
                  <a:pt x="104" y="41"/>
                  <a:pt x="108" y="41"/>
                  <a:pt x="107" y="36"/>
                </a:cubicBezTo>
                <a:cubicBezTo>
                  <a:pt x="107" y="36"/>
                  <a:pt x="107" y="36"/>
                  <a:pt x="107" y="36"/>
                </a:cubicBezTo>
                <a:cubicBezTo>
                  <a:pt x="109" y="30"/>
                  <a:pt x="109" y="30"/>
                  <a:pt x="109" y="30"/>
                </a:cubicBezTo>
                <a:cubicBezTo>
                  <a:pt x="111" y="27"/>
                  <a:pt x="115" y="26"/>
                  <a:pt x="112" y="23"/>
                </a:cubicBezTo>
                <a:cubicBezTo>
                  <a:pt x="111" y="22"/>
                  <a:pt x="112" y="8"/>
                  <a:pt x="113" y="6"/>
                </a:cubicBezTo>
                <a:cubicBezTo>
                  <a:pt x="113" y="5"/>
                  <a:pt x="114" y="3"/>
                  <a:pt x="116" y="3"/>
                </a:cubicBezTo>
                <a:cubicBezTo>
                  <a:pt x="117" y="2"/>
                  <a:pt x="118" y="6"/>
                  <a:pt x="123" y="4"/>
                </a:cubicBezTo>
                <a:cubicBezTo>
                  <a:pt x="130" y="0"/>
                  <a:pt x="131" y="7"/>
                  <a:pt x="130" y="12"/>
                </a:cubicBezTo>
                <a:cubicBezTo>
                  <a:pt x="127" y="20"/>
                  <a:pt x="127" y="20"/>
                  <a:pt x="132" y="26"/>
                </a:cubicBezTo>
                <a:cubicBezTo>
                  <a:pt x="133" y="28"/>
                  <a:pt x="131" y="31"/>
                  <a:pt x="132" y="32"/>
                </a:cubicBezTo>
                <a:cubicBezTo>
                  <a:pt x="133" y="34"/>
                  <a:pt x="141" y="30"/>
                  <a:pt x="143" y="32"/>
                </a:cubicBezTo>
                <a:cubicBezTo>
                  <a:pt x="144" y="32"/>
                  <a:pt x="146" y="38"/>
                  <a:pt x="146" y="38"/>
                </a:cubicBezTo>
                <a:cubicBezTo>
                  <a:pt x="146" y="40"/>
                  <a:pt x="142" y="41"/>
                  <a:pt x="141" y="42"/>
                </a:cubicBezTo>
                <a:cubicBezTo>
                  <a:pt x="139" y="43"/>
                  <a:pt x="141" y="47"/>
                  <a:pt x="137" y="47"/>
                </a:cubicBezTo>
                <a:cubicBezTo>
                  <a:pt x="135" y="47"/>
                  <a:pt x="133" y="42"/>
                  <a:pt x="131" y="43"/>
                </a:cubicBezTo>
                <a:cubicBezTo>
                  <a:pt x="130" y="43"/>
                  <a:pt x="131" y="47"/>
                  <a:pt x="129" y="48"/>
                </a:cubicBezTo>
                <a:cubicBezTo>
                  <a:pt x="123" y="50"/>
                  <a:pt x="130" y="54"/>
                  <a:pt x="133" y="56"/>
                </a:cubicBezTo>
                <a:cubicBezTo>
                  <a:pt x="135" y="57"/>
                  <a:pt x="132" y="59"/>
                  <a:pt x="131" y="60"/>
                </a:cubicBezTo>
                <a:cubicBezTo>
                  <a:pt x="124" y="63"/>
                  <a:pt x="129" y="61"/>
                  <a:pt x="129" y="68"/>
                </a:cubicBezTo>
                <a:cubicBezTo>
                  <a:pt x="129" y="77"/>
                  <a:pt x="135" y="71"/>
                  <a:pt x="140" y="71"/>
                </a:cubicBezTo>
                <a:cubicBezTo>
                  <a:pt x="141" y="72"/>
                  <a:pt x="147" y="88"/>
                  <a:pt x="149" y="77"/>
                </a:cubicBezTo>
                <a:cubicBezTo>
                  <a:pt x="150" y="73"/>
                  <a:pt x="153" y="73"/>
                  <a:pt x="154" y="69"/>
                </a:cubicBezTo>
                <a:cubicBezTo>
                  <a:pt x="158" y="57"/>
                  <a:pt x="165" y="74"/>
                  <a:pt x="168" y="72"/>
                </a:cubicBezTo>
                <a:cubicBezTo>
                  <a:pt x="176" y="66"/>
                  <a:pt x="180" y="74"/>
                  <a:pt x="187" y="75"/>
                </a:cubicBezTo>
                <a:cubicBezTo>
                  <a:pt x="187" y="78"/>
                  <a:pt x="180" y="86"/>
                  <a:pt x="178" y="90"/>
                </a:cubicBezTo>
                <a:cubicBezTo>
                  <a:pt x="176" y="93"/>
                  <a:pt x="173" y="95"/>
                  <a:pt x="174" y="100"/>
                </a:cubicBezTo>
                <a:cubicBezTo>
                  <a:pt x="175" y="105"/>
                  <a:pt x="171" y="105"/>
                  <a:pt x="170" y="109"/>
                </a:cubicBezTo>
                <a:cubicBezTo>
                  <a:pt x="169" y="113"/>
                  <a:pt x="172" y="121"/>
                  <a:pt x="170" y="122"/>
                </a:cubicBezTo>
                <a:cubicBezTo>
                  <a:pt x="165" y="128"/>
                  <a:pt x="163" y="124"/>
                  <a:pt x="160" y="133"/>
                </a:cubicBezTo>
                <a:cubicBezTo>
                  <a:pt x="159" y="138"/>
                  <a:pt x="157" y="141"/>
                  <a:pt x="163" y="142"/>
                </a:cubicBezTo>
                <a:cubicBezTo>
                  <a:pt x="167" y="143"/>
                  <a:pt x="165" y="144"/>
                  <a:pt x="164" y="148"/>
                </a:cubicBezTo>
                <a:cubicBezTo>
                  <a:pt x="164" y="156"/>
                  <a:pt x="172" y="152"/>
                  <a:pt x="177" y="154"/>
                </a:cubicBezTo>
                <a:cubicBezTo>
                  <a:pt x="182" y="156"/>
                  <a:pt x="181" y="159"/>
                  <a:pt x="188" y="159"/>
                </a:cubicBezTo>
                <a:cubicBezTo>
                  <a:pt x="195" y="159"/>
                  <a:pt x="196" y="159"/>
                  <a:pt x="200" y="164"/>
                </a:cubicBezTo>
                <a:cubicBezTo>
                  <a:pt x="199" y="168"/>
                  <a:pt x="200" y="171"/>
                  <a:pt x="199" y="175"/>
                </a:cubicBezTo>
                <a:cubicBezTo>
                  <a:pt x="198" y="181"/>
                  <a:pt x="193" y="175"/>
                  <a:pt x="189" y="176"/>
                </a:cubicBezTo>
                <a:cubicBezTo>
                  <a:pt x="186" y="176"/>
                  <a:pt x="185" y="176"/>
                  <a:pt x="183" y="176"/>
                </a:cubicBezTo>
                <a:cubicBezTo>
                  <a:pt x="181" y="176"/>
                  <a:pt x="182" y="178"/>
                  <a:pt x="182" y="179"/>
                </a:cubicBezTo>
                <a:cubicBezTo>
                  <a:pt x="182" y="182"/>
                  <a:pt x="176" y="182"/>
                  <a:pt x="175" y="185"/>
                </a:cubicBezTo>
                <a:cubicBezTo>
                  <a:pt x="172" y="190"/>
                  <a:pt x="172" y="195"/>
                  <a:pt x="175" y="200"/>
                </a:cubicBezTo>
                <a:cubicBezTo>
                  <a:pt x="176" y="202"/>
                  <a:pt x="176" y="204"/>
                  <a:pt x="175" y="206"/>
                </a:cubicBezTo>
                <a:cubicBezTo>
                  <a:pt x="172" y="209"/>
                  <a:pt x="169" y="211"/>
                  <a:pt x="168" y="215"/>
                </a:cubicBezTo>
                <a:cubicBezTo>
                  <a:pt x="168" y="219"/>
                  <a:pt x="165" y="223"/>
                  <a:pt x="168" y="227"/>
                </a:cubicBezTo>
                <a:cubicBezTo>
                  <a:pt x="170" y="231"/>
                  <a:pt x="179" y="232"/>
                  <a:pt x="183" y="235"/>
                </a:cubicBezTo>
                <a:cubicBezTo>
                  <a:pt x="186" y="237"/>
                  <a:pt x="186" y="244"/>
                  <a:pt x="191" y="247"/>
                </a:cubicBezTo>
                <a:cubicBezTo>
                  <a:pt x="195" y="250"/>
                  <a:pt x="198" y="241"/>
                  <a:pt x="202" y="240"/>
                </a:cubicBezTo>
                <a:cubicBezTo>
                  <a:pt x="207" y="239"/>
                  <a:pt x="205" y="243"/>
                  <a:pt x="209" y="244"/>
                </a:cubicBezTo>
                <a:cubicBezTo>
                  <a:pt x="212" y="246"/>
                  <a:pt x="218" y="242"/>
                  <a:pt x="219" y="247"/>
                </a:cubicBezTo>
                <a:cubicBezTo>
                  <a:pt x="220" y="250"/>
                  <a:pt x="222" y="256"/>
                  <a:pt x="225" y="257"/>
                </a:cubicBezTo>
                <a:cubicBezTo>
                  <a:pt x="225" y="257"/>
                  <a:pt x="225" y="257"/>
                  <a:pt x="225" y="257"/>
                </a:cubicBezTo>
                <a:cubicBezTo>
                  <a:pt x="218" y="264"/>
                  <a:pt x="218" y="264"/>
                  <a:pt x="218" y="264"/>
                </a:cubicBezTo>
                <a:cubicBezTo>
                  <a:pt x="215" y="267"/>
                  <a:pt x="217" y="271"/>
                  <a:pt x="212" y="273"/>
                </a:cubicBezTo>
                <a:cubicBezTo>
                  <a:pt x="209" y="274"/>
                  <a:pt x="202" y="275"/>
                  <a:pt x="198" y="275"/>
                </a:cubicBezTo>
                <a:cubicBezTo>
                  <a:pt x="196" y="278"/>
                  <a:pt x="200" y="280"/>
                  <a:pt x="193" y="282"/>
                </a:cubicBezTo>
                <a:cubicBezTo>
                  <a:pt x="190" y="282"/>
                  <a:pt x="188" y="281"/>
                  <a:pt x="186" y="279"/>
                </a:cubicBezTo>
                <a:cubicBezTo>
                  <a:pt x="179" y="274"/>
                  <a:pt x="172" y="286"/>
                  <a:pt x="166" y="286"/>
                </a:cubicBezTo>
                <a:cubicBezTo>
                  <a:pt x="159" y="286"/>
                  <a:pt x="159" y="287"/>
                  <a:pt x="156" y="292"/>
                </a:cubicBezTo>
                <a:cubicBezTo>
                  <a:pt x="148" y="302"/>
                  <a:pt x="146" y="289"/>
                  <a:pt x="143" y="285"/>
                </a:cubicBezTo>
                <a:cubicBezTo>
                  <a:pt x="142" y="283"/>
                  <a:pt x="138" y="282"/>
                  <a:pt x="138" y="279"/>
                </a:cubicBezTo>
                <a:cubicBezTo>
                  <a:pt x="138" y="275"/>
                  <a:pt x="141" y="272"/>
                  <a:pt x="140" y="267"/>
                </a:cubicBezTo>
                <a:cubicBezTo>
                  <a:pt x="135" y="271"/>
                  <a:pt x="122" y="265"/>
                  <a:pt x="120" y="274"/>
                </a:cubicBezTo>
                <a:cubicBezTo>
                  <a:pt x="119" y="281"/>
                  <a:pt x="116" y="288"/>
                  <a:pt x="122" y="293"/>
                </a:cubicBezTo>
                <a:cubicBezTo>
                  <a:pt x="129" y="298"/>
                  <a:pt x="120" y="299"/>
                  <a:pt x="119" y="304"/>
                </a:cubicBezTo>
                <a:cubicBezTo>
                  <a:pt x="119" y="307"/>
                  <a:pt x="113" y="308"/>
                  <a:pt x="111" y="307"/>
                </a:cubicBezTo>
                <a:cubicBezTo>
                  <a:pt x="107" y="307"/>
                  <a:pt x="108" y="302"/>
                  <a:pt x="105" y="301"/>
                </a:cubicBezTo>
                <a:cubicBezTo>
                  <a:pt x="99" y="300"/>
                  <a:pt x="101" y="301"/>
                  <a:pt x="97" y="298"/>
                </a:cubicBezTo>
                <a:cubicBezTo>
                  <a:pt x="93" y="294"/>
                  <a:pt x="92" y="301"/>
                  <a:pt x="90" y="302"/>
                </a:cubicBezTo>
                <a:cubicBezTo>
                  <a:pt x="89" y="303"/>
                  <a:pt x="87" y="303"/>
                  <a:pt x="86" y="304"/>
                </a:cubicBezTo>
                <a:cubicBezTo>
                  <a:pt x="84" y="305"/>
                  <a:pt x="80" y="315"/>
                  <a:pt x="77" y="306"/>
                </a:cubicBezTo>
                <a:cubicBezTo>
                  <a:pt x="75" y="301"/>
                  <a:pt x="68" y="311"/>
                  <a:pt x="63" y="311"/>
                </a:cubicBezTo>
                <a:cubicBezTo>
                  <a:pt x="63" y="311"/>
                  <a:pt x="63" y="311"/>
                  <a:pt x="63" y="311"/>
                </a:cubicBezTo>
                <a:cubicBezTo>
                  <a:pt x="63" y="305"/>
                  <a:pt x="63" y="305"/>
                  <a:pt x="63" y="305"/>
                </a:cubicBezTo>
                <a:cubicBezTo>
                  <a:pt x="63" y="290"/>
                  <a:pt x="42" y="307"/>
                  <a:pt x="36" y="303"/>
                </a:cubicBezTo>
                <a:cubicBezTo>
                  <a:pt x="34" y="303"/>
                  <a:pt x="30" y="299"/>
                  <a:pt x="30" y="297"/>
                </a:cubicBezTo>
                <a:cubicBezTo>
                  <a:pt x="29" y="292"/>
                  <a:pt x="31" y="291"/>
                  <a:pt x="24" y="291"/>
                </a:cubicBezTo>
                <a:cubicBezTo>
                  <a:pt x="14" y="290"/>
                  <a:pt x="22" y="284"/>
                  <a:pt x="18" y="280"/>
                </a:cubicBezTo>
                <a:cubicBezTo>
                  <a:pt x="15" y="278"/>
                  <a:pt x="10" y="281"/>
                  <a:pt x="8" y="279"/>
                </a:cubicBezTo>
                <a:cubicBezTo>
                  <a:pt x="6" y="277"/>
                  <a:pt x="8" y="270"/>
                  <a:pt x="6" y="269"/>
                </a:cubicBezTo>
                <a:cubicBezTo>
                  <a:pt x="2" y="267"/>
                  <a:pt x="0" y="268"/>
                  <a:pt x="1" y="26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0" name="Freeform 29"/>
          <p:cNvSpPr>
            <a:spLocks noEditPoints="1"/>
          </p:cNvSpPr>
          <p:nvPr/>
        </p:nvSpPr>
        <p:spPr bwMode="auto">
          <a:xfrm>
            <a:off x="8580241" y="3765935"/>
            <a:ext cx="1335083" cy="1519149"/>
          </a:xfrm>
          <a:custGeom>
            <a:avLst/>
            <a:gdLst/>
            <a:ahLst/>
            <a:cxnLst>
              <a:cxn ang="0">
                <a:pos x="117" y="88"/>
              </a:cxn>
              <a:cxn ang="0">
                <a:pos x="129" y="103"/>
              </a:cxn>
              <a:cxn ang="0">
                <a:pos x="0" y="8"/>
              </a:cxn>
              <a:cxn ang="0">
                <a:pos x="24" y="22"/>
              </a:cxn>
              <a:cxn ang="0">
                <a:pos x="13" y="55"/>
              </a:cxn>
              <a:cxn ang="0">
                <a:pos x="10" y="84"/>
              </a:cxn>
              <a:cxn ang="0">
                <a:pos x="13" y="111"/>
              </a:cxn>
              <a:cxn ang="0">
                <a:pos x="13" y="129"/>
              </a:cxn>
              <a:cxn ang="0">
                <a:pos x="37" y="142"/>
              </a:cxn>
              <a:cxn ang="0">
                <a:pos x="36" y="178"/>
              </a:cxn>
              <a:cxn ang="0">
                <a:pos x="20" y="180"/>
              </a:cxn>
              <a:cxn ang="0">
                <a:pos x="16" y="201"/>
              </a:cxn>
              <a:cxn ang="0">
                <a:pos x="36" y="215"/>
              </a:cxn>
              <a:cxn ang="0">
                <a:pos x="69" y="208"/>
              </a:cxn>
              <a:cxn ang="0">
                <a:pos x="78" y="175"/>
              </a:cxn>
              <a:cxn ang="0">
                <a:pos x="94" y="204"/>
              </a:cxn>
              <a:cxn ang="0">
                <a:pos x="99" y="219"/>
              </a:cxn>
              <a:cxn ang="0">
                <a:pos x="93" y="232"/>
              </a:cxn>
              <a:cxn ang="0">
                <a:pos x="116" y="241"/>
              </a:cxn>
              <a:cxn ang="0">
                <a:pos x="136" y="272"/>
              </a:cxn>
              <a:cxn ang="0">
                <a:pos x="125" y="314"/>
              </a:cxn>
              <a:cxn ang="0">
                <a:pos x="162" y="336"/>
              </a:cxn>
              <a:cxn ang="0">
                <a:pos x="144" y="351"/>
              </a:cxn>
              <a:cxn ang="0">
                <a:pos x="130" y="387"/>
              </a:cxn>
              <a:cxn ang="0">
                <a:pos x="164" y="412"/>
              </a:cxn>
              <a:cxn ang="0">
                <a:pos x="187" y="429"/>
              </a:cxn>
              <a:cxn ang="0">
                <a:pos x="194" y="403"/>
              </a:cxn>
              <a:cxn ang="0">
                <a:pos x="241" y="451"/>
              </a:cxn>
              <a:cxn ang="0">
                <a:pos x="275" y="457"/>
              </a:cxn>
              <a:cxn ang="0">
                <a:pos x="300" y="517"/>
              </a:cxn>
              <a:cxn ang="0">
                <a:pos x="333" y="510"/>
              </a:cxn>
              <a:cxn ang="0">
                <a:pos x="352" y="535"/>
              </a:cxn>
              <a:cxn ang="0">
                <a:pos x="408" y="555"/>
              </a:cxn>
              <a:cxn ang="0">
                <a:pos x="470" y="553"/>
              </a:cxn>
              <a:cxn ang="0">
                <a:pos x="490" y="541"/>
              </a:cxn>
              <a:cxn ang="0">
                <a:pos x="489" y="523"/>
              </a:cxn>
              <a:cxn ang="0">
                <a:pos x="452" y="482"/>
              </a:cxn>
              <a:cxn ang="0">
                <a:pos x="443" y="457"/>
              </a:cxn>
              <a:cxn ang="0">
                <a:pos x="381" y="431"/>
              </a:cxn>
              <a:cxn ang="0">
                <a:pos x="350" y="408"/>
              </a:cxn>
              <a:cxn ang="0">
                <a:pos x="274" y="386"/>
              </a:cxn>
              <a:cxn ang="0">
                <a:pos x="250" y="354"/>
              </a:cxn>
              <a:cxn ang="0">
                <a:pos x="220" y="295"/>
              </a:cxn>
              <a:cxn ang="0">
                <a:pos x="186" y="238"/>
              </a:cxn>
              <a:cxn ang="0">
                <a:pos x="144" y="185"/>
              </a:cxn>
              <a:cxn ang="0">
                <a:pos x="121" y="126"/>
              </a:cxn>
              <a:cxn ang="0">
                <a:pos x="94" y="52"/>
              </a:cxn>
              <a:cxn ang="0">
                <a:pos x="68" y="19"/>
              </a:cxn>
              <a:cxn ang="0">
                <a:pos x="23" y="7"/>
              </a:cxn>
            </a:cxnLst>
            <a:rect l="0" t="0" r="r" b="b"/>
            <a:pathLst>
              <a:path w="491" h="558">
                <a:moveTo>
                  <a:pt x="120" y="117"/>
                </a:moveTo>
                <a:cubicBezTo>
                  <a:pt x="118" y="113"/>
                  <a:pt x="113" y="108"/>
                  <a:pt x="113" y="105"/>
                </a:cubicBezTo>
                <a:cubicBezTo>
                  <a:pt x="118" y="105"/>
                  <a:pt x="126" y="104"/>
                  <a:pt x="125" y="98"/>
                </a:cubicBezTo>
                <a:cubicBezTo>
                  <a:pt x="124" y="92"/>
                  <a:pt x="121" y="92"/>
                  <a:pt x="117" y="88"/>
                </a:cubicBezTo>
                <a:cubicBezTo>
                  <a:pt x="110" y="82"/>
                  <a:pt x="97" y="67"/>
                  <a:pt x="97" y="57"/>
                </a:cubicBezTo>
                <a:cubicBezTo>
                  <a:pt x="100" y="57"/>
                  <a:pt x="108" y="70"/>
                  <a:pt x="110" y="73"/>
                </a:cubicBezTo>
                <a:cubicBezTo>
                  <a:pt x="114" y="77"/>
                  <a:pt x="116" y="82"/>
                  <a:pt x="121" y="85"/>
                </a:cubicBezTo>
                <a:cubicBezTo>
                  <a:pt x="130" y="90"/>
                  <a:pt x="132" y="92"/>
                  <a:pt x="129" y="103"/>
                </a:cubicBezTo>
                <a:cubicBezTo>
                  <a:pt x="129" y="105"/>
                  <a:pt x="126" y="109"/>
                  <a:pt x="124" y="111"/>
                </a:cubicBezTo>
                <a:cubicBezTo>
                  <a:pt x="123" y="114"/>
                  <a:pt x="123" y="117"/>
                  <a:pt x="122" y="119"/>
                </a:cubicBezTo>
                <a:cubicBezTo>
                  <a:pt x="120" y="117"/>
                  <a:pt x="120" y="117"/>
                  <a:pt x="120" y="117"/>
                </a:cubicBezTo>
                <a:close/>
                <a:moveTo>
                  <a:pt x="0" y="8"/>
                </a:moveTo>
                <a:cubicBezTo>
                  <a:pt x="0" y="8"/>
                  <a:pt x="0" y="8"/>
                  <a:pt x="0" y="8"/>
                </a:cubicBezTo>
                <a:cubicBezTo>
                  <a:pt x="1" y="11"/>
                  <a:pt x="3" y="12"/>
                  <a:pt x="6" y="12"/>
                </a:cubicBezTo>
                <a:cubicBezTo>
                  <a:pt x="10" y="12"/>
                  <a:pt x="8" y="18"/>
                  <a:pt x="14" y="18"/>
                </a:cubicBezTo>
                <a:cubicBezTo>
                  <a:pt x="18" y="18"/>
                  <a:pt x="21" y="18"/>
                  <a:pt x="24" y="22"/>
                </a:cubicBezTo>
                <a:cubicBezTo>
                  <a:pt x="30" y="28"/>
                  <a:pt x="37" y="27"/>
                  <a:pt x="26" y="34"/>
                </a:cubicBezTo>
                <a:cubicBezTo>
                  <a:pt x="22" y="36"/>
                  <a:pt x="26" y="41"/>
                  <a:pt x="22" y="45"/>
                </a:cubicBezTo>
                <a:cubicBezTo>
                  <a:pt x="20" y="47"/>
                  <a:pt x="20" y="51"/>
                  <a:pt x="19" y="54"/>
                </a:cubicBezTo>
                <a:cubicBezTo>
                  <a:pt x="18" y="59"/>
                  <a:pt x="16" y="56"/>
                  <a:pt x="13" y="55"/>
                </a:cubicBezTo>
                <a:cubicBezTo>
                  <a:pt x="7" y="53"/>
                  <a:pt x="15" y="61"/>
                  <a:pt x="13" y="63"/>
                </a:cubicBezTo>
                <a:cubicBezTo>
                  <a:pt x="9" y="68"/>
                  <a:pt x="19" y="69"/>
                  <a:pt x="20" y="73"/>
                </a:cubicBezTo>
                <a:cubicBezTo>
                  <a:pt x="20" y="78"/>
                  <a:pt x="19" y="79"/>
                  <a:pt x="15" y="81"/>
                </a:cubicBezTo>
                <a:cubicBezTo>
                  <a:pt x="13" y="83"/>
                  <a:pt x="14" y="85"/>
                  <a:pt x="10" y="84"/>
                </a:cubicBezTo>
                <a:cubicBezTo>
                  <a:pt x="2" y="83"/>
                  <a:pt x="3" y="87"/>
                  <a:pt x="4" y="93"/>
                </a:cubicBezTo>
                <a:cubicBezTo>
                  <a:pt x="5" y="99"/>
                  <a:pt x="5" y="99"/>
                  <a:pt x="9" y="102"/>
                </a:cubicBezTo>
                <a:cubicBezTo>
                  <a:pt x="10" y="103"/>
                  <a:pt x="14" y="106"/>
                  <a:pt x="14" y="107"/>
                </a:cubicBezTo>
                <a:cubicBezTo>
                  <a:pt x="14" y="109"/>
                  <a:pt x="13" y="110"/>
                  <a:pt x="13" y="111"/>
                </a:cubicBezTo>
                <a:cubicBezTo>
                  <a:pt x="14" y="113"/>
                  <a:pt x="18" y="114"/>
                  <a:pt x="19" y="116"/>
                </a:cubicBezTo>
                <a:cubicBezTo>
                  <a:pt x="19" y="117"/>
                  <a:pt x="18" y="120"/>
                  <a:pt x="18" y="121"/>
                </a:cubicBezTo>
                <a:cubicBezTo>
                  <a:pt x="18" y="121"/>
                  <a:pt x="18" y="121"/>
                  <a:pt x="18" y="121"/>
                </a:cubicBezTo>
                <a:cubicBezTo>
                  <a:pt x="20" y="127"/>
                  <a:pt x="10" y="124"/>
                  <a:pt x="13" y="129"/>
                </a:cubicBezTo>
                <a:cubicBezTo>
                  <a:pt x="14" y="132"/>
                  <a:pt x="18" y="132"/>
                  <a:pt x="21" y="135"/>
                </a:cubicBezTo>
                <a:cubicBezTo>
                  <a:pt x="22" y="136"/>
                  <a:pt x="21" y="146"/>
                  <a:pt x="25" y="143"/>
                </a:cubicBezTo>
                <a:cubicBezTo>
                  <a:pt x="27" y="141"/>
                  <a:pt x="34" y="135"/>
                  <a:pt x="36" y="139"/>
                </a:cubicBezTo>
                <a:cubicBezTo>
                  <a:pt x="36" y="140"/>
                  <a:pt x="35" y="142"/>
                  <a:pt x="37" y="142"/>
                </a:cubicBezTo>
                <a:cubicBezTo>
                  <a:pt x="39" y="142"/>
                  <a:pt x="44" y="140"/>
                  <a:pt x="44" y="143"/>
                </a:cubicBezTo>
                <a:cubicBezTo>
                  <a:pt x="45" y="147"/>
                  <a:pt x="51" y="148"/>
                  <a:pt x="50" y="151"/>
                </a:cubicBezTo>
                <a:cubicBezTo>
                  <a:pt x="49" y="156"/>
                  <a:pt x="43" y="155"/>
                  <a:pt x="43" y="162"/>
                </a:cubicBezTo>
                <a:cubicBezTo>
                  <a:pt x="42" y="165"/>
                  <a:pt x="41" y="183"/>
                  <a:pt x="36" y="178"/>
                </a:cubicBezTo>
                <a:cubicBezTo>
                  <a:pt x="31" y="172"/>
                  <a:pt x="33" y="172"/>
                  <a:pt x="32" y="165"/>
                </a:cubicBezTo>
                <a:cubicBezTo>
                  <a:pt x="31" y="156"/>
                  <a:pt x="29" y="166"/>
                  <a:pt x="27" y="169"/>
                </a:cubicBezTo>
                <a:cubicBezTo>
                  <a:pt x="25" y="171"/>
                  <a:pt x="21" y="173"/>
                  <a:pt x="20" y="176"/>
                </a:cubicBezTo>
                <a:cubicBezTo>
                  <a:pt x="20" y="178"/>
                  <a:pt x="20" y="178"/>
                  <a:pt x="20" y="180"/>
                </a:cubicBezTo>
                <a:cubicBezTo>
                  <a:pt x="20" y="183"/>
                  <a:pt x="16" y="185"/>
                  <a:pt x="15" y="188"/>
                </a:cubicBezTo>
                <a:cubicBezTo>
                  <a:pt x="13" y="191"/>
                  <a:pt x="23" y="184"/>
                  <a:pt x="24" y="184"/>
                </a:cubicBezTo>
                <a:cubicBezTo>
                  <a:pt x="24" y="189"/>
                  <a:pt x="16" y="195"/>
                  <a:pt x="16" y="197"/>
                </a:cubicBezTo>
                <a:cubicBezTo>
                  <a:pt x="16" y="199"/>
                  <a:pt x="18" y="200"/>
                  <a:pt x="16" y="201"/>
                </a:cubicBezTo>
                <a:cubicBezTo>
                  <a:pt x="8" y="204"/>
                  <a:pt x="12" y="205"/>
                  <a:pt x="10" y="209"/>
                </a:cubicBezTo>
                <a:cubicBezTo>
                  <a:pt x="8" y="215"/>
                  <a:pt x="8" y="215"/>
                  <a:pt x="13" y="219"/>
                </a:cubicBezTo>
                <a:cubicBezTo>
                  <a:pt x="15" y="221"/>
                  <a:pt x="17" y="228"/>
                  <a:pt x="19" y="227"/>
                </a:cubicBezTo>
                <a:cubicBezTo>
                  <a:pt x="36" y="215"/>
                  <a:pt x="36" y="215"/>
                  <a:pt x="36" y="215"/>
                </a:cubicBezTo>
                <a:cubicBezTo>
                  <a:pt x="41" y="212"/>
                  <a:pt x="45" y="210"/>
                  <a:pt x="49" y="207"/>
                </a:cubicBezTo>
                <a:cubicBezTo>
                  <a:pt x="52" y="205"/>
                  <a:pt x="60" y="190"/>
                  <a:pt x="61" y="192"/>
                </a:cubicBezTo>
                <a:cubicBezTo>
                  <a:pt x="65" y="196"/>
                  <a:pt x="55" y="208"/>
                  <a:pt x="69" y="208"/>
                </a:cubicBezTo>
                <a:cubicBezTo>
                  <a:pt x="69" y="208"/>
                  <a:pt x="69" y="208"/>
                  <a:pt x="69" y="208"/>
                </a:cubicBezTo>
                <a:cubicBezTo>
                  <a:pt x="71" y="202"/>
                  <a:pt x="71" y="202"/>
                  <a:pt x="71" y="202"/>
                </a:cubicBezTo>
                <a:cubicBezTo>
                  <a:pt x="73" y="199"/>
                  <a:pt x="77" y="198"/>
                  <a:pt x="74" y="195"/>
                </a:cubicBezTo>
                <a:cubicBezTo>
                  <a:pt x="73" y="194"/>
                  <a:pt x="74" y="180"/>
                  <a:pt x="75" y="178"/>
                </a:cubicBezTo>
                <a:cubicBezTo>
                  <a:pt x="75" y="177"/>
                  <a:pt x="76" y="175"/>
                  <a:pt x="78" y="175"/>
                </a:cubicBezTo>
                <a:cubicBezTo>
                  <a:pt x="79" y="174"/>
                  <a:pt x="80" y="178"/>
                  <a:pt x="85" y="176"/>
                </a:cubicBezTo>
                <a:cubicBezTo>
                  <a:pt x="92" y="172"/>
                  <a:pt x="93" y="179"/>
                  <a:pt x="92" y="184"/>
                </a:cubicBezTo>
                <a:cubicBezTo>
                  <a:pt x="89" y="192"/>
                  <a:pt x="89" y="192"/>
                  <a:pt x="94" y="198"/>
                </a:cubicBezTo>
                <a:cubicBezTo>
                  <a:pt x="95" y="200"/>
                  <a:pt x="93" y="203"/>
                  <a:pt x="94" y="204"/>
                </a:cubicBezTo>
                <a:cubicBezTo>
                  <a:pt x="95" y="206"/>
                  <a:pt x="103" y="202"/>
                  <a:pt x="105" y="204"/>
                </a:cubicBezTo>
                <a:cubicBezTo>
                  <a:pt x="106" y="204"/>
                  <a:pt x="108" y="210"/>
                  <a:pt x="108" y="210"/>
                </a:cubicBezTo>
                <a:cubicBezTo>
                  <a:pt x="108" y="212"/>
                  <a:pt x="104" y="213"/>
                  <a:pt x="103" y="214"/>
                </a:cubicBezTo>
                <a:cubicBezTo>
                  <a:pt x="101" y="215"/>
                  <a:pt x="103" y="219"/>
                  <a:pt x="99" y="219"/>
                </a:cubicBezTo>
                <a:cubicBezTo>
                  <a:pt x="97" y="219"/>
                  <a:pt x="95" y="214"/>
                  <a:pt x="93" y="215"/>
                </a:cubicBezTo>
                <a:cubicBezTo>
                  <a:pt x="92" y="215"/>
                  <a:pt x="93" y="219"/>
                  <a:pt x="91" y="220"/>
                </a:cubicBezTo>
                <a:cubicBezTo>
                  <a:pt x="85" y="222"/>
                  <a:pt x="92" y="226"/>
                  <a:pt x="95" y="228"/>
                </a:cubicBezTo>
                <a:cubicBezTo>
                  <a:pt x="97" y="229"/>
                  <a:pt x="94" y="231"/>
                  <a:pt x="93" y="232"/>
                </a:cubicBezTo>
                <a:cubicBezTo>
                  <a:pt x="86" y="235"/>
                  <a:pt x="91" y="233"/>
                  <a:pt x="91" y="240"/>
                </a:cubicBezTo>
                <a:cubicBezTo>
                  <a:pt x="91" y="249"/>
                  <a:pt x="97" y="243"/>
                  <a:pt x="102" y="243"/>
                </a:cubicBezTo>
                <a:cubicBezTo>
                  <a:pt x="103" y="244"/>
                  <a:pt x="109" y="260"/>
                  <a:pt x="111" y="249"/>
                </a:cubicBezTo>
                <a:cubicBezTo>
                  <a:pt x="112" y="245"/>
                  <a:pt x="115" y="245"/>
                  <a:pt x="116" y="241"/>
                </a:cubicBezTo>
                <a:cubicBezTo>
                  <a:pt x="120" y="229"/>
                  <a:pt x="127" y="246"/>
                  <a:pt x="130" y="244"/>
                </a:cubicBezTo>
                <a:cubicBezTo>
                  <a:pt x="138" y="238"/>
                  <a:pt x="142" y="246"/>
                  <a:pt x="149" y="247"/>
                </a:cubicBezTo>
                <a:cubicBezTo>
                  <a:pt x="149" y="250"/>
                  <a:pt x="142" y="258"/>
                  <a:pt x="140" y="262"/>
                </a:cubicBezTo>
                <a:cubicBezTo>
                  <a:pt x="138" y="265"/>
                  <a:pt x="135" y="267"/>
                  <a:pt x="136" y="272"/>
                </a:cubicBezTo>
                <a:cubicBezTo>
                  <a:pt x="137" y="277"/>
                  <a:pt x="133" y="277"/>
                  <a:pt x="132" y="281"/>
                </a:cubicBezTo>
                <a:cubicBezTo>
                  <a:pt x="131" y="285"/>
                  <a:pt x="134" y="293"/>
                  <a:pt x="132" y="294"/>
                </a:cubicBezTo>
                <a:cubicBezTo>
                  <a:pt x="127" y="300"/>
                  <a:pt x="125" y="296"/>
                  <a:pt x="122" y="305"/>
                </a:cubicBezTo>
                <a:cubicBezTo>
                  <a:pt x="121" y="310"/>
                  <a:pt x="119" y="313"/>
                  <a:pt x="125" y="314"/>
                </a:cubicBezTo>
                <a:cubicBezTo>
                  <a:pt x="129" y="315"/>
                  <a:pt x="127" y="316"/>
                  <a:pt x="126" y="320"/>
                </a:cubicBezTo>
                <a:cubicBezTo>
                  <a:pt x="126" y="328"/>
                  <a:pt x="134" y="324"/>
                  <a:pt x="139" y="326"/>
                </a:cubicBezTo>
                <a:cubicBezTo>
                  <a:pt x="144" y="328"/>
                  <a:pt x="143" y="331"/>
                  <a:pt x="150" y="331"/>
                </a:cubicBezTo>
                <a:cubicBezTo>
                  <a:pt x="157" y="331"/>
                  <a:pt x="158" y="331"/>
                  <a:pt x="162" y="336"/>
                </a:cubicBezTo>
                <a:cubicBezTo>
                  <a:pt x="161" y="340"/>
                  <a:pt x="162" y="343"/>
                  <a:pt x="161" y="347"/>
                </a:cubicBezTo>
                <a:cubicBezTo>
                  <a:pt x="160" y="353"/>
                  <a:pt x="155" y="347"/>
                  <a:pt x="151" y="348"/>
                </a:cubicBezTo>
                <a:cubicBezTo>
                  <a:pt x="148" y="348"/>
                  <a:pt x="147" y="348"/>
                  <a:pt x="145" y="348"/>
                </a:cubicBezTo>
                <a:cubicBezTo>
                  <a:pt x="143" y="348"/>
                  <a:pt x="144" y="350"/>
                  <a:pt x="144" y="351"/>
                </a:cubicBezTo>
                <a:cubicBezTo>
                  <a:pt x="144" y="354"/>
                  <a:pt x="138" y="354"/>
                  <a:pt x="137" y="357"/>
                </a:cubicBezTo>
                <a:cubicBezTo>
                  <a:pt x="134" y="362"/>
                  <a:pt x="134" y="367"/>
                  <a:pt x="137" y="372"/>
                </a:cubicBezTo>
                <a:cubicBezTo>
                  <a:pt x="138" y="374"/>
                  <a:pt x="138" y="376"/>
                  <a:pt x="137" y="378"/>
                </a:cubicBezTo>
                <a:cubicBezTo>
                  <a:pt x="134" y="381"/>
                  <a:pt x="131" y="383"/>
                  <a:pt x="130" y="387"/>
                </a:cubicBezTo>
                <a:cubicBezTo>
                  <a:pt x="130" y="391"/>
                  <a:pt x="127" y="395"/>
                  <a:pt x="130" y="399"/>
                </a:cubicBezTo>
                <a:cubicBezTo>
                  <a:pt x="132" y="403"/>
                  <a:pt x="141" y="404"/>
                  <a:pt x="145" y="407"/>
                </a:cubicBezTo>
                <a:cubicBezTo>
                  <a:pt x="148" y="409"/>
                  <a:pt x="148" y="416"/>
                  <a:pt x="153" y="419"/>
                </a:cubicBezTo>
                <a:cubicBezTo>
                  <a:pt x="157" y="422"/>
                  <a:pt x="160" y="413"/>
                  <a:pt x="164" y="412"/>
                </a:cubicBezTo>
                <a:cubicBezTo>
                  <a:pt x="169" y="411"/>
                  <a:pt x="167" y="415"/>
                  <a:pt x="171" y="416"/>
                </a:cubicBezTo>
                <a:cubicBezTo>
                  <a:pt x="174" y="418"/>
                  <a:pt x="180" y="414"/>
                  <a:pt x="181" y="419"/>
                </a:cubicBezTo>
                <a:cubicBezTo>
                  <a:pt x="182" y="422"/>
                  <a:pt x="184" y="428"/>
                  <a:pt x="187" y="429"/>
                </a:cubicBezTo>
                <a:cubicBezTo>
                  <a:pt x="187" y="429"/>
                  <a:pt x="187" y="429"/>
                  <a:pt x="187" y="429"/>
                </a:cubicBezTo>
                <a:cubicBezTo>
                  <a:pt x="191" y="429"/>
                  <a:pt x="195" y="434"/>
                  <a:pt x="193" y="428"/>
                </a:cubicBezTo>
                <a:cubicBezTo>
                  <a:pt x="192" y="426"/>
                  <a:pt x="190" y="422"/>
                  <a:pt x="192" y="420"/>
                </a:cubicBezTo>
                <a:cubicBezTo>
                  <a:pt x="193" y="417"/>
                  <a:pt x="188" y="415"/>
                  <a:pt x="190" y="412"/>
                </a:cubicBezTo>
                <a:cubicBezTo>
                  <a:pt x="193" y="408"/>
                  <a:pt x="192" y="408"/>
                  <a:pt x="194" y="403"/>
                </a:cubicBezTo>
                <a:cubicBezTo>
                  <a:pt x="199" y="405"/>
                  <a:pt x="197" y="410"/>
                  <a:pt x="206" y="410"/>
                </a:cubicBezTo>
                <a:cubicBezTo>
                  <a:pt x="218" y="410"/>
                  <a:pt x="219" y="418"/>
                  <a:pt x="224" y="429"/>
                </a:cubicBezTo>
                <a:cubicBezTo>
                  <a:pt x="226" y="435"/>
                  <a:pt x="233" y="436"/>
                  <a:pt x="233" y="442"/>
                </a:cubicBezTo>
                <a:cubicBezTo>
                  <a:pt x="233" y="447"/>
                  <a:pt x="238" y="449"/>
                  <a:pt x="241" y="451"/>
                </a:cubicBezTo>
                <a:cubicBezTo>
                  <a:pt x="244" y="452"/>
                  <a:pt x="243" y="458"/>
                  <a:pt x="249" y="456"/>
                </a:cubicBezTo>
                <a:cubicBezTo>
                  <a:pt x="254" y="454"/>
                  <a:pt x="252" y="454"/>
                  <a:pt x="256" y="456"/>
                </a:cubicBezTo>
                <a:cubicBezTo>
                  <a:pt x="259" y="458"/>
                  <a:pt x="260" y="451"/>
                  <a:pt x="263" y="453"/>
                </a:cubicBezTo>
                <a:cubicBezTo>
                  <a:pt x="267" y="454"/>
                  <a:pt x="270" y="456"/>
                  <a:pt x="275" y="457"/>
                </a:cubicBezTo>
                <a:cubicBezTo>
                  <a:pt x="276" y="465"/>
                  <a:pt x="282" y="471"/>
                  <a:pt x="278" y="479"/>
                </a:cubicBezTo>
                <a:cubicBezTo>
                  <a:pt x="276" y="482"/>
                  <a:pt x="276" y="486"/>
                  <a:pt x="275" y="489"/>
                </a:cubicBezTo>
                <a:cubicBezTo>
                  <a:pt x="270" y="499"/>
                  <a:pt x="266" y="492"/>
                  <a:pt x="274" y="503"/>
                </a:cubicBezTo>
                <a:cubicBezTo>
                  <a:pt x="280" y="511"/>
                  <a:pt x="287" y="520"/>
                  <a:pt x="300" y="517"/>
                </a:cubicBezTo>
                <a:cubicBezTo>
                  <a:pt x="303" y="516"/>
                  <a:pt x="324" y="505"/>
                  <a:pt x="326" y="502"/>
                </a:cubicBezTo>
                <a:cubicBezTo>
                  <a:pt x="330" y="497"/>
                  <a:pt x="334" y="495"/>
                  <a:pt x="338" y="501"/>
                </a:cubicBezTo>
                <a:cubicBezTo>
                  <a:pt x="342" y="507"/>
                  <a:pt x="331" y="506"/>
                  <a:pt x="330" y="508"/>
                </a:cubicBezTo>
                <a:cubicBezTo>
                  <a:pt x="330" y="509"/>
                  <a:pt x="332" y="510"/>
                  <a:pt x="333" y="510"/>
                </a:cubicBezTo>
                <a:cubicBezTo>
                  <a:pt x="335" y="512"/>
                  <a:pt x="333" y="517"/>
                  <a:pt x="337" y="516"/>
                </a:cubicBezTo>
                <a:cubicBezTo>
                  <a:pt x="343" y="515"/>
                  <a:pt x="348" y="514"/>
                  <a:pt x="342" y="520"/>
                </a:cubicBezTo>
                <a:cubicBezTo>
                  <a:pt x="338" y="525"/>
                  <a:pt x="339" y="531"/>
                  <a:pt x="347" y="532"/>
                </a:cubicBezTo>
                <a:cubicBezTo>
                  <a:pt x="349" y="533"/>
                  <a:pt x="349" y="535"/>
                  <a:pt x="352" y="535"/>
                </a:cubicBezTo>
                <a:cubicBezTo>
                  <a:pt x="358" y="536"/>
                  <a:pt x="369" y="538"/>
                  <a:pt x="367" y="545"/>
                </a:cubicBezTo>
                <a:cubicBezTo>
                  <a:pt x="363" y="558"/>
                  <a:pt x="372" y="553"/>
                  <a:pt x="380" y="552"/>
                </a:cubicBezTo>
                <a:cubicBezTo>
                  <a:pt x="386" y="551"/>
                  <a:pt x="390" y="554"/>
                  <a:pt x="395" y="556"/>
                </a:cubicBezTo>
                <a:cubicBezTo>
                  <a:pt x="399" y="557"/>
                  <a:pt x="404" y="555"/>
                  <a:pt x="408" y="555"/>
                </a:cubicBezTo>
                <a:cubicBezTo>
                  <a:pt x="463" y="558"/>
                  <a:pt x="463" y="558"/>
                  <a:pt x="463" y="558"/>
                </a:cubicBezTo>
                <a:cubicBezTo>
                  <a:pt x="467" y="558"/>
                  <a:pt x="467" y="558"/>
                  <a:pt x="467" y="558"/>
                </a:cubicBezTo>
                <a:cubicBezTo>
                  <a:pt x="467" y="558"/>
                  <a:pt x="467" y="558"/>
                  <a:pt x="467" y="558"/>
                </a:cubicBezTo>
                <a:cubicBezTo>
                  <a:pt x="469" y="556"/>
                  <a:pt x="470" y="555"/>
                  <a:pt x="470" y="553"/>
                </a:cubicBezTo>
                <a:cubicBezTo>
                  <a:pt x="471" y="549"/>
                  <a:pt x="473" y="548"/>
                  <a:pt x="477" y="547"/>
                </a:cubicBezTo>
                <a:cubicBezTo>
                  <a:pt x="478" y="547"/>
                  <a:pt x="479" y="548"/>
                  <a:pt x="481" y="547"/>
                </a:cubicBezTo>
                <a:cubicBezTo>
                  <a:pt x="482" y="547"/>
                  <a:pt x="484" y="546"/>
                  <a:pt x="485" y="545"/>
                </a:cubicBezTo>
                <a:cubicBezTo>
                  <a:pt x="490" y="541"/>
                  <a:pt x="490" y="541"/>
                  <a:pt x="490" y="541"/>
                </a:cubicBezTo>
                <a:cubicBezTo>
                  <a:pt x="490" y="541"/>
                  <a:pt x="490" y="541"/>
                  <a:pt x="490" y="541"/>
                </a:cubicBezTo>
                <a:cubicBezTo>
                  <a:pt x="489" y="536"/>
                  <a:pt x="489" y="536"/>
                  <a:pt x="489" y="536"/>
                </a:cubicBezTo>
                <a:cubicBezTo>
                  <a:pt x="487" y="534"/>
                  <a:pt x="483" y="533"/>
                  <a:pt x="485" y="529"/>
                </a:cubicBezTo>
                <a:cubicBezTo>
                  <a:pt x="488" y="527"/>
                  <a:pt x="491" y="527"/>
                  <a:pt x="489" y="523"/>
                </a:cubicBezTo>
                <a:cubicBezTo>
                  <a:pt x="487" y="516"/>
                  <a:pt x="483" y="513"/>
                  <a:pt x="481" y="507"/>
                </a:cubicBezTo>
                <a:cubicBezTo>
                  <a:pt x="478" y="499"/>
                  <a:pt x="475" y="503"/>
                  <a:pt x="469" y="500"/>
                </a:cubicBezTo>
                <a:cubicBezTo>
                  <a:pt x="468" y="500"/>
                  <a:pt x="468" y="495"/>
                  <a:pt x="467" y="494"/>
                </a:cubicBezTo>
                <a:cubicBezTo>
                  <a:pt x="462" y="488"/>
                  <a:pt x="459" y="483"/>
                  <a:pt x="452" y="482"/>
                </a:cubicBezTo>
                <a:cubicBezTo>
                  <a:pt x="449" y="481"/>
                  <a:pt x="445" y="478"/>
                  <a:pt x="445" y="475"/>
                </a:cubicBezTo>
                <a:cubicBezTo>
                  <a:pt x="445" y="470"/>
                  <a:pt x="449" y="471"/>
                  <a:pt x="446" y="467"/>
                </a:cubicBezTo>
                <a:cubicBezTo>
                  <a:pt x="445" y="466"/>
                  <a:pt x="446" y="464"/>
                  <a:pt x="446" y="462"/>
                </a:cubicBezTo>
                <a:cubicBezTo>
                  <a:pt x="445" y="460"/>
                  <a:pt x="443" y="459"/>
                  <a:pt x="443" y="457"/>
                </a:cubicBezTo>
                <a:cubicBezTo>
                  <a:pt x="442" y="448"/>
                  <a:pt x="442" y="448"/>
                  <a:pt x="442" y="448"/>
                </a:cubicBezTo>
                <a:cubicBezTo>
                  <a:pt x="442" y="448"/>
                  <a:pt x="442" y="448"/>
                  <a:pt x="442" y="448"/>
                </a:cubicBezTo>
                <a:cubicBezTo>
                  <a:pt x="423" y="456"/>
                  <a:pt x="398" y="466"/>
                  <a:pt x="392" y="446"/>
                </a:cubicBezTo>
                <a:cubicBezTo>
                  <a:pt x="390" y="438"/>
                  <a:pt x="386" y="439"/>
                  <a:pt x="381" y="431"/>
                </a:cubicBezTo>
                <a:cubicBezTo>
                  <a:pt x="381" y="428"/>
                  <a:pt x="378" y="426"/>
                  <a:pt x="378" y="422"/>
                </a:cubicBezTo>
                <a:cubicBezTo>
                  <a:pt x="378" y="419"/>
                  <a:pt x="377" y="419"/>
                  <a:pt x="374" y="417"/>
                </a:cubicBezTo>
                <a:cubicBezTo>
                  <a:pt x="369" y="415"/>
                  <a:pt x="362" y="418"/>
                  <a:pt x="356" y="416"/>
                </a:cubicBezTo>
                <a:cubicBezTo>
                  <a:pt x="351" y="414"/>
                  <a:pt x="353" y="411"/>
                  <a:pt x="350" y="408"/>
                </a:cubicBezTo>
                <a:cubicBezTo>
                  <a:pt x="349" y="407"/>
                  <a:pt x="339" y="398"/>
                  <a:pt x="338" y="398"/>
                </a:cubicBezTo>
                <a:cubicBezTo>
                  <a:pt x="330" y="397"/>
                  <a:pt x="320" y="397"/>
                  <a:pt x="312" y="397"/>
                </a:cubicBezTo>
                <a:cubicBezTo>
                  <a:pt x="304" y="397"/>
                  <a:pt x="286" y="398"/>
                  <a:pt x="280" y="392"/>
                </a:cubicBezTo>
                <a:cubicBezTo>
                  <a:pt x="278" y="390"/>
                  <a:pt x="277" y="387"/>
                  <a:pt x="274" y="386"/>
                </a:cubicBezTo>
                <a:cubicBezTo>
                  <a:pt x="267" y="384"/>
                  <a:pt x="271" y="384"/>
                  <a:pt x="269" y="379"/>
                </a:cubicBezTo>
                <a:cubicBezTo>
                  <a:pt x="266" y="373"/>
                  <a:pt x="261" y="370"/>
                  <a:pt x="262" y="363"/>
                </a:cubicBezTo>
                <a:cubicBezTo>
                  <a:pt x="262" y="359"/>
                  <a:pt x="262" y="360"/>
                  <a:pt x="258" y="360"/>
                </a:cubicBezTo>
                <a:cubicBezTo>
                  <a:pt x="252" y="359"/>
                  <a:pt x="253" y="358"/>
                  <a:pt x="250" y="354"/>
                </a:cubicBezTo>
                <a:cubicBezTo>
                  <a:pt x="250" y="353"/>
                  <a:pt x="249" y="343"/>
                  <a:pt x="248" y="342"/>
                </a:cubicBezTo>
                <a:cubicBezTo>
                  <a:pt x="248" y="341"/>
                  <a:pt x="233" y="337"/>
                  <a:pt x="231" y="331"/>
                </a:cubicBezTo>
                <a:cubicBezTo>
                  <a:pt x="228" y="322"/>
                  <a:pt x="231" y="317"/>
                  <a:pt x="224" y="311"/>
                </a:cubicBezTo>
                <a:cubicBezTo>
                  <a:pt x="221" y="309"/>
                  <a:pt x="220" y="299"/>
                  <a:pt x="220" y="295"/>
                </a:cubicBezTo>
                <a:cubicBezTo>
                  <a:pt x="220" y="291"/>
                  <a:pt x="219" y="277"/>
                  <a:pt x="216" y="275"/>
                </a:cubicBezTo>
                <a:cubicBezTo>
                  <a:pt x="216" y="273"/>
                  <a:pt x="207" y="265"/>
                  <a:pt x="205" y="265"/>
                </a:cubicBezTo>
                <a:cubicBezTo>
                  <a:pt x="204" y="258"/>
                  <a:pt x="198" y="254"/>
                  <a:pt x="195" y="249"/>
                </a:cubicBezTo>
                <a:cubicBezTo>
                  <a:pt x="192" y="243"/>
                  <a:pt x="191" y="243"/>
                  <a:pt x="186" y="238"/>
                </a:cubicBezTo>
                <a:cubicBezTo>
                  <a:pt x="183" y="236"/>
                  <a:pt x="181" y="231"/>
                  <a:pt x="179" y="228"/>
                </a:cubicBezTo>
                <a:cubicBezTo>
                  <a:pt x="176" y="224"/>
                  <a:pt x="171" y="219"/>
                  <a:pt x="169" y="214"/>
                </a:cubicBezTo>
                <a:cubicBezTo>
                  <a:pt x="166" y="207"/>
                  <a:pt x="159" y="205"/>
                  <a:pt x="154" y="199"/>
                </a:cubicBezTo>
                <a:cubicBezTo>
                  <a:pt x="154" y="193"/>
                  <a:pt x="147" y="190"/>
                  <a:pt x="144" y="185"/>
                </a:cubicBezTo>
                <a:cubicBezTo>
                  <a:pt x="141" y="179"/>
                  <a:pt x="142" y="175"/>
                  <a:pt x="140" y="169"/>
                </a:cubicBezTo>
                <a:cubicBezTo>
                  <a:pt x="139" y="166"/>
                  <a:pt x="137" y="163"/>
                  <a:pt x="136" y="160"/>
                </a:cubicBezTo>
                <a:cubicBezTo>
                  <a:pt x="134" y="156"/>
                  <a:pt x="132" y="151"/>
                  <a:pt x="129" y="147"/>
                </a:cubicBezTo>
                <a:cubicBezTo>
                  <a:pt x="125" y="140"/>
                  <a:pt x="123" y="134"/>
                  <a:pt x="121" y="126"/>
                </a:cubicBezTo>
                <a:cubicBezTo>
                  <a:pt x="121" y="121"/>
                  <a:pt x="114" y="117"/>
                  <a:pt x="113" y="113"/>
                </a:cubicBezTo>
                <a:cubicBezTo>
                  <a:pt x="112" y="109"/>
                  <a:pt x="112" y="102"/>
                  <a:pt x="109" y="100"/>
                </a:cubicBezTo>
                <a:cubicBezTo>
                  <a:pt x="99" y="93"/>
                  <a:pt x="96" y="85"/>
                  <a:pt x="95" y="73"/>
                </a:cubicBezTo>
                <a:cubicBezTo>
                  <a:pt x="94" y="66"/>
                  <a:pt x="95" y="59"/>
                  <a:pt x="94" y="52"/>
                </a:cubicBezTo>
                <a:cubicBezTo>
                  <a:pt x="91" y="45"/>
                  <a:pt x="86" y="39"/>
                  <a:pt x="86" y="31"/>
                </a:cubicBezTo>
                <a:cubicBezTo>
                  <a:pt x="86" y="28"/>
                  <a:pt x="86" y="26"/>
                  <a:pt x="86" y="24"/>
                </a:cubicBezTo>
                <a:cubicBezTo>
                  <a:pt x="86" y="24"/>
                  <a:pt x="86" y="24"/>
                  <a:pt x="86" y="24"/>
                </a:cubicBezTo>
                <a:cubicBezTo>
                  <a:pt x="80" y="24"/>
                  <a:pt x="69" y="27"/>
                  <a:pt x="68" y="19"/>
                </a:cubicBezTo>
                <a:cubicBezTo>
                  <a:pt x="67" y="12"/>
                  <a:pt x="60" y="17"/>
                  <a:pt x="57" y="13"/>
                </a:cubicBezTo>
                <a:cubicBezTo>
                  <a:pt x="54" y="9"/>
                  <a:pt x="53" y="10"/>
                  <a:pt x="49" y="8"/>
                </a:cubicBezTo>
                <a:cubicBezTo>
                  <a:pt x="44" y="7"/>
                  <a:pt x="45" y="0"/>
                  <a:pt x="38" y="3"/>
                </a:cubicBezTo>
                <a:cubicBezTo>
                  <a:pt x="32" y="7"/>
                  <a:pt x="30" y="11"/>
                  <a:pt x="23" y="7"/>
                </a:cubicBezTo>
                <a:cubicBezTo>
                  <a:pt x="19" y="4"/>
                  <a:pt x="19" y="6"/>
                  <a:pt x="14" y="8"/>
                </a:cubicBezTo>
                <a:cubicBezTo>
                  <a:pt x="9" y="10"/>
                  <a:pt x="6" y="8"/>
                  <a:pt x="0"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1" name="Freeform 30"/>
          <p:cNvSpPr>
            <a:spLocks/>
          </p:cNvSpPr>
          <p:nvPr/>
        </p:nvSpPr>
        <p:spPr bwMode="auto">
          <a:xfrm>
            <a:off x="7652554" y="4791790"/>
            <a:ext cx="1119114" cy="736259"/>
          </a:xfrm>
          <a:custGeom>
            <a:avLst/>
            <a:gdLst/>
            <a:ahLst/>
            <a:cxnLst>
              <a:cxn ang="0">
                <a:pos x="158" y="4"/>
              </a:cxn>
              <a:cxn ang="0">
                <a:pos x="165" y="10"/>
              </a:cxn>
              <a:cxn ang="0">
                <a:pos x="166" y="24"/>
              </a:cxn>
              <a:cxn ang="0">
                <a:pos x="169" y="37"/>
              </a:cxn>
              <a:cxn ang="0">
                <a:pos x="176" y="48"/>
              </a:cxn>
              <a:cxn ang="0">
                <a:pos x="195" y="44"/>
              </a:cxn>
              <a:cxn ang="0">
                <a:pos x="209" y="31"/>
              </a:cxn>
              <a:cxn ang="0">
                <a:pos x="223" y="29"/>
              </a:cxn>
              <a:cxn ang="0">
                <a:pos x="238" y="20"/>
              </a:cxn>
              <a:cxn ang="0">
                <a:pos x="247" y="13"/>
              </a:cxn>
              <a:cxn ang="0">
                <a:pos x="261" y="22"/>
              </a:cxn>
              <a:cxn ang="0">
                <a:pos x="267" y="28"/>
              </a:cxn>
              <a:cxn ang="0">
                <a:pos x="293" y="45"/>
              </a:cxn>
              <a:cxn ang="0">
                <a:pos x="305" y="57"/>
              </a:cxn>
              <a:cxn ang="0">
                <a:pos x="312" y="74"/>
              </a:cxn>
              <a:cxn ang="0">
                <a:pos x="328" y="86"/>
              </a:cxn>
              <a:cxn ang="0">
                <a:pos x="340" y="98"/>
              </a:cxn>
              <a:cxn ang="0">
                <a:pos x="367" y="106"/>
              </a:cxn>
              <a:cxn ang="0">
                <a:pos x="361" y="120"/>
              </a:cxn>
              <a:cxn ang="0">
                <a:pos x="373" y="136"/>
              </a:cxn>
              <a:cxn ang="0">
                <a:pos x="379" y="159"/>
              </a:cxn>
              <a:cxn ang="0">
                <a:pos x="388" y="177"/>
              </a:cxn>
              <a:cxn ang="0">
                <a:pos x="402" y="189"/>
              </a:cxn>
              <a:cxn ang="0">
                <a:pos x="397" y="214"/>
              </a:cxn>
              <a:cxn ang="0">
                <a:pos x="386" y="235"/>
              </a:cxn>
              <a:cxn ang="0">
                <a:pos x="369" y="242"/>
              </a:cxn>
              <a:cxn ang="0">
                <a:pos x="358" y="265"/>
              </a:cxn>
              <a:cxn ang="0">
                <a:pos x="345" y="271"/>
              </a:cxn>
              <a:cxn ang="0">
                <a:pos x="322" y="256"/>
              </a:cxn>
              <a:cxn ang="0">
                <a:pos x="245" y="236"/>
              </a:cxn>
              <a:cxn ang="0">
                <a:pos x="238" y="226"/>
              </a:cxn>
              <a:cxn ang="0">
                <a:pos x="242" y="234"/>
              </a:cxn>
              <a:cxn ang="0">
                <a:pos x="218" y="221"/>
              </a:cxn>
              <a:cxn ang="0">
                <a:pos x="189" y="208"/>
              </a:cxn>
              <a:cxn ang="0">
                <a:pos x="113" y="175"/>
              </a:cxn>
              <a:cxn ang="0">
                <a:pos x="96" y="162"/>
              </a:cxn>
              <a:cxn ang="0">
                <a:pos x="66" y="139"/>
              </a:cxn>
              <a:cxn ang="0">
                <a:pos x="6" y="102"/>
              </a:cxn>
              <a:cxn ang="0">
                <a:pos x="3" y="93"/>
              </a:cxn>
              <a:cxn ang="0">
                <a:pos x="7" y="74"/>
              </a:cxn>
              <a:cxn ang="0">
                <a:pos x="30" y="54"/>
              </a:cxn>
              <a:cxn ang="0">
                <a:pos x="54" y="31"/>
              </a:cxn>
              <a:cxn ang="0">
                <a:pos x="97" y="38"/>
              </a:cxn>
              <a:cxn ang="0">
                <a:pos x="127" y="44"/>
              </a:cxn>
              <a:cxn ang="0">
                <a:pos x="150" y="55"/>
              </a:cxn>
              <a:cxn ang="0">
                <a:pos x="138" y="36"/>
              </a:cxn>
              <a:cxn ang="0">
                <a:pos x="137" y="6"/>
              </a:cxn>
              <a:cxn ang="0">
                <a:pos x="154" y="0"/>
              </a:cxn>
            </a:cxnLst>
            <a:rect l="0" t="0" r="r" b="b"/>
            <a:pathLst>
              <a:path w="412" h="271">
                <a:moveTo>
                  <a:pt x="154" y="0"/>
                </a:moveTo>
                <a:cubicBezTo>
                  <a:pt x="156" y="1"/>
                  <a:pt x="155" y="4"/>
                  <a:pt x="158" y="4"/>
                </a:cubicBezTo>
                <a:cubicBezTo>
                  <a:pt x="160" y="5"/>
                  <a:pt x="163" y="4"/>
                  <a:pt x="164" y="6"/>
                </a:cubicBezTo>
                <a:cubicBezTo>
                  <a:pt x="165" y="7"/>
                  <a:pt x="163" y="9"/>
                  <a:pt x="165" y="10"/>
                </a:cubicBezTo>
                <a:cubicBezTo>
                  <a:pt x="169" y="12"/>
                  <a:pt x="171" y="11"/>
                  <a:pt x="169" y="16"/>
                </a:cubicBezTo>
                <a:cubicBezTo>
                  <a:pt x="167" y="20"/>
                  <a:pt x="169" y="22"/>
                  <a:pt x="166" y="24"/>
                </a:cubicBezTo>
                <a:cubicBezTo>
                  <a:pt x="161" y="29"/>
                  <a:pt x="169" y="29"/>
                  <a:pt x="170" y="30"/>
                </a:cubicBezTo>
                <a:cubicBezTo>
                  <a:pt x="172" y="31"/>
                  <a:pt x="167" y="35"/>
                  <a:pt x="169" y="37"/>
                </a:cubicBezTo>
                <a:cubicBezTo>
                  <a:pt x="171" y="39"/>
                  <a:pt x="175" y="35"/>
                  <a:pt x="175" y="37"/>
                </a:cubicBezTo>
                <a:cubicBezTo>
                  <a:pt x="176" y="39"/>
                  <a:pt x="175" y="47"/>
                  <a:pt x="176" y="48"/>
                </a:cubicBezTo>
                <a:cubicBezTo>
                  <a:pt x="176" y="49"/>
                  <a:pt x="182" y="52"/>
                  <a:pt x="183" y="53"/>
                </a:cubicBezTo>
                <a:cubicBezTo>
                  <a:pt x="186" y="55"/>
                  <a:pt x="192" y="46"/>
                  <a:pt x="195" y="44"/>
                </a:cubicBezTo>
                <a:cubicBezTo>
                  <a:pt x="197" y="42"/>
                  <a:pt x="201" y="40"/>
                  <a:pt x="203" y="38"/>
                </a:cubicBezTo>
                <a:cubicBezTo>
                  <a:pt x="205" y="36"/>
                  <a:pt x="205" y="32"/>
                  <a:pt x="209" y="31"/>
                </a:cubicBezTo>
                <a:cubicBezTo>
                  <a:pt x="212" y="32"/>
                  <a:pt x="214" y="38"/>
                  <a:pt x="217" y="34"/>
                </a:cubicBezTo>
                <a:cubicBezTo>
                  <a:pt x="219" y="32"/>
                  <a:pt x="218" y="28"/>
                  <a:pt x="223" y="29"/>
                </a:cubicBezTo>
                <a:cubicBezTo>
                  <a:pt x="229" y="30"/>
                  <a:pt x="230" y="29"/>
                  <a:pt x="234" y="24"/>
                </a:cubicBezTo>
                <a:cubicBezTo>
                  <a:pt x="235" y="22"/>
                  <a:pt x="237" y="21"/>
                  <a:pt x="238" y="20"/>
                </a:cubicBezTo>
                <a:cubicBezTo>
                  <a:pt x="241" y="19"/>
                  <a:pt x="243" y="22"/>
                  <a:pt x="243" y="16"/>
                </a:cubicBezTo>
                <a:cubicBezTo>
                  <a:pt x="243" y="15"/>
                  <a:pt x="245" y="9"/>
                  <a:pt x="247" y="13"/>
                </a:cubicBezTo>
                <a:cubicBezTo>
                  <a:pt x="248" y="16"/>
                  <a:pt x="250" y="18"/>
                  <a:pt x="253" y="21"/>
                </a:cubicBezTo>
                <a:cubicBezTo>
                  <a:pt x="255" y="23"/>
                  <a:pt x="258" y="22"/>
                  <a:pt x="261" y="22"/>
                </a:cubicBezTo>
                <a:cubicBezTo>
                  <a:pt x="261" y="22"/>
                  <a:pt x="261" y="22"/>
                  <a:pt x="261" y="22"/>
                </a:cubicBezTo>
                <a:cubicBezTo>
                  <a:pt x="260" y="24"/>
                  <a:pt x="265" y="26"/>
                  <a:pt x="267" y="28"/>
                </a:cubicBezTo>
                <a:cubicBezTo>
                  <a:pt x="268" y="29"/>
                  <a:pt x="271" y="37"/>
                  <a:pt x="271" y="38"/>
                </a:cubicBezTo>
                <a:cubicBezTo>
                  <a:pt x="273" y="46"/>
                  <a:pt x="287" y="44"/>
                  <a:pt x="293" y="45"/>
                </a:cubicBezTo>
                <a:cubicBezTo>
                  <a:pt x="302" y="47"/>
                  <a:pt x="300" y="51"/>
                  <a:pt x="305" y="57"/>
                </a:cubicBezTo>
                <a:cubicBezTo>
                  <a:pt x="305" y="57"/>
                  <a:pt x="305" y="57"/>
                  <a:pt x="305" y="57"/>
                </a:cubicBezTo>
                <a:cubicBezTo>
                  <a:pt x="304" y="63"/>
                  <a:pt x="306" y="62"/>
                  <a:pt x="310" y="64"/>
                </a:cubicBezTo>
                <a:cubicBezTo>
                  <a:pt x="312" y="65"/>
                  <a:pt x="310" y="72"/>
                  <a:pt x="312" y="74"/>
                </a:cubicBezTo>
                <a:cubicBezTo>
                  <a:pt x="314" y="76"/>
                  <a:pt x="319" y="73"/>
                  <a:pt x="322" y="75"/>
                </a:cubicBezTo>
                <a:cubicBezTo>
                  <a:pt x="326" y="79"/>
                  <a:pt x="318" y="85"/>
                  <a:pt x="328" y="86"/>
                </a:cubicBezTo>
                <a:cubicBezTo>
                  <a:pt x="335" y="86"/>
                  <a:pt x="333" y="87"/>
                  <a:pt x="334" y="92"/>
                </a:cubicBezTo>
                <a:cubicBezTo>
                  <a:pt x="334" y="94"/>
                  <a:pt x="338" y="98"/>
                  <a:pt x="340" y="98"/>
                </a:cubicBezTo>
                <a:cubicBezTo>
                  <a:pt x="346" y="102"/>
                  <a:pt x="367" y="85"/>
                  <a:pt x="367" y="100"/>
                </a:cubicBezTo>
                <a:cubicBezTo>
                  <a:pt x="367" y="106"/>
                  <a:pt x="367" y="106"/>
                  <a:pt x="367" y="106"/>
                </a:cubicBezTo>
                <a:cubicBezTo>
                  <a:pt x="367" y="106"/>
                  <a:pt x="367" y="106"/>
                  <a:pt x="367" y="106"/>
                </a:cubicBezTo>
                <a:cubicBezTo>
                  <a:pt x="367" y="111"/>
                  <a:pt x="365" y="116"/>
                  <a:pt x="361" y="120"/>
                </a:cubicBezTo>
                <a:cubicBezTo>
                  <a:pt x="358" y="124"/>
                  <a:pt x="367" y="128"/>
                  <a:pt x="367" y="131"/>
                </a:cubicBezTo>
                <a:cubicBezTo>
                  <a:pt x="368" y="135"/>
                  <a:pt x="370" y="135"/>
                  <a:pt x="373" y="136"/>
                </a:cubicBezTo>
                <a:cubicBezTo>
                  <a:pt x="377" y="137"/>
                  <a:pt x="376" y="143"/>
                  <a:pt x="374" y="145"/>
                </a:cubicBezTo>
                <a:cubicBezTo>
                  <a:pt x="375" y="151"/>
                  <a:pt x="378" y="154"/>
                  <a:pt x="379" y="159"/>
                </a:cubicBezTo>
                <a:cubicBezTo>
                  <a:pt x="380" y="162"/>
                  <a:pt x="376" y="164"/>
                  <a:pt x="376" y="167"/>
                </a:cubicBezTo>
                <a:cubicBezTo>
                  <a:pt x="376" y="176"/>
                  <a:pt x="389" y="167"/>
                  <a:pt x="388" y="177"/>
                </a:cubicBezTo>
                <a:cubicBezTo>
                  <a:pt x="387" y="187"/>
                  <a:pt x="389" y="182"/>
                  <a:pt x="396" y="185"/>
                </a:cubicBezTo>
                <a:cubicBezTo>
                  <a:pt x="399" y="186"/>
                  <a:pt x="400" y="188"/>
                  <a:pt x="402" y="189"/>
                </a:cubicBezTo>
                <a:cubicBezTo>
                  <a:pt x="412" y="197"/>
                  <a:pt x="397" y="194"/>
                  <a:pt x="398" y="202"/>
                </a:cubicBezTo>
                <a:cubicBezTo>
                  <a:pt x="399" y="207"/>
                  <a:pt x="395" y="208"/>
                  <a:pt x="397" y="214"/>
                </a:cubicBezTo>
                <a:cubicBezTo>
                  <a:pt x="399" y="219"/>
                  <a:pt x="397" y="222"/>
                  <a:pt x="392" y="223"/>
                </a:cubicBezTo>
                <a:cubicBezTo>
                  <a:pt x="390" y="229"/>
                  <a:pt x="381" y="227"/>
                  <a:pt x="386" y="235"/>
                </a:cubicBezTo>
                <a:cubicBezTo>
                  <a:pt x="390" y="241"/>
                  <a:pt x="378" y="242"/>
                  <a:pt x="375" y="241"/>
                </a:cubicBezTo>
                <a:cubicBezTo>
                  <a:pt x="372" y="240"/>
                  <a:pt x="369" y="237"/>
                  <a:pt x="369" y="242"/>
                </a:cubicBezTo>
                <a:cubicBezTo>
                  <a:pt x="369" y="246"/>
                  <a:pt x="369" y="250"/>
                  <a:pt x="369" y="254"/>
                </a:cubicBezTo>
                <a:cubicBezTo>
                  <a:pt x="369" y="260"/>
                  <a:pt x="362" y="262"/>
                  <a:pt x="358" y="265"/>
                </a:cubicBezTo>
                <a:cubicBezTo>
                  <a:pt x="345" y="271"/>
                  <a:pt x="345" y="271"/>
                  <a:pt x="345" y="271"/>
                </a:cubicBezTo>
                <a:cubicBezTo>
                  <a:pt x="345" y="271"/>
                  <a:pt x="345" y="271"/>
                  <a:pt x="345" y="271"/>
                </a:cubicBezTo>
                <a:cubicBezTo>
                  <a:pt x="340" y="266"/>
                  <a:pt x="336" y="261"/>
                  <a:pt x="335" y="259"/>
                </a:cubicBezTo>
                <a:cubicBezTo>
                  <a:pt x="329" y="246"/>
                  <a:pt x="326" y="257"/>
                  <a:pt x="322" y="256"/>
                </a:cubicBezTo>
                <a:cubicBezTo>
                  <a:pt x="300" y="247"/>
                  <a:pt x="300" y="247"/>
                  <a:pt x="300" y="247"/>
                </a:cubicBezTo>
                <a:cubicBezTo>
                  <a:pt x="245" y="236"/>
                  <a:pt x="245" y="236"/>
                  <a:pt x="245" y="236"/>
                </a:cubicBezTo>
                <a:cubicBezTo>
                  <a:pt x="242" y="235"/>
                  <a:pt x="247" y="233"/>
                  <a:pt x="247" y="232"/>
                </a:cubicBezTo>
                <a:cubicBezTo>
                  <a:pt x="247" y="231"/>
                  <a:pt x="239" y="228"/>
                  <a:pt x="238" y="226"/>
                </a:cubicBezTo>
                <a:cubicBezTo>
                  <a:pt x="238" y="225"/>
                  <a:pt x="234" y="223"/>
                  <a:pt x="234" y="224"/>
                </a:cubicBezTo>
                <a:cubicBezTo>
                  <a:pt x="233" y="229"/>
                  <a:pt x="242" y="232"/>
                  <a:pt x="242" y="234"/>
                </a:cubicBezTo>
                <a:cubicBezTo>
                  <a:pt x="237" y="235"/>
                  <a:pt x="230" y="227"/>
                  <a:pt x="226" y="225"/>
                </a:cubicBezTo>
                <a:cubicBezTo>
                  <a:pt x="225" y="215"/>
                  <a:pt x="221" y="221"/>
                  <a:pt x="218" y="221"/>
                </a:cubicBezTo>
                <a:cubicBezTo>
                  <a:pt x="214" y="219"/>
                  <a:pt x="210" y="213"/>
                  <a:pt x="204" y="211"/>
                </a:cubicBezTo>
                <a:cubicBezTo>
                  <a:pt x="200" y="209"/>
                  <a:pt x="193" y="211"/>
                  <a:pt x="189" y="208"/>
                </a:cubicBezTo>
                <a:cubicBezTo>
                  <a:pt x="148" y="190"/>
                  <a:pt x="148" y="190"/>
                  <a:pt x="148" y="190"/>
                </a:cubicBezTo>
                <a:cubicBezTo>
                  <a:pt x="137" y="185"/>
                  <a:pt x="125" y="178"/>
                  <a:pt x="113" y="175"/>
                </a:cubicBezTo>
                <a:cubicBezTo>
                  <a:pt x="103" y="174"/>
                  <a:pt x="110" y="174"/>
                  <a:pt x="104" y="169"/>
                </a:cubicBezTo>
                <a:cubicBezTo>
                  <a:pt x="96" y="162"/>
                  <a:pt x="96" y="162"/>
                  <a:pt x="96" y="162"/>
                </a:cubicBezTo>
                <a:cubicBezTo>
                  <a:pt x="89" y="156"/>
                  <a:pt x="80" y="148"/>
                  <a:pt x="71" y="147"/>
                </a:cubicBezTo>
                <a:cubicBezTo>
                  <a:pt x="67" y="146"/>
                  <a:pt x="70" y="142"/>
                  <a:pt x="66" y="139"/>
                </a:cubicBezTo>
                <a:cubicBezTo>
                  <a:pt x="51" y="138"/>
                  <a:pt x="48" y="122"/>
                  <a:pt x="38" y="112"/>
                </a:cubicBezTo>
                <a:cubicBezTo>
                  <a:pt x="27" y="100"/>
                  <a:pt x="18" y="94"/>
                  <a:pt x="6" y="102"/>
                </a:cubicBezTo>
                <a:cubicBezTo>
                  <a:pt x="6" y="102"/>
                  <a:pt x="6" y="102"/>
                  <a:pt x="6" y="102"/>
                </a:cubicBezTo>
                <a:cubicBezTo>
                  <a:pt x="3" y="93"/>
                  <a:pt x="3" y="93"/>
                  <a:pt x="3" y="93"/>
                </a:cubicBezTo>
                <a:cubicBezTo>
                  <a:pt x="0" y="86"/>
                  <a:pt x="0" y="87"/>
                  <a:pt x="3" y="80"/>
                </a:cubicBezTo>
                <a:cubicBezTo>
                  <a:pt x="5" y="77"/>
                  <a:pt x="0" y="74"/>
                  <a:pt x="7" y="74"/>
                </a:cubicBezTo>
                <a:cubicBezTo>
                  <a:pt x="12" y="74"/>
                  <a:pt x="26" y="70"/>
                  <a:pt x="29" y="66"/>
                </a:cubicBezTo>
                <a:cubicBezTo>
                  <a:pt x="32" y="61"/>
                  <a:pt x="31" y="59"/>
                  <a:pt x="30" y="54"/>
                </a:cubicBezTo>
                <a:cubicBezTo>
                  <a:pt x="28" y="50"/>
                  <a:pt x="32" y="50"/>
                  <a:pt x="32" y="46"/>
                </a:cubicBezTo>
                <a:cubicBezTo>
                  <a:pt x="32" y="30"/>
                  <a:pt x="41" y="31"/>
                  <a:pt x="54" y="31"/>
                </a:cubicBezTo>
                <a:cubicBezTo>
                  <a:pt x="63" y="49"/>
                  <a:pt x="71" y="41"/>
                  <a:pt x="86" y="36"/>
                </a:cubicBezTo>
                <a:cubicBezTo>
                  <a:pt x="92" y="35"/>
                  <a:pt x="93" y="35"/>
                  <a:pt x="97" y="38"/>
                </a:cubicBezTo>
                <a:cubicBezTo>
                  <a:pt x="102" y="42"/>
                  <a:pt x="116" y="37"/>
                  <a:pt x="118" y="43"/>
                </a:cubicBezTo>
                <a:cubicBezTo>
                  <a:pt x="121" y="51"/>
                  <a:pt x="122" y="46"/>
                  <a:pt x="127" y="44"/>
                </a:cubicBezTo>
                <a:cubicBezTo>
                  <a:pt x="132" y="43"/>
                  <a:pt x="142" y="47"/>
                  <a:pt x="145" y="51"/>
                </a:cubicBezTo>
                <a:cubicBezTo>
                  <a:pt x="145" y="52"/>
                  <a:pt x="149" y="56"/>
                  <a:pt x="150" y="55"/>
                </a:cubicBezTo>
                <a:cubicBezTo>
                  <a:pt x="151" y="55"/>
                  <a:pt x="157" y="49"/>
                  <a:pt x="157" y="48"/>
                </a:cubicBezTo>
                <a:cubicBezTo>
                  <a:pt x="150" y="46"/>
                  <a:pt x="141" y="43"/>
                  <a:pt x="138" y="36"/>
                </a:cubicBezTo>
                <a:cubicBezTo>
                  <a:pt x="135" y="31"/>
                  <a:pt x="138" y="30"/>
                  <a:pt x="139" y="25"/>
                </a:cubicBezTo>
                <a:cubicBezTo>
                  <a:pt x="140" y="20"/>
                  <a:pt x="136" y="12"/>
                  <a:pt x="137" y="6"/>
                </a:cubicBezTo>
                <a:cubicBezTo>
                  <a:pt x="137" y="0"/>
                  <a:pt x="143" y="7"/>
                  <a:pt x="145" y="8"/>
                </a:cubicBezTo>
                <a:cubicBezTo>
                  <a:pt x="149" y="9"/>
                  <a:pt x="153" y="3"/>
                  <a:pt x="154" y="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2" name="Freeform 31"/>
          <p:cNvSpPr>
            <a:spLocks noEditPoints="1"/>
          </p:cNvSpPr>
          <p:nvPr/>
        </p:nvSpPr>
        <p:spPr bwMode="auto">
          <a:xfrm>
            <a:off x="8590058" y="4862960"/>
            <a:ext cx="1261458" cy="890874"/>
          </a:xfrm>
          <a:custGeom>
            <a:avLst/>
            <a:gdLst/>
            <a:ahLst/>
            <a:cxnLst>
              <a:cxn ang="0">
                <a:pos x="423" y="271"/>
              </a:cxn>
              <a:cxn ang="0">
                <a:pos x="445" y="281"/>
              </a:cxn>
              <a:cxn ang="0">
                <a:pos x="439" y="276"/>
              </a:cxn>
              <a:cxn ang="0">
                <a:pos x="36" y="75"/>
              </a:cxn>
              <a:cxn ang="0">
                <a:pos x="56" y="67"/>
              </a:cxn>
              <a:cxn ang="0">
                <a:pos x="78" y="73"/>
              </a:cxn>
              <a:cxn ang="0">
                <a:pos x="99" y="36"/>
              </a:cxn>
              <a:cxn ang="0">
                <a:pos x="115" y="61"/>
              </a:cxn>
              <a:cxn ang="0">
                <a:pos x="152" y="51"/>
              </a:cxn>
              <a:cxn ang="0">
                <a:pos x="177" y="33"/>
              </a:cxn>
              <a:cxn ang="0">
                <a:pos x="190" y="25"/>
              </a:cxn>
              <a:cxn ang="0">
                <a:pos x="191" y="0"/>
              </a:cxn>
              <a:cxn ang="0">
                <a:pos x="230" y="39"/>
              </a:cxn>
              <a:cxn ang="0">
                <a:pos x="253" y="53"/>
              </a:cxn>
              <a:cxn ang="0">
                <a:pos x="275" y="76"/>
              </a:cxn>
              <a:cxn ang="0">
                <a:pos x="297" y="114"/>
              </a:cxn>
              <a:cxn ang="0">
                <a:pos x="327" y="105"/>
              </a:cxn>
              <a:cxn ang="0">
                <a:pos x="339" y="117"/>
              </a:cxn>
              <a:cxn ang="0">
                <a:pos x="364" y="142"/>
              </a:cxn>
              <a:cxn ang="0">
                <a:pos x="405" y="152"/>
              </a:cxn>
              <a:cxn ang="0">
                <a:pos x="464" y="155"/>
              </a:cxn>
              <a:cxn ang="0">
                <a:pos x="449" y="172"/>
              </a:cxn>
              <a:cxn ang="0">
                <a:pos x="456" y="178"/>
              </a:cxn>
              <a:cxn ang="0">
                <a:pos x="450" y="197"/>
              </a:cxn>
              <a:cxn ang="0">
                <a:pos x="429" y="202"/>
              </a:cxn>
              <a:cxn ang="0">
                <a:pos x="434" y="220"/>
              </a:cxn>
              <a:cxn ang="0">
                <a:pos x="440" y="255"/>
              </a:cxn>
              <a:cxn ang="0">
                <a:pos x="438" y="261"/>
              </a:cxn>
              <a:cxn ang="0">
                <a:pos x="409" y="261"/>
              </a:cxn>
              <a:cxn ang="0">
                <a:pos x="391" y="264"/>
              </a:cxn>
              <a:cxn ang="0">
                <a:pos x="392" y="254"/>
              </a:cxn>
              <a:cxn ang="0">
                <a:pos x="368" y="254"/>
              </a:cxn>
              <a:cxn ang="0">
                <a:pos x="361" y="245"/>
              </a:cxn>
              <a:cxn ang="0">
                <a:pos x="369" y="259"/>
              </a:cxn>
              <a:cxn ang="0">
                <a:pos x="341" y="265"/>
              </a:cxn>
              <a:cxn ang="0">
                <a:pos x="255" y="305"/>
              </a:cxn>
              <a:cxn ang="0">
                <a:pos x="153" y="304"/>
              </a:cxn>
              <a:cxn ang="0">
                <a:pos x="65" y="274"/>
              </a:cxn>
              <a:cxn ang="0">
                <a:pos x="0" y="245"/>
              </a:cxn>
              <a:cxn ang="0">
                <a:pos x="24" y="216"/>
              </a:cxn>
              <a:cxn ang="0">
                <a:pos x="47" y="197"/>
              </a:cxn>
              <a:cxn ang="0">
                <a:pos x="57" y="163"/>
              </a:cxn>
              <a:cxn ang="0">
                <a:pos x="31" y="141"/>
              </a:cxn>
              <a:cxn ang="0">
                <a:pos x="28" y="110"/>
              </a:cxn>
              <a:cxn ang="0">
                <a:pos x="22" y="80"/>
              </a:cxn>
            </a:cxnLst>
            <a:rect l="0" t="0" r="r" b="b"/>
            <a:pathLst>
              <a:path w="464" h="328">
                <a:moveTo>
                  <a:pt x="438" y="274"/>
                </a:moveTo>
                <a:cubicBezTo>
                  <a:pt x="436" y="276"/>
                  <a:pt x="431" y="270"/>
                  <a:pt x="429" y="269"/>
                </a:cubicBezTo>
                <a:cubicBezTo>
                  <a:pt x="426" y="267"/>
                  <a:pt x="426" y="271"/>
                  <a:pt x="423" y="271"/>
                </a:cubicBezTo>
                <a:cubicBezTo>
                  <a:pt x="424" y="271"/>
                  <a:pt x="427" y="273"/>
                  <a:pt x="428" y="274"/>
                </a:cubicBezTo>
                <a:cubicBezTo>
                  <a:pt x="432" y="277"/>
                  <a:pt x="435" y="278"/>
                  <a:pt x="439" y="279"/>
                </a:cubicBezTo>
                <a:cubicBezTo>
                  <a:pt x="441" y="280"/>
                  <a:pt x="443" y="281"/>
                  <a:pt x="445" y="281"/>
                </a:cubicBezTo>
                <a:cubicBezTo>
                  <a:pt x="448" y="283"/>
                  <a:pt x="449" y="284"/>
                  <a:pt x="449" y="279"/>
                </a:cubicBezTo>
                <a:cubicBezTo>
                  <a:pt x="449" y="278"/>
                  <a:pt x="447" y="279"/>
                  <a:pt x="446" y="278"/>
                </a:cubicBezTo>
                <a:cubicBezTo>
                  <a:pt x="443" y="278"/>
                  <a:pt x="441" y="276"/>
                  <a:pt x="439" y="276"/>
                </a:cubicBezTo>
                <a:cubicBezTo>
                  <a:pt x="438" y="274"/>
                  <a:pt x="438" y="274"/>
                  <a:pt x="438" y="274"/>
                </a:cubicBezTo>
                <a:close/>
                <a:moveTo>
                  <a:pt x="22" y="80"/>
                </a:moveTo>
                <a:cubicBezTo>
                  <a:pt x="27" y="80"/>
                  <a:pt x="34" y="70"/>
                  <a:pt x="36" y="75"/>
                </a:cubicBezTo>
                <a:cubicBezTo>
                  <a:pt x="39" y="84"/>
                  <a:pt x="43" y="74"/>
                  <a:pt x="45" y="73"/>
                </a:cubicBezTo>
                <a:cubicBezTo>
                  <a:pt x="46" y="72"/>
                  <a:pt x="48" y="72"/>
                  <a:pt x="49" y="71"/>
                </a:cubicBezTo>
                <a:cubicBezTo>
                  <a:pt x="51" y="70"/>
                  <a:pt x="52" y="63"/>
                  <a:pt x="56" y="67"/>
                </a:cubicBezTo>
                <a:cubicBezTo>
                  <a:pt x="60" y="70"/>
                  <a:pt x="58" y="69"/>
                  <a:pt x="64" y="70"/>
                </a:cubicBezTo>
                <a:cubicBezTo>
                  <a:pt x="67" y="71"/>
                  <a:pt x="66" y="76"/>
                  <a:pt x="70" y="76"/>
                </a:cubicBezTo>
                <a:cubicBezTo>
                  <a:pt x="72" y="77"/>
                  <a:pt x="78" y="76"/>
                  <a:pt x="78" y="73"/>
                </a:cubicBezTo>
                <a:cubicBezTo>
                  <a:pt x="79" y="68"/>
                  <a:pt x="88" y="67"/>
                  <a:pt x="81" y="62"/>
                </a:cubicBezTo>
                <a:cubicBezTo>
                  <a:pt x="75" y="57"/>
                  <a:pt x="78" y="50"/>
                  <a:pt x="79" y="43"/>
                </a:cubicBezTo>
                <a:cubicBezTo>
                  <a:pt x="81" y="34"/>
                  <a:pt x="94" y="40"/>
                  <a:pt x="99" y="36"/>
                </a:cubicBezTo>
                <a:cubicBezTo>
                  <a:pt x="100" y="41"/>
                  <a:pt x="97" y="44"/>
                  <a:pt x="97" y="48"/>
                </a:cubicBezTo>
                <a:cubicBezTo>
                  <a:pt x="97" y="51"/>
                  <a:pt x="101" y="52"/>
                  <a:pt x="102" y="54"/>
                </a:cubicBezTo>
                <a:cubicBezTo>
                  <a:pt x="105" y="58"/>
                  <a:pt x="107" y="71"/>
                  <a:pt x="115" y="61"/>
                </a:cubicBezTo>
                <a:cubicBezTo>
                  <a:pt x="118" y="56"/>
                  <a:pt x="118" y="55"/>
                  <a:pt x="125" y="55"/>
                </a:cubicBezTo>
                <a:cubicBezTo>
                  <a:pt x="131" y="55"/>
                  <a:pt x="138" y="43"/>
                  <a:pt x="145" y="48"/>
                </a:cubicBezTo>
                <a:cubicBezTo>
                  <a:pt x="147" y="50"/>
                  <a:pt x="149" y="51"/>
                  <a:pt x="152" y="51"/>
                </a:cubicBezTo>
                <a:cubicBezTo>
                  <a:pt x="159" y="49"/>
                  <a:pt x="155" y="47"/>
                  <a:pt x="157" y="44"/>
                </a:cubicBezTo>
                <a:cubicBezTo>
                  <a:pt x="161" y="44"/>
                  <a:pt x="168" y="43"/>
                  <a:pt x="171" y="42"/>
                </a:cubicBezTo>
                <a:cubicBezTo>
                  <a:pt x="176" y="40"/>
                  <a:pt x="174" y="36"/>
                  <a:pt x="177" y="33"/>
                </a:cubicBezTo>
                <a:cubicBezTo>
                  <a:pt x="184" y="26"/>
                  <a:pt x="184" y="26"/>
                  <a:pt x="184" y="26"/>
                </a:cubicBezTo>
                <a:cubicBezTo>
                  <a:pt x="184" y="26"/>
                  <a:pt x="184" y="26"/>
                  <a:pt x="184" y="26"/>
                </a:cubicBezTo>
                <a:cubicBezTo>
                  <a:pt x="188" y="26"/>
                  <a:pt x="192" y="31"/>
                  <a:pt x="190" y="25"/>
                </a:cubicBezTo>
                <a:cubicBezTo>
                  <a:pt x="189" y="23"/>
                  <a:pt x="187" y="19"/>
                  <a:pt x="189" y="17"/>
                </a:cubicBezTo>
                <a:cubicBezTo>
                  <a:pt x="190" y="14"/>
                  <a:pt x="185" y="12"/>
                  <a:pt x="187" y="9"/>
                </a:cubicBezTo>
                <a:cubicBezTo>
                  <a:pt x="190" y="5"/>
                  <a:pt x="189" y="5"/>
                  <a:pt x="191" y="0"/>
                </a:cubicBezTo>
                <a:cubicBezTo>
                  <a:pt x="196" y="2"/>
                  <a:pt x="194" y="7"/>
                  <a:pt x="203" y="7"/>
                </a:cubicBezTo>
                <a:cubicBezTo>
                  <a:pt x="215" y="7"/>
                  <a:pt x="216" y="15"/>
                  <a:pt x="221" y="26"/>
                </a:cubicBezTo>
                <a:cubicBezTo>
                  <a:pt x="223" y="32"/>
                  <a:pt x="230" y="33"/>
                  <a:pt x="230" y="39"/>
                </a:cubicBezTo>
                <a:cubicBezTo>
                  <a:pt x="230" y="44"/>
                  <a:pt x="235" y="46"/>
                  <a:pt x="238" y="48"/>
                </a:cubicBezTo>
                <a:cubicBezTo>
                  <a:pt x="241" y="49"/>
                  <a:pt x="240" y="55"/>
                  <a:pt x="246" y="53"/>
                </a:cubicBezTo>
                <a:cubicBezTo>
                  <a:pt x="251" y="51"/>
                  <a:pt x="249" y="51"/>
                  <a:pt x="253" y="53"/>
                </a:cubicBezTo>
                <a:cubicBezTo>
                  <a:pt x="256" y="55"/>
                  <a:pt x="257" y="48"/>
                  <a:pt x="260" y="50"/>
                </a:cubicBezTo>
                <a:cubicBezTo>
                  <a:pt x="264" y="51"/>
                  <a:pt x="267" y="53"/>
                  <a:pt x="272" y="54"/>
                </a:cubicBezTo>
                <a:cubicBezTo>
                  <a:pt x="273" y="62"/>
                  <a:pt x="279" y="68"/>
                  <a:pt x="275" y="76"/>
                </a:cubicBezTo>
                <a:cubicBezTo>
                  <a:pt x="273" y="79"/>
                  <a:pt x="273" y="83"/>
                  <a:pt x="272" y="86"/>
                </a:cubicBezTo>
                <a:cubicBezTo>
                  <a:pt x="267" y="96"/>
                  <a:pt x="263" y="89"/>
                  <a:pt x="271" y="100"/>
                </a:cubicBezTo>
                <a:cubicBezTo>
                  <a:pt x="277" y="108"/>
                  <a:pt x="284" y="117"/>
                  <a:pt x="297" y="114"/>
                </a:cubicBezTo>
                <a:cubicBezTo>
                  <a:pt x="300" y="113"/>
                  <a:pt x="321" y="102"/>
                  <a:pt x="323" y="99"/>
                </a:cubicBezTo>
                <a:cubicBezTo>
                  <a:pt x="327" y="94"/>
                  <a:pt x="331" y="92"/>
                  <a:pt x="335" y="98"/>
                </a:cubicBezTo>
                <a:cubicBezTo>
                  <a:pt x="339" y="104"/>
                  <a:pt x="328" y="103"/>
                  <a:pt x="327" y="105"/>
                </a:cubicBezTo>
                <a:cubicBezTo>
                  <a:pt x="327" y="106"/>
                  <a:pt x="329" y="107"/>
                  <a:pt x="330" y="107"/>
                </a:cubicBezTo>
                <a:cubicBezTo>
                  <a:pt x="332" y="109"/>
                  <a:pt x="330" y="114"/>
                  <a:pt x="334" y="113"/>
                </a:cubicBezTo>
                <a:cubicBezTo>
                  <a:pt x="340" y="112"/>
                  <a:pt x="345" y="111"/>
                  <a:pt x="339" y="117"/>
                </a:cubicBezTo>
                <a:cubicBezTo>
                  <a:pt x="335" y="122"/>
                  <a:pt x="336" y="128"/>
                  <a:pt x="344" y="129"/>
                </a:cubicBezTo>
                <a:cubicBezTo>
                  <a:pt x="346" y="130"/>
                  <a:pt x="346" y="132"/>
                  <a:pt x="349" y="132"/>
                </a:cubicBezTo>
                <a:cubicBezTo>
                  <a:pt x="355" y="133"/>
                  <a:pt x="366" y="135"/>
                  <a:pt x="364" y="142"/>
                </a:cubicBezTo>
                <a:cubicBezTo>
                  <a:pt x="360" y="155"/>
                  <a:pt x="369" y="150"/>
                  <a:pt x="377" y="149"/>
                </a:cubicBezTo>
                <a:cubicBezTo>
                  <a:pt x="383" y="148"/>
                  <a:pt x="387" y="151"/>
                  <a:pt x="392" y="153"/>
                </a:cubicBezTo>
                <a:cubicBezTo>
                  <a:pt x="396" y="154"/>
                  <a:pt x="401" y="152"/>
                  <a:pt x="405" y="152"/>
                </a:cubicBezTo>
                <a:cubicBezTo>
                  <a:pt x="460" y="155"/>
                  <a:pt x="460" y="155"/>
                  <a:pt x="460" y="155"/>
                </a:cubicBezTo>
                <a:cubicBezTo>
                  <a:pt x="464" y="155"/>
                  <a:pt x="464" y="155"/>
                  <a:pt x="464" y="155"/>
                </a:cubicBezTo>
                <a:cubicBezTo>
                  <a:pt x="464" y="155"/>
                  <a:pt x="464" y="155"/>
                  <a:pt x="464" y="155"/>
                </a:cubicBezTo>
                <a:cubicBezTo>
                  <a:pt x="463" y="158"/>
                  <a:pt x="464" y="163"/>
                  <a:pt x="462" y="166"/>
                </a:cubicBezTo>
                <a:cubicBezTo>
                  <a:pt x="460" y="169"/>
                  <a:pt x="455" y="166"/>
                  <a:pt x="452" y="167"/>
                </a:cubicBezTo>
                <a:cubicBezTo>
                  <a:pt x="449" y="167"/>
                  <a:pt x="451" y="171"/>
                  <a:pt x="449" y="172"/>
                </a:cubicBezTo>
                <a:cubicBezTo>
                  <a:pt x="445" y="173"/>
                  <a:pt x="443" y="166"/>
                  <a:pt x="442" y="166"/>
                </a:cubicBezTo>
                <a:cubicBezTo>
                  <a:pt x="441" y="169"/>
                  <a:pt x="441" y="179"/>
                  <a:pt x="446" y="178"/>
                </a:cubicBezTo>
                <a:cubicBezTo>
                  <a:pt x="452" y="177"/>
                  <a:pt x="450" y="181"/>
                  <a:pt x="456" y="178"/>
                </a:cubicBezTo>
                <a:cubicBezTo>
                  <a:pt x="459" y="177"/>
                  <a:pt x="456" y="183"/>
                  <a:pt x="456" y="185"/>
                </a:cubicBezTo>
                <a:cubicBezTo>
                  <a:pt x="457" y="191"/>
                  <a:pt x="450" y="189"/>
                  <a:pt x="448" y="192"/>
                </a:cubicBezTo>
                <a:cubicBezTo>
                  <a:pt x="446" y="193"/>
                  <a:pt x="450" y="195"/>
                  <a:pt x="450" y="197"/>
                </a:cubicBezTo>
                <a:cubicBezTo>
                  <a:pt x="450" y="199"/>
                  <a:pt x="445" y="201"/>
                  <a:pt x="444" y="202"/>
                </a:cubicBezTo>
                <a:cubicBezTo>
                  <a:pt x="440" y="204"/>
                  <a:pt x="438" y="203"/>
                  <a:pt x="434" y="201"/>
                </a:cubicBezTo>
                <a:cubicBezTo>
                  <a:pt x="430" y="198"/>
                  <a:pt x="431" y="197"/>
                  <a:pt x="429" y="202"/>
                </a:cubicBezTo>
                <a:cubicBezTo>
                  <a:pt x="426" y="206"/>
                  <a:pt x="436" y="205"/>
                  <a:pt x="433" y="208"/>
                </a:cubicBezTo>
                <a:cubicBezTo>
                  <a:pt x="433" y="208"/>
                  <a:pt x="429" y="209"/>
                  <a:pt x="431" y="210"/>
                </a:cubicBezTo>
                <a:cubicBezTo>
                  <a:pt x="431" y="213"/>
                  <a:pt x="432" y="219"/>
                  <a:pt x="434" y="220"/>
                </a:cubicBezTo>
                <a:cubicBezTo>
                  <a:pt x="436" y="222"/>
                  <a:pt x="440" y="222"/>
                  <a:pt x="442" y="224"/>
                </a:cubicBezTo>
                <a:cubicBezTo>
                  <a:pt x="447" y="230"/>
                  <a:pt x="446" y="236"/>
                  <a:pt x="448" y="243"/>
                </a:cubicBezTo>
                <a:cubicBezTo>
                  <a:pt x="450" y="251"/>
                  <a:pt x="442" y="249"/>
                  <a:pt x="440" y="255"/>
                </a:cubicBezTo>
                <a:cubicBezTo>
                  <a:pt x="439" y="263"/>
                  <a:pt x="439" y="263"/>
                  <a:pt x="439" y="263"/>
                </a:cubicBezTo>
                <a:cubicBezTo>
                  <a:pt x="439" y="263"/>
                  <a:pt x="439" y="263"/>
                  <a:pt x="439" y="263"/>
                </a:cubicBezTo>
                <a:cubicBezTo>
                  <a:pt x="438" y="262"/>
                  <a:pt x="438" y="261"/>
                  <a:pt x="438" y="261"/>
                </a:cubicBezTo>
                <a:cubicBezTo>
                  <a:pt x="433" y="260"/>
                  <a:pt x="428" y="264"/>
                  <a:pt x="423" y="261"/>
                </a:cubicBezTo>
                <a:cubicBezTo>
                  <a:pt x="421" y="260"/>
                  <a:pt x="411" y="252"/>
                  <a:pt x="410" y="254"/>
                </a:cubicBezTo>
                <a:cubicBezTo>
                  <a:pt x="409" y="256"/>
                  <a:pt x="410" y="259"/>
                  <a:pt x="409" y="261"/>
                </a:cubicBezTo>
                <a:cubicBezTo>
                  <a:pt x="408" y="266"/>
                  <a:pt x="420" y="268"/>
                  <a:pt x="421" y="270"/>
                </a:cubicBezTo>
                <a:cubicBezTo>
                  <a:pt x="417" y="270"/>
                  <a:pt x="413" y="268"/>
                  <a:pt x="409" y="267"/>
                </a:cubicBezTo>
                <a:cubicBezTo>
                  <a:pt x="403" y="265"/>
                  <a:pt x="397" y="264"/>
                  <a:pt x="391" y="264"/>
                </a:cubicBezTo>
                <a:cubicBezTo>
                  <a:pt x="391" y="263"/>
                  <a:pt x="380" y="265"/>
                  <a:pt x="378" y="265"/>
                </a:cubicBezTo>
                <a:cubicBezTo>
                  <a:pt x="375" y="266"/>
                  <a:pt x="376" y="262"/>
                  <a:pt x="378" y="261"/>
                </a:cubicBezTo>
                <a:cubicBezTo>
                  <a:pt x="380" y="260"/>
                  <a:pt x="394" y="257"/>
                  <a:pt x="392" y="254"/>
                </a:cubicBezTo>
                <a:cubicBezTo>
                  <a:pt x="390" y="251"/>
                  <a:pt x="389" y="248"/>
                  <a:pt x="385" y="248"/>
                </a:cubicBezTo>
                <a:cubicBezTo>
                  <a:pt x="380" y="248"/>
                  <a:pt x="376" y="257"/>
                  <a:pt x="373" y="256"/>
                </a:cubicBezTo>
                <a:cubicBezTo>
                  <a:pt x="372" y="255"/>
                  <a:pt x="364" y="256"/>
                  <a:pt x="368" y="254"/>
                </a:cubicBezTo>
                <a:cubicBezTo>
                  <a:pt x="374" y="249"/>
                  <a:pt x="369" y="250"/>
                  <a:pt x="367" y="247"/>
                </a:cubicBezTo>
                <a:cubicBezTo>
                  <a:pt x="366" y="244"/>
                  <a:pt x="368" y="241"/>
                  <a:pt x="367" y="239"/>
                </a:cubicBezTo>
                <a:cubicBezTo>
                  <a:pt x="367" y="238"/>
                  <a:pt x="362" y="244"/>
                  <a:pt x="361" y="245"/>
                </a:cubicBezTo>
                <a:cubicBezTo>
                  <a:pt x="360" y="247"/>
                  <a:pt x="357" y="249"/>
                  <a:pt x="354" y="250"/>
                </a:cubicBezTo>
                <a:cubicBezTo>
                  <a:pt x="341" y="256"/>
                  <a:pt x="353" y="256"/>
                  <a:pt x="359" y="257"/>
                </a:cubicBezTo>
                <a:cubicBezTo>
                  <a:pt x="361" y="258"/>
                  <a:pt x="375" y="256"/>
                  <a:pt x="369" y="259"/>
                </a:cubicBezTo>
                <a:cubicBezTo>
                  <a:pt x="369" y="260"/>
                  <a:pt x="373" y="262"/>
                  <a:pt x="375" y="262"/>
                </a:cubicBezTo>
                <a:cubicBezTo>
                  <a:pt x="377" y="263"/>
                  <a:pt x="369" y="263"/>
                  <a:pt x="367" y="263"/>
                </a:cubicBezTo>
                <a:cubicBezTo>
                  <a:pt x="358" y="261"/>
                  <a:pt x="350" y="267"/>
                  <a:pt x="341" y="265"/>
                </a:cubicBezTo>
                <a:cubicBezTo>
                  <a:pt x="333" y="263"/>
                  <a:pt x="335" y="271"/>
                  <a:pt x="329" y="274"/>
                </a:cubicBezTo>
                <a:cubicBezTo>
                  <a:pt x="318" y="279"/>
                  <a:pt x="316" y="284"/>
                  <a:pt x="305" y="288"/>
                </a:cubicBezTo>
                <a:cubicBezTo>
                  <a:pt x="255" y="305"/>
                  <a:pt x="255" y="305"/>
                  <a:pt x="255" y="305"/>
                </a:cubicBezTo>
                <a:cubicBezTo>
                  <a:pt x="242" y="316"/>
                  <a:pt x="232" y="322"/>
                  <a:pt x="215" y="318"/>
                </a:cubicBezTo>
                <a:cubicBezTo>
                  <a:pt x="210" y="317"/>
                  <a:pt x="211" y="321"/>
                  <a:pt x="207" y="323"/>
                </a:cubicBezTo>
                <a:cubicBezTo>
                  <a:pt x="199" y="328"/>
                  <a:pt x="160" y="310"/>
                  <a:pt x="153" y="304"/>
                </a:cubicBezTo>
                <a:cubicBezTo>
                  <a:pt x="140" y="292"/>
                  <a:pt x="134" y="296"/>
                  <a:pt x="119" y="292"/>
                </a:cubicBezTo>
                <a:cubicBezTo>
                  <a:pt x="107" y="291"/>
                  <a:pt x="93" y="293"/>
                  <a:pt x="82" y="289"/>
                </a:cubicBezTo>
                <a:cubicBezTo>
                  <a:pt x="75" y="287"/>
                  <a:pt x="71" y="279"/>
                  <a:pt x="65" y="274"/>
                </a:cubicBezTo>
                <a:cubicBezTo>
                  <a:pt x="51" y="265"/>
                  <a:pt x="31" y="254"/>
                  <a:pt x="14" y="254"/>
                </a:cubicBezTo>
                <a:cubicBezTo>
                  <a:pt x="11" y="254"/>
                  <a:pt x="5" y="250"/>
                  <a:pt x="0" y="245"/>
                </a:cubicBezTo>
                <a:cubicBezTo>
                  <a:pt x="0" y="245"/>
                  <a:pt x="0" y="245"/>
                  <a:pt x="0" y="245"/>
                </a:cubicBezTo>
                <a:cubicBezTo>
                  <a:pt x="13" y="239"/>
                  <a:pt x="13" y="239"/>
                  <a:pt x="13" y="239"/>
                </a:cubicBezTo>
                <a:cubicBezTo>
                  <a:pt x="17" y="236"/>
                  <a:pt x="24" y="234"/>
                  <a:pt x="24" y="228"/>
                </a:cubicBezTo>
                <a:cubicBezTo>
                  <a:pt x="24" y="224"/>
                  <a:pt x="24" y="220"/>
                  <a:pt x="24" y="216"/>
                </a:cubicBezTo>
                <a:cubicBezTo>
                  <a:pt x="24" y="211"/>
                  <a:pt x="27" y="214"/>
                  <a:pt x="30" y="215"/>
                </a:cubicBezTo>
                <a:cubicBezTo>
                  <a:pt x="33" y="216"/>
                  <a:pt x="45" y="215"/>
                  <a:pt x="41" y="209"/>
                </a:cubicBezTo>
                <a:cubicBezTo>
                  <a:pt x="36" y="201"/>
                  <a:pt x="45" y="203"/>
                  <a:pt x="47" y="197"/>
                </a:cubicBezTo>
                <a:cubicBezTo>
                  <a:pt x="52" y="196"/>
                  <a:pt x="54" y="193"/>
                  <a:pt x="52" y="188"/>
                </a:cubicBezTo>
                <a:cubicBezTo>
                  <a:pt x="50" y="182"/>
                  <a:pt x="54" y="181"/>
                  <a:pt x="53" y="176"/>
                </a:cubicBezTo>
                <a:cubicBezTo>
                  <a:pt x="52" y="168"/>
                  <a:pt x="67" y="171"/>
                  <a:pt x="57" y="163"/>
                </a:cubicBezTo>
                <a:cubicBezTo>
                  <a:pt x="55" y="162"/>
                  <a:pt x="54" y="160"/>
                  <a:pt x="51" y="159"/>
                </a:cubicBezTo>
                <a:cubicBezTo>
                  <a:pt x="44" y="156"/>
                  <a:pt x="42" y="161"/>
                  <a:pt x="43" y="151"/>
                </a:cubicBezTo>
                <a:cubicBezTo>
                  <a:pt x="44" y="141"/>
                  <a:pt x="31" y="150"/>
                  <a:pt x="31" y="141"/>
                </a:cubicBezTo>
                <a:cubicBezTo>
                  <a:pt x="31" y="138"/>
                  <a:pt x="35" y="136"/>
                  <a:pt x="34" y="133"/>
                </a:cubicBezTo>
                <a:cubicBezTo>
                  <a:pt x="33" y="128"/>
                  <a:pt x="30" y="125"/>
                  <a:pt x="29" y="119"/>
                </a:cubicBezTo>
                <a:cubicBezTo>
                  <a:pt x="31" y="117"/>
                  <a:pt x="32" y="111"/>
                  <a:pt x="28" y="110"/>
                </a:cubicBezTo>
                <a:cubicBezTo>
                  <a:pt x="25" y="109"/>
                  <a:pt x="23" y="109"/>
                  <a:pt x="22" y="105"/>
                </a:cubicBezTo>
                <a:cubicBezTo>
                  <a:pt x="22" y="102"/>
                  <a:pt x="13" y="98"/>
                  <a:pt x="16" y="94"/>
                </a:cubicBezTo>
                <a:cubicBezTo>
                  <a:pt x="20" y="90"/>
                  <a:pt x="22" y="85"/>
                  <a:pt x="22" y="80"/>
                </a:cubicBezTo>
                <a:close/>
              </a:path>
            </a:pathLst>
          </a:custGeom>
          <a:solidFill>
            <a:srgbClr val="34738D"/>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3" name="Freeform 32"/>
          <p:cNvSpPr>
            <a:spLocks/>
          </p:cNvSpPr>
          <p:nvPr/>
        </p:nvSpPr>
        <p:spPr bwMode="auto">
          <a:xfrm>
            <a:off x="9748439" y="5047028"/>
            <a:ext cx="1020946" cy="1018492"/>
          </a:xfrm>
          <a:custGeom>
            <a:avLst/>
            <a:gdLst/>
            <a:ahLst/>
            <a:cxnLst>
              <a:cxn ang="0">
                <a:pos x="41" y="82"/>
              </a:cxn>
              <a:cxn ang="0">
                <a:pos x="52" y="76"/>
              </a:cxn>
              <a:cxn ang="0">
                <a:pos x="61" y="70"/>
              </a:cxn>
              <a:cxn ang="0">
                <a:pos x="67" y="65"/>
              </a:cxn>
              <a:cxn ang="0">
                <a:pos x="73" y="55"/>
              </a:cxn>
              <a:cxn ang="0">
                <a:pos x="81" y="40"/>
              </a:cxn>
              <a:cxn ang="0">
                <a:pos x="84" y="20"/>
              </a:cxn>
              <a:cxn ang="0">
                <a:pos x="89" y="6"/>
              </a:cxn>
              <a:cxn ang="0">
                <a:pos x="105" y="4"/>
              </a:cxn>
              <a:cxn ang="0">
                <a:pos x="119" y="19"/>
              </a:cxn>
              <a:cxn ang="0">
                <a:pos x="132" y="50"/>
              </a:cxn>
              <a:cxn ang="0">
                <a:pos x="145" y="63"/>
              </a:cxn>
              <a:cxn ang="0">
                <a:pos x="173" y="42"/>
              </a:cxn>
              <a:cxn ang="0">
                <a:pos x="206" y="19"/>
              </a:cxn>
              <a:cxn ang="0">
                <a:pos x="230" y="11"/>
              </a:cxn>
              <a:cxn ang="0">
                <a:pos x="239" y="23"/>
              </a:cxn>
              <a:cxn ang="0">
                <a:pos x="254" y="46"/>
              </a:cxn>
              <a:cxn ang="0">
                <a:pos x="258" y="60"/>
              </a:cxn>
              <a:cxn ang="0">
                <a:pos x="272" y="70"/>
              </a:cxn>
              <a:cxn ang="0">
                <a:pos x="273" y="74"/>
              </a:cxn>
              <a:cxn ang="0">
                <a:pos x="274" y="81"/>
              </a:cxn>
              <a:cxn ang="0">
                <a:pos x="298" y="102"/>
              </a:cxn>
              <a:cxn ang="0">
                <a:pos x="321" y="125"/>
              </a:cxn>
              <a:cxn ang="0">
                <a:pos x="356" y="164"/>
              </a:cxn>
              <a:cxn ang="0">
                <a:pos x="371" y="193"/>
              </a:cxn>
              <a:cxn ang="0">
                <a:pos x="245" y="210"/>
              </a:cxn>
              <a:cxn ang="0">
                <a:pos x="210" y="311"/>
              </a:cxn>
              <a:cxn ang="0">
                <a:pos x="205" y="334"/>
              </a:cxn>
              <a:cxn ang="0">
                <a:pos x="200" y="367"/>
              </a:cxn>
              <a:cxn ang="0">
                <a:pos x="195" y="374"/>
              </a:cxn>
              <a:cxn ang="0">
                <a:pos x="136" y="306"/>
              </a:cxn>
              <a:cxn ang="0">
                <a:pos x="73" y="249"/>
              </a:cxn>
              <a:cxn ang="0">
                <a:pos x="29" y="216"/>
              </a:cxn>
              <a:cxn ang="0">
                <a:pos x="37" y="214"/>
              </a:cxn>
              <a:cxn ang="0">
                <a:pos x="13" y="195"/>
              </a:cxn>
              <a:cxn ang="0">
                <a:pos x="14" y="187"/>
              </a:cxn>
              <a:cxn ang="0">
                <a:pos x="16" y="156"/>
              </a:cxn>
              <a:cxn ang="0">
                <a:pos x="5" y="142"/>
              </a:cxn>
              <a:cxn ang="0">
                <a:pos x="3" y="134"/>
              </a:cxn>
              <a:cxn ang="0">
                <a:pos x="18" y="134"/>
              </a:cxn>
              <a:cxn ang="0">
                <a:pos x="22" y="124"/>
              </a:cxn>
              <a:cxn ang="0">
                <a:pos x="30" y="110"/>
              </a:cxn>
              <a:cxn ang="0">
                <a:pos x="16" y="98"/>
              </a:cxn>
              <a:cxn ang="0">
                <a:pos x="26" y="99"/>
              </a:cxn>
              <a:cxn ang="0">
                <a:pos x="38" y="87"/>
              </a:cxn>
            </a:cxnLst>
            <a:rect l="0" t="0" r="r" b="b"/>
            <a:pathLst>
              <a:path w="376" h="374">
                <a:moveTo>
                  <a:pt x="38" y="87"/>
                </a:moveTo>
                <a:cubicBezTo>
                  <a:pt x="40" y="85"/>
                  <a:pt x="41" y="84"/>
                  <a:pt x="41" y="82"/>
                </a:cubicBezTo>
                <a:cubicBezTo>
                  <a:pt x="42" y="78"/>
                  <a:pt x="44" y="77"/>
                  <a:pt x="48" y="76"/>
                </a:cubicBezTo>
                <a:cubicBezTo>
                  <a:pt x="49" y="76"/>
                  <a:pt x="50" y="77"/>
                  <a:pt x="52" y="76"/>
                </a:cubicBezTo>
                <a:cubicBezTo>
                  <a:pt x="53" y="76"/>
                  <a:pt x="55" y="75"/>
                  <a:pt x="56" y="74"/>
                </a:cubicBezTo>
                <a:cubicBezTo>
                  <a:pt x="61" y="70"/>
                  <a:pt x="61" y="70"/>
                  <a:pt x="61" y="70"/>
                </a:cubicBezTo>
                <a:cubicBezTo>
                  <a:pt x="61" y="70"/>
                  <a:pt x="61" y="70"/>
                  <a:pt x="61" y="70"/>
                </a:cubicBezTo>
                <a:cubicBezTo>
                  <a:pt x="63" y="69"/>
                  <a:pt x="65" y="66"/>
                  <a:pt x="67" y="65"/>
                </a:cubicBezTo>
                <a:cubicBezTo>
                  <a:pt x="68" y="63"/>
                  <a:pt x="68" y="61"/>
                  <a:pt x="69" y="59"/>
                </a:cubicBezTo>
                <a:cubicBezTo>
                  <a:pt x="70" y="58"/>
                  <a:pt x="72" y="57"/>
                  <a:pt x="73" y="55"/>
                </a:cubicBezTo>
                <a:cubicBezTo>
                  <a:pt x="74" y="53"/>
                  <a:pt x="75" y="51"/>
                  <a:pt x="76" y="49"/>
                </a:cubicBezTo>
                <a:cubicBezTo>
                  <a:pt x="77" y="45"/>
                  <a:pt x="79" y="43"/>
                  <a:pt x="81" y="40"/>
                </a:cubicBezTo>
                <a:cubicBezTo>
                  <a:pt x="83" y="39"/>
                  <a:pt x="89" y="33"/>
                  <a:pt x="88" y="30"/>
                </a:cubicBezTo>
                <a:cubicBezTo>
                  <a:pt x="87" y="28"/>
                  <a:pt x="83" y="22"/>
                  <a:pt x="84" y="20"/>
                </a:cubicBezTo>
                <a:cubicBezTo>
                  <a:pt x="85" y="17"/>
                  <a:pt x="88" y="17"/>
                  <a:pt x="89" y="15"/>
                </a:cubicBezTo>
                <a:cubicBezTo>
                  <a:pt x="90" y="12"/>
                  <a:pt x="84" y="8"/>
                  <a:pt x="89" y="6"/>
                </a:cubicBezTo>
                <a:cubicBezTo>
                  <a:pt x="92" y="5"/>
                  <a:pt x="97" y="0"/>
                  <a:pt x="100" y="3"/>
                </a:cubicBezTo>
                <a:cubicBezTo>
                  <a:pt x="102" y="5"/>
                  <a:pt x="103" y="4"/>
                  <a:pt x="105" y="4"/>
                </a:cubicBezTo>
                <a:cubicBezTo>
                  <a:pt x="109" y="5"/>
                  <a:pt x="110" y="8"/>
                  <a:pt x="112" y="8"/>
                </a:cubicBezTo>
                <a:cubicBezTo>
                  <a:pt x="115" y="13"/>
                  <a:pt x="118" y="12"/>
                  <a:pt x="119" y="19"/>
                </a:cubicBezTo>
                <a:cubicBezTo>
                  <a:pt x="120" y="25"/>
                  <a:pt x="120" y="26"/>
                  <a:pt x="118" y="32"/>
                </a:cubicBezTo>
                <a:cubicBezTo>
                  <a:pt x="116" y="37"/>
                  <a:pt x="125" y="51"/>
                  <a:pt x="132" y="50"/>
                </a:cubicBezTo>
                <a:cubicBezTo>
                  <a:pt x="141" y="49"/>
                  <a:pt x="131" y="58"/>
                  <a:pt x="140" y="59"/>
                </a:cubicBezTo>
                <a:cubicBezTo>
                  <a:pt x="144" y="60"/>
                  <a:pt x="144" y="58"/>
                  <a:pt x="145" y="63"/>
                </a:cubicBezTo>
                <a:cubicBezTo>
                  <a:pt x="145" y="68"/>
                  <a:pt x="152" y="62"/>
                  <a:pt x="153" y="60"/>
                </a:cubicBezTo>
                <a:cubicBezTo>
                  <a:pt x="158" y="53"/>
                  <a:pt x="164" y="42"/>
                  <a:pt x="173" y="42"/>
                </a:cubicBezTo>
                <a:cubicBezTo>
                  <a:pt x="184" y="42"/>
                  <a:pt x="182" y="38"/>
                  <a:pt x="187" y="32"/>
                </a:cubicBezTo>
                <a:cubicBezTo>
                  <a:pt x="195" y="31"/>
                  <a:pt x="200" y="24"/>
                  <a:pt x="206" y="19"/>
                </a:cubicBezTo>
                <a:cubicBezTo>
                  <a:pt x="209" y="16"/>
                  <a:pt x="215" y="10"/>
                  <a:pt x="219" y="9"/>
                </a:cubicBezTo>
                <a:cubicBezTo>
                  <a:pt x="224" y="9"/>
                  <a:pt x="226" y="10"/>
                  <a:pt x="230" y="11"/>
                </a:cubicBezTo>
                <a:cubicBezTo>
                  <a:pt x="232" y="11"/>
                  <a:pt x="234" y="11"/>
                  <a:pt x="236" y="11"/>
                </a:cubicBezTo>
                <a:cubicBezTo>
                  <a:pt x="239" y="11"/>
                  <a:pt x="239" y="21"/>
                  <a:pt x="239" y="23"/>
                </a:cubicBezTo>
                <a:cubicBezTo>
                  <a:pt x="240" y="30"/>
                  <a:pt x="245" y="31"/>
                  <a:pt x="251" y="33"/>
                </a:cubicBezTo>
                <a:cubicBezTo>
                  <a:pt x="258" y="35"/>
                  <a:pt x="251" y="41"/>
                  <a:pt x="254" y="46"/>
                </a:cubicBezTo>
                <a:cubicBezTo>
                  <a:pt x="256" y="50"/>
                  <a:pt x="256" y="49"/>
                  <a:pt x="253" y="53"/>
                </a:cubicBezTo>
                <a:cubicBezTo>
                  <a:pt x="250" y="57"/>
                  <a:pt x="254" y="58"/>
                  <a:pt x="258" y="60"/>
                </a:cubicBezTo>
                <a:cubicBezTo>
                  <a:pt x="263" y="63"/>
                  <a:pt x="268" y="60"/>
                  <a:pt x="272" y="61"/>
                </a:cubicBezTo>
                <a:cubicBezTo>
                  <a:pt x="275" y="62"/>
                  <a:pt x="272" y="68"/>
                  <a:pt x="272" y="70"/>
                </a:cubicBezTo>
                <a:cubicBezTo>
                  <a:pt x="272" y="72"/>
                  <a:pt x="273" y="73"/>
                  <a:pt x="273" y="75"/>
                </a:cubicBezTo>
                <a:cubicBezTo>
                  <a:pt x="273" y="75"/>
                  <a:pt x="273" y="75"/>
                  <a:pt x="273" y="74"/>
                </a:cubicBezTo>
                <a:cubicBezTo>
                  <a:pt x="274" y="81"/>
                  <a:pt x="274" y="81"/>
                  <a:pt x="274" y="81"/>
                </a:cubicBezTo>
                <a:cubicBezTo>
                  <a:pt x="274" y="81"/>
                  <a:pt x="274" y="81"/>
                  <a:pt x="274" y="81"/>
                </a:cubicBezTo>
                <a:cubicBezTo>
                  <a:pt x="277" y="87"/>
                  <a:pt x="290" y="87"/>
                  <a:pt x="291" y="91"/>
                </a:cubicBezTo>
                <a:cubicBezTo>
                  <a:pt x="292" y="96"/>
                  <a:pt x="293" y="100"/>
                  <a:pt x="298" y="102"/>
                </a:cubicBezTo>
                <a:cubicBezTo>
                  <a:pt x="303" y="105"/>
                  <a:pt x="305" y="110"/>
                  <a:pt x="307" y="114"/>
                </a:cubicBezTo>
                <a:cubicBezTo>
                  <a:pt x="312" y="125"/>
                  <a:pt x="317" y="115"/>
                  <a:pt x="321" y="125"/>
                </a:cubicBezTo>
                <a:cubicBezTo>
                  <a:pt x="322" y="131"/>
                  <a:pt x="333" y="130"/>
                  <a:pt x="338" y="131"/>
                </a:cubicBezTo>
                <a:cubicBezTo>
                  <a:pt x="357" y="135"/>
                  <a:pt x="342" y="156"/>
                  <a:pt x="356" y="164"/>
                </a:cubicBezTo>
                <a:cubicBezTo>
                  <a:pt x="363" y="168"/>
                  <a:pt x="376" y="165"/>
                  <a:pt x="376" y="174"/>
                </a:cubicBezTo>
                <a:cubicBezTo>
                  <a:pt x="376" y="180"/>
                  <a:pt x="372" y="187"/>
                  <a:pt x="371" y="193"/>
                </a:cubicBezTo>
                <a:cubicBezTo>
                  <a:pt x="370" y="199"/>
                  <a:pt x="373" y="202"/>
                  <a:pt x="373" y="207"/>
                </a:cubicBezTo>
                <a:cubicBezTo>
                  <a:pt x="245" y="210"/>
                  <a:pt x="245" y="210"/>
                  <a:pt x="245" y="210"/>
                </a:cubicBezTo>
                <a:cubicBezTo>
                  <a:pt x="197" y="295"/>
                  <a:pt x="197" y="295"/>
                  <a:pt x="197" y="295"/>
                </a:cubicBezTo>
                <a:cubicBezTo>
                  <a:pt x="197" y="301"/>
                  <a:pt x="207" y="307"/>
                  <a:pt x="210" y="311"/>
                </a:cubicBezTo>
                <a:cubicBezTo>
                  <a:pt x="215" y="318"/>
                  <a:pt x="209" y="320"/>
                  <a:pt x="206" y="324"/>
                </a:cubicBezTo>
                <a:cubicBezTo>
                  <a:pt x="202" y="329"/>
                  <a:pt x="206" y="330"/>
                  <a:pt x="205" y="334"/>
                </a:cubicBezTo>
                <a:cubicBezTo>
                  <a:pt x="204" y="340"/>
                  <a:pt x="201" y="341"/>
                  <a:pt x="203" y="348"/>
                </a:cubicBezTo>
                <a:cubicBezTo>
                  <a:pt x="206" y="357"/>
                  <a:pt x="203" y="360"/>
                  <a:pt x="200" y="367"/>
                </a:cubicBezTo>
                <a:cubicBezTo>
                  <a:pt x="195" y="374"/>
                  <a:pt x="195" y="374"/>
                  <a:pt x="195" y="374"/>
                </a:cubicBezTo>
                <a:cubicBezTo>
                  <a:pt x="195" y="374"/>
                  <a:pt x="195" y="374"/>
                  <a:pt x="195" y="374"/>
                </a:cubicBezTo>
                <a:cubicBezTo>
                  <a:pt x="184" y="363"/>
                  <a:pt x="175" y="351"/>
                  <a:pt x="165" y="340"/>
                </a:cubicBezTo>
                <a:cubicBezTo>
                  <a:pt x="136" y="306"/>
                  <a:pt x="136" y="306"/>
                  <a:pt x="136" y="306"/>
                </a:cubicBezTo>
                <a:cubicBezTo>
                  <a:pt x="132" y="300"/>
                  <a:pt x="121" y="297"/>
                  <a:pt x="116" y="290"/>
                </a:cubicBezTo>
                <a:cubicBezTo>
                  <a:pt x="102" y="276"/>
                  <a:pt x="90" y="261"/>
                  <a:pt x="73" y="249"/>
                </a:cubicBezTo>
                <a:cubicBezTo>
                  <a:pt x="38" y="222"/>
                  <a:pt x="38" y="222"/>
                  <a:pt x="38" y="222"/>
                </a:cubicBezTo>
                <a:cubicBezTo>
                  <a:pt x="35" y="220"/>
                  <a:pt x="32" y="218"/>
                  <a:pt x="29" y="216"/>
                </a:cubicBezTo>
                <a:cubicBezTo>
                  <a:pt x="24" y="215"/>
                  <a:pt x="29" y="216"/>
                  <a:pt x="31" y="215"/>
                </a:cubicBezTo>
                <a:cubicBezTo>
                  <a:pt x="32" y="214"/>
                  <a:pt x="37" y="215"/>
                  <a:pt x="37" y="214"/>
                </a:cubicBezTo>
                <a:cubicBezTo>
                  <a:pt x="38" y="209"/>
                  <a:pt x="17" y="202"/>
                  <a:pt x="14" y="199"/>
                </a:cubicBezTo>
                <a:cubicBezTo>
                  <a:pt x="13" y="198"/>
                  <a:pt x="13" y="196"/>
                  <a:pt x="13" y="195"/>
                </a:cubicBezTo>
                <a:cubicBezTo>
                  <a:pt x="13" y="195"/>
                  <a:pt x="13" y="195"/>
                  <a:pt x="13" y="195"/>
                </a:cubicBezTo>
                <a:cubicBezTo>
                  <a:pt x="14" y="187"/>
                  <a:pt x="14" y="187"/>
                  <a:pt x="14" y="187"/>
                </a:cubicBezTo>
                <a:cubicBezTo>
                  <a:pt x="16" y="181"/>
                  <a:pt x="24" y="183"/>
                  <a:pt x="22" y="175"/>
                </a:cubicBezTo>
                <a:cubicBezTo>
                  <a:pt x="20" y="168"/>
                  <a:pt x="21" y="162"/>
                  <a:pt x="16" y="156"/>
                </a:cubicBezTo>
                <a:cubicBezTo>
                  <a:pt x="14" y="154"/>
                  <a:pt x="10" y="154"/>
                  <a:pt x="8" y="152"/>
                </a:cubicBezTo>
                <a:cubicBezTo>
                  <a:pt x="6" y="151"/>
                  <a:pt x="5" y="145"/>
                  <a:pt x="5" y="142"/>
                </a:cubicBezTo>
                <a:cubicBezTo>
                  <a:pt x="3" y="141"/>
                  <a:pt x="7" y="140"/>
                  <a:pt x="7" y="140"/>
                </a:cubicBezTo>
                <a:cubicBezTo>
                  <a:pt x="10" y="137"/>
                  <a:pt x="0" y="138"/>
                  <a:pt x="3" y="134"/>
                </a:cubicBezTo>
                <a:cubicBezTo>
                  <a:pt x="5" y="129"/>
                  <a:pt x="4" y="130"/>
                  <a:pt x="8" y="133"/>
                </a:cubicBezTo>
                <a:cubicBezTo>
                  <a:pt x="12" y="135"/>
                  <a:pt x="14" y="136"/>
                  <a:pt x="18" y="134"/>
                </a:cubicBezTo>
                <a:cubicBezTo>
                  <a:pt x="19" y="133"/>
                  <a:pt x="24" y="131"/>
                  <a:pt x="24" y="129"/>
                </a:cubicBezTo>
                <a:cubicBezTo>
                  <a:pt x="24" y="127"/>
                  <a:pt x="20" y="125"/>
                  <a:pt x="22" y="124"/>
                </a:cubicBezTo>
                <a:cubicBezTo>
                  <a:pt x="24" y="121"/>
                  <a:pt x="31" y="123"/>
                  <a:pt x="30" y="117"/>
                </a:cubicBezTo>
                <a:cubicBezTo>
                  <a:pt x="30" y="115"/>
                  <a:pt x="33" y="109"/>
                  <a:pt x="30" y="110"/>
                </a:cubicBezTo>
                <a:cubicBezTo>
                  <a:pt x="24" y="113"/>
                  <a:pt x="26" y="109"/>
                  <a:pt x="20" y="110"/>
                </a:cubicBezTo>
                <a:cubicBezTo>
                  <a:pt x="15" y="111"/>
                  <a:pt x="15" y="101"/>
                  <a:pt x="16" y="98"/>
                </a:cubicBezTo>
                <a:cubicBezTo>
                  <a:pt x="17" y="98"/>
                  <a:pt x="19" y="105"/>
                  <a:pt x="23" y="104"/>
                </a:cubicBezTo>
                <a:cubicBezTo>
                  <a:pt x="25" y="103"/>
                  <a:pt x="23" y="99"/>
                  <a:pt x="26" y="99"/>
                </a:cubicBezTo>
                <a:cubicBezTo>
                  <a:pt x="29" y="98"/>
                  <a:pt x="34" y="101"/>
                  <a:pt x="36" y="98"/>
                </a:cubicBezTo>
                <a:cubicBezTo>
                  <a:pt x="38" y="95"/>
                  <a:pt x="37" y="90"/>
                  <a:pt x="38" y="8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4" name="Freeform 33"/>
          <p:cNvSpPr>
            <a:spLocks/>
          </p:cNvSpPr>
          <p:nvPr/>
        </p:nvSpPr>
        <p:spPr bwMode="auto">
          <a:xfrm>
            <a:off x="9782798" y="4862960"/>
            <a:ext cx="829519" cy="404943"/>
          </a:xfrm>
          <a:custGeom>
            <a:avLst/>
            <a:gdLst/>
            <a:ahLst/>
            <a:cxnLst>
              <a:cxn ang="0">
                <a:pos x="260" y="142"/>
              </a:cxn>
              <a:cxn ang="0">
                <a:pos x="259" y="138"/>
              </a:cxn>
              <a:cxn ang="0">
                <a:pos x="245" y="128"/>
              </a:cxn>
              <a:cxn ang="0">
                <a:pos x="241" y="114"/>
              </a:cxn>
              <a:cxn ang="0">
                <a:pos x="226" y="91"/>
              </a:cxn>
              <a:cxn ang="0">
                <a:pos x="217" y="79"/>
              </a:cxn>
              <a:cxn ang="0">
                <a:pos x="193" y="87"/>
              </a:cxn>
              <a:cxn ang="0">
                <a:pos x="160" y="110"/>
              </a:cxn>
              <a:cxn ang="0">
                <a:pos x="132" y="131"/>
              </a:cxn>
              <a:cxn ang="0">
                <a:pos x="119" y="118"/>
              </a:cxn>
              <a:cxn ang="0">
                <a:pos x="106" y="87"/>
              </a:cxn>
              <a:cxn ang="0">
                <a:pos x="92" y="72"/>
              </a:cxn>
              <a:cxn ang="0">
                <a:pos x="76" y="74"/>
              </a:cxn>
              <a:cxn ang="0">
                <a:pos x="71" y="88"/>
              </a:cxn>
              <a:cxn ang="0">
                <a:pos x="68" y="108"/>
              </a:cxn>
              <a:cxn ang="0">
                <a:pos x="60" y="123"/>
              </a:cxn>
              <a:cxn ang="0">
                <a:pos x="54" y="133"/>
              </a:cxn>
              <a:cxn ang="0">
                <a:pos x="48" y="138"/>
              </a:cxn>
              <a:cxn ang="0">
                <a:pos x="43" y="126"/>
              </a:cxn>
              <a:cxn ang="0">
                <a:pos x="39" y="104"/>
              </a:cxn>
              <a:cxn ang="0">
                <a:pos x="25" y="91"/>
              </a:cxn>
              <a:cxn ang="0">
                <a:pos x="3" y="72"/>
              </a:cxn>
              <a:cxn ang="0">
                <a:pos x="4" y="59"/>
              </a:cxn>
              <a:cxn ang="0">
                <a:pos x="0" y="45"/>
              </a:cxn>
              <a:cxn ang="0">
                <a:pos x="20" y="39"/>
              </a:cxn>
              <a:cxn ang="0">
                <a:pos x="50" y="26"/>
              </a:cxn>
              <a:cxn ang="0">
                <a:pos x="56" y="26"/>
              </a:cxn>
              <a:cxn ang="0">
                <a:pos x="95" y="32"/>
              </a:cxn>
              <a:cxn ang="0">
                <a:pos x="129" y="14"/>
              </a:cxn>
              <a:cxn ang="0">
                <a:pos x="154" y="0"/>
              </a:cxn>
              <a:cxn ang="0">
                <a:pos x="163" y="7"/>
              </a:cxn>
              <a:cxn ang="0">
                <a:pos x="188" y="19"/>
              </a:cxn>
              <a:cxn ang="0">
                <a:pos x="205" y="61"/>
              </a:cxn>
              <a:cxn ang="0">
                <a:pos x="243" y="78"/>
              </a:cxn>
              <a:cxn ang="0">
                <a:pos x="247" y="50"/>
              </a:cxn>
              <a:cxn ang="0">
                <a:pos x="264" y="58"/>
              </a:cxn>
              <a:cxn ang="0">
                <a:pos x="272" y="63"/>
              </a:cxn>
              <a:cxn ang="0">
                <a:pos x="301" y="69"/>
              </a:cxn>
              <a:cxn ang="0">
                <a:pos x="305" y="89"/>
              </a:cxn>
              <a:cxn ang="0">
                <a:pos x="305" y="148"/>
              </a:cxn>
            </a:cxnLst>
            <a:rect l="0" t="0" r="r" b="b"/>
            <a:pathLst>
              <a:path w="305" h="149">
                <a:moveTo>
                  <a:pt x="261" y="149"/>
                </a:moveTo>
                <a:cubicBezTo>
                  <a:pt x="260" y="142"/>
                  <a:pt x="260" y="142"/>
                  <a:pt x="260" y="142"/>
                </a:cubicBezTo>
                <a:cubicBezTo>
                  <a:pt x="260" y="143"/>
                  <a:pt x="260" y="143"/>
                  <a:pt x="260" y="143"/>
                </a:cubicBezTo>
                <a:cubicBezTo>
                  <a:pt x="260" y="141"/>
                  <a:pt x="259" y="140"/>
                  <a:pt x="259" y="138"/>
                </a:cubicBezTo>
                <a:cubicBezTo>
                  <a:pt x="259" y="136"/>
                  <a:pt x="262" y="130"/>
                  <a:pt x="259" y="129"/>
                </a:cubicBezTo>
                <a:cubicBezTo>
                  <a:pt x="255" y="128"/>
                  <a:pt x="250" y="131"/>
                  <a:pt x="245" y="128"/>
                </a:cubicBezTo>
                <a:cubicBezTo>
                  <a:pt x="241" y="126"/>
                  <a:pt x="237" y="125"/>
                  <a:pt x="240" y="121"/>
                </a:cubicBezTo>
                <a:cubicBezTo>
                  <a:pt x="243" y="117"/>
                  <a:pt x="243" y="118"/>
                  <a:pt x="241" y="114"/>
                </a:cubicBezTo>
                <a:cubicBezTo>
                  <a:pt x="238" y="109"/>
                  <a:pt x="245" y="103"/>
                  <a:pt x="238" y="101"/>
                </a:cubicBezTo>
                <a:cubicBezTo>
                  <a:pt x="232" y="99"/>
                  <a:pt x="227" y="98"/>
                  <a:pt x="226" y="91"/>
                </a:cubicBezTo>
                <a:cubicBezTo>
                  <a:pt x="226" y="89"/>
                  <a:pt x="226" y="79"/>
                  <a:pt x="223" y="79"/>
                </a:cubicBezTo>
                <a:cubicBezTo>
                  <a:pt x="221" y="79"/>
                  <a:pt x="219" y="79"/>
                  <a:pt x="217" y="79"/>
                </a:cubicBezTo>
                <a:cubicBezTo>
                  <a:pt x="213" y="78"/>
                  <a:pt x="211" y="77"/>
                  <a:pt x="206" y="77"/>
                </a:cubicBezTo>
                <a:cubicBezTo>
                  <a:pt x="202" y="78"/>
                  <a:pt x="196" y="84"/>
                  <a:pt x="193" y="87"/>
                </a:cubicBezTo>
                <a:cubicBezTo>
                  <a:pt x="187" y="92"/>
                  <a:pt x="182" y="99"/>
                  <a:pt x="174" y="100"/>
                </a:cubicBezTo>
                <a:cubicBezTo>
                  <a:pt x="169" y="106"/>
                  <a:pt x="171" y="110"/>
                  <a:pt x="160" y="110"/>
                </a:cubicBezTo>
                <a:cubicBezTo>
                  <a:pt x="151" y="110"/>
                  <a:pt x="145" y="121"/>
                  <a:pt x="140" y="128"/>
                </a:cubicBezTo>
                <a:cubicBezTo>
                  <a:pt x="139" y="130"/>
                  <a:pt x="132" y="136"/>
                  <a:pt x="132" y="131"/>
                </a:cubicBezTo>
                <a:cubicBezTo>
                  <a:pt x="131" y="126"/>
                  <a:pt x="131" y="128"/>
                  <a:pt x="127" y="127"/>
                </a:cubicBezTo>
                <a:cubicBezTo>
                  <a:pt x="118" y="126"/>
                  <a:pt x="128" y="117"/>
                  <a:pt x="119" y="118"/>
                </a:cubicBezTo>
                <a:cubicBezTo>
                  <a:pt x="112" y="119"/>
                  <a:pt x="103" y="105"/>
                  <a:pt x="105" y="100"/>
                </a:cubicBezTo>
                <a:cubicBezTo>
                  <a:pt x="107" y="94"/>
                  <a:pt x="107" y="93"/>
                  <a:pt x="106" y="87"/>
                </a:cubicBezTo>
                <a:cubicBezTo>
                  <a:pt x="105" y="80"/>
                  <a:pt x="102" y="81"/>
                  <a:pt x="99" y="76"/>
                </a:cubicBezTo>
                <a:cubicBezTo>
                  <a:pt x="97" y="76"/>
                  <a:pt x="96" y="73"/>
                  <a:pt x="92" y="72"/>
                </a:cubicBezTo>
                <a:cubicBezTo>
                  <a:pt x="90" y="72"/>
                  <a:pt x="89" y="73"/>
                  <a:pt x="87" y="71"/>
                </a:cubicBezTo>
                <a:cubicBezTo>
                  <a:pt x="84" y="68"/>
                  <a:pt x="79" y="73"/>
                  <a:pt x="76" y="74"/>
                </a:cubicBezTo>
                <a:cubicBezTo>
                  <a:pt x="71" y="76"/>
                  <a:pt x="77" y="80"/>
                  <a:pt x="76" y="83"/>
                </a:cubicBezTo>
                <a:cubicBezTo>
                  <a:pt x="75" y="85"/>
                  <a:pt x="72" y="85"/>
                  <a:pt x="71" y="88"/>
                </a:cubicBezTo>
                <a:cubicBezTo>
                  <a:pt x="70" y="90"/>
                  <a:pt x="74" y="96"/>
                  <a:pt x="75" y="98"/>
                </a:cubicBezTo>
                <a:cubicBezTo>
                  <a:pt x="76" y="101"/>
                  <a:pt x="70" y="107"/>
                  <a:pt x="68" y="108"/>
                </a:cubicBezTo>
                <a:cubicBezTo>
                  <a:pt x="66" y="111"/>
                  <a:pt x="64" y="113"/>
                  <a:pt x="63" y="117"/>
                </a:cubicBezTo>
                <a:cubicBezTo>
                  <a:pt x="62" y="119"/>
                  <a:pt x="61" y="121"/>
                  <a:pt x="60" y="123"/>
                </a:cubicBezTo>
                <a:cubicBezTo>
                  <a:pt x="59" y="125"/>
                  <a:pt x="57" y="126"/>
                  <a:pt x="56" y="127"/>
                </a:cubicBezTo>
                <a:cubicBezTo>
                  <a:pt x="55" y="129"/>
                  <a:pt x="55" y="131"/>
                  <a:pt x="54" y="133"/>
                </a:cubicBezTo>
                <a:cubicBezTo>
                  <a:pt x="52" y="134"/>
                  <a:pt x="50" y="137"/>
                  <a:pt x="48" y="138"/>
                </a:cubicBezTo>
                <a:cubicBezTo>
                  <a:pt x="48" y="138"/>
                  <a:pt x="48" y="138"/>
                  <a:pt x="48" y="138"/>
                </a:cubicBezTo>
                <a:cubicBezTo>
                  <a:pt x="47" y="133"/>
                  <a:pt x="47" y="133"/>
                  <a:pt x="47" y="133"/>
                </a:cubicBezTo>
                <a:cubicBezTo>
                  <a:pt x="45" y="131"/>
                  <a:pt x="41" y="130"/>
                  <a:pt x="43" y="126"/>
                </a:cubicBezTo>
                <a:cubicBezTo>
                  <a:pt x="46" y="124"/>
                  <a:pt x="49" y="124"/>
                  <a:pt x="47" y="120"/>
                </a:cubicBezTo>
                <a:cubicBezTo>
                  <a:pt x="45" y="113"/>
                  <a:pt x="41" y="110"/>
                  <a:pt x="39" y="104"/>
                </a:cubicBezTo>
                <a:cubicBezTo>
                  <a:pt x="36" y="96"/>
                  <a:pt x="33" y="100"/>
                  <a:pt x="27" y="97"/>
                </a:cubicBezTo>
                <a:cubicBezTo>
                  <a:pt x="26" y="97"/>
                  <a:pt x="26" y="92"/>
                  <a:pt x="25" y="91"/>
                </a:cubicBezTo>
                <a:cubicBezTo>
                  <a:pt x="20" y="85"/>
                  <a:pt x="17" y="80"/>
                  <a:pt x="10" y="79"/>
                </a:cubicBezTo>
                <a:cubicBezTo>
                  <a:pt x="7" y="78"/>
                  <a:pt x="3" y="75"/>
                  <a:pt x="3" y="72"/>
                </a:cubicBezTo>
                <a:cubicBezTo>
                  <a:pt x="3" y="67"/>
                  <a:pt x="7" y="68"/>
                  <a:pt x="4" y="64"/>
                </a:cubicBezTo>
                <a:cubicBezTo>
                  <a:pt x="3" y="63"/>
                  <a:pt x="4" y="61"/>
                  <a:pt x="4" y="59"/>
                </a:cubicBezTo>
                <a:cubicBezTo>
                  <a:pt x="3" y="57"/>
                  <a:pt x="1" y="56"/>
                  <a:pt x="1" y="54"/>
                </a:cubicBezTo>
                <a:cubicBezTo>
                  <a:pt x="0" y="45"/>
                  <a:pt x="0" y="45"/>
                  <a:pt x="0" y="45"/>
                </a:cubicBezTo>
                <a:cubicBezTo>
                  <a:pt x="0" y="45"/>
                  <a:pt x="0" y="45"/>
                  <a:pt x="0" y="45"/>
                </a:cubicBezTo>
                <a:cubicBezTo>
                  <a:pt x="8" y="42"/>
                  <a:pt x="15" y="39"/>
                  <a:pt x="20" y="39"/>
                </a:cubicBezTo>
                <a:cubicBezTo>
                  <a:pt x="25" y="55"/>
                  <a:pt x="32" y="34"/>
                  <a:pt x="35" y="34"/>
                </a:cubicBezTo>
                <a:cubicBezTo>
                  <a:pt x="42" y="34"/>
                  <a:pt x="50" y="38"/>
                  <a:pt x="50" y="26"/>
                </a:cubicBezTo>
                <a:cubicBezTo>
                  <a:pt x="51" y="26"/>
                  <a:pt x="53" y="26"/>
                  <a:pt x="53" y="25"/>
                </a:cubicBezTo>
                <a:cubicBezTo>
                  <a:pt x="54" y="25"/>
                  <a:pt x="56" y="26"/>
                  <a:pt x="56" y="26"/>
                </a:cubicBezTo>
                <a:cubicBezTo>
                  <a:pt x="62" y="24"/>
                  <a:pt x="88" y="20"/>
                  <a:pt x="92" y="24"/>
                </a:cubicBezTo>
                <a:cubicBezTo>
                  <a:pt x="91" y="27"/>
                  <a:pt x="92" y="32"/>
                  <a:pt x="95" y="32"/>
                </a:cubicBezTo>
                <a:cubicBezTo>
                  <a:pt x="97" y="33"/>
                  <a:pt x="97" y="26"/>
                  <a:pt x="97" y="24"/>
                </a:cubicBezTo>
                <a:cubicBezTo>
                  <a:pt x="108" y="24"/>
                  <a:pt x="121" y="22"/>
                  <a:pt x="129" y="14"/>
                </a:cubicBezTo>
                <a:cubicBezTo>
                  <a:pt x="136" y="7"/>
                  <a:pt x="144" y="1"/>
                  <a:pt x="154" y="0"/>
                </a:cubicBezTo>
                <a:cubicBezTo>
                  <a:pt x="154" y="0"/>
                  <a:pt x="154" y="0"/>
                  <a:pt x="154" y="0"/>
                </a:cubicBezTo>
                <a:cubicBezTo>
                  <a:pt x="163" y="5"/>
                  <a:pt x="163" y="5"/>
                  <a:pt x="163" y="5"/>
                </a:cubicBezTo>
                <a:cubicBezTo>
                  <a:pt x="163" y="6"/>
                  <a:pt x="163" y="6"/>
                  <a:pt x="163" y="7"/>
                </a:cubicBezTo>
                <a:cubicBezTo>
                  <a:pt x="165" y="8"/>
                  <a:pt x="168" y="21"/>
                  <a:pt x="172" y="20"/>
                </a:cubicBezTo>
                <a:cubicBezTo>
                  <a:pt x="176" y="18"/>
                  <a:pt x="182" y="17"/>
                  <a:pt x="188" y="19"/>
                </a:cubicBezTo>
                <a:cubicBezTo>
                  <a:pt x="190" y="27"/>
                  <a:pt x="191" y="37"/>
                  <a:pt x="190" y="45"/>
                </a:cubicBezTo>
                <a:cubicBezTo>
                  <a:pt x="189" y="55"/>
                  <a:pt x="200" y="56"/>
                  <a:pt x="205" y="61"/>
                </a:cubicBezTo>
                <a:cubicBezTo>
                  <a:pt x="210" y="65"/>
                  <a:pt x="216" y="65"/>
                  <a:pt x="222" y="67"/>
                </a:cubicBezTo>
                <a:cubicBezTo>
                  <a:pt x="243" y="78"/>
                  <a:pt x="243" y="78"/>
                  <a:pt x="243" y="78"/>
                </a:cubicBezTo>
                <a:cubicBezTo>
                  <a:pt x="248" y="81"/>
                  <a:pt x="240" y="68"/>
                  <a:pt x="243" y="62"/>
                </a:cubicBezTo>
                <a:cubicBezTo>
                  <a:pt x="247" y="50"/>
                  <a:pt x="247" y="50"/>
                  <a:pt x="247" y="50"/>
                </a:cubicBezTo>
                <a:cubicBezTo>
                  <a:pt x="251" y="50"/>
                  <a:pt x="254" y="47"/>
                  <a:pt x="254" y="52"/>
                </a:cubicBezTo>
                <a:cubicBezTo>
                  <a:pt x="255" y="58"/>
                  <a:pt x="259" y="56"/>
                  <a:pt x="264" y="58"/>
                </a:cubicBezTo>
                <a:cubicBezTo>
                  <a:pt x="266" y="58"/>
                  <a:pt x="269" y="58"/>
                  <a:pt x="270" y="60"/>
                </a:cubicBezTo>
                <a:cubicBezTo>
                  <a:pt x="270" y="62"/>
                  <a:pt x="271" y="63"/>
                  <a:pt x="272" y="63"/>
                </a:cubicBezTo>
                <a:cubicBezTo>
                  <a:pt x="274" y="64"/>
                  <a:pt x="277" y="67"/>
                  <a:pt x="279" y="68"/>
                </a:cubicBezTo>
                <a:cubicBezTo>
                  <a:pt x="284" y="71"/>
                  <a:pt x="296" y="69"/>
                  <a:pt x="301" y="69"/>
                </a:cubicBezTo>
                <a:cubicBezTo>
                  <a:pt x="304" y="70"/>
                  <a:pt x="304" y="70"/>
                  <a:pt x="304" y="70"/>
                </a:cubicBezTo>
                <a:cubicBezTo>
                  <a:pt x="305" y="89"/>
                  <a:pt x="305" y="89"/>
                  <a:pt x="305" y="89"/>
                </a:cubicBezTo>
                <a:cubicBezTo>
                  <a:pt x="305" y="89"/>
                  <a:pt x="305" y="89"/>
                  <a:pt x="305" y="89"/>
                </a:cubicBezTo>
                <a:cubicBezTo>
                  <a:pt x="305" y="148"/>
                  <a:pt x="305" y="148"/>
                  <a:pt x="305" y="148"/>
                </a:cubicBezTo>
                <a:cubicBezTo>
                  <a:pt x="261" y="149"/>
                  <a:pt x="261" y="149"/>
                  <a:pt x="261" y="14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5" name="Freeform 34"/>
          <p:cNvSpPr>
            <a:spLocks noEditPoints="1"/>
          </p:cNvSpPr>
          <p:nvPr/>
        </p:nvSpPr>
        <p:spPr bwMode="auto">
          <a:xfrm>
            <a:off x="10202466" y="4217508"/>
            <a:ext cx="900691" cy="885966"/>
          </a:xfrm>
          <a:custGeom>
            <a:avLst/>
            <a:gdLst/>
            <a:ahLst/>
            <a:cxnLst>
              <a:cxn ang="0">
                <a:pos x="78" y="232"/>
              </a:cxn>
              <a:cxn ang="0">
                <a:pos x="96" y="223"/>
              </a:cxn>
              <a:cxn ang="0">
                <a:pos x="87" y="232"/>
              </a:cxn>
              <a:cxn ang="0">
                <a:pos x="77" y="236"/>
              </a:cxn>
              <a:cxn ang="0">
                <a:pos x="69" y="236"/>
              </a:cxn>
              <a:cxn ang="0">
                <a:pos x="9" y="242"/>
              </a:cxn>
              <a:cxn ang="0">
                <a:pos x="18" y="257"/>
              </a:cxn>
              <a:cxn ang="0">
                <a:pos x="36" y="282"/>
              </a:cxn>
              <a:cxn ang="0">
                <a:pos x="68" y="304"/>
              </a:cxn>
              <a:cxn ang="0">
                <a:pos x="89" y="299"/>
              </a:cxn>
              <a:cxn ang="0">
                <a:pos x="100" y="289"/>
              </a:cxn>
              <a:cxn ang="0">
                <a:pos x="116" y="297"/>
              </a:cxn>
              <a:cxn ang="0">
                <a:pos x="125" y="305"/>
              </a:cxn>
              <a:cxn ang="0">
                <a:pos x="150" y="307"/>
              </a:cxn>
              <a:cxn ang="0">
                <a:pos x="151" y="326"/>
              </a:cxn>
              <a:cxn ang="0">
                <a:pos x="329" y="326"/>
              </a:cxn>
              <a:cxn ang="0">
                <a:pos x="329" y="313"/>
              </a:cxn>
              <a:cxn ang="0">
                <a:pos x="329" y="298"/>
              </a:cxn>
              <a:cxn ang="0">
                <a:pos x="329" y="251"/>
              </a:cxn>
              <a:cxn ang="0">
                <a:pos x="313" y="144"/>
              </a:cxn>
              <a:cxn ang="0">
                <a:pos x="298" y="121"/>
              </a:cxn>
              <a:cxn ang="0">
                <a:pos x="286" y="98"/>
              </a:cxn>
              <a:cxn ang="0">
                <a:pos x="286" y="74"/>
              </a:cxn>
              <a:cxn ang="0">
                <a:pos x="281" y="68"/>
              </a:cxn>
              <a:cxn ang="0">
                <a:pos x="271" y="72"/>
              </a:cxn>
              <a:cxn ang="0">
                <a:pos x="262" y="63"/>
              </a:cxn>
              <a:cxn ang="0">
                <a:pos x="265" y="53"/>
              </a:cxn>
              <a:cxn ang="0">
                <a:pos x="266" y="42"/>
              </a:cxn>
              <a:cxn ang="0">
                <a:pos x="255" y="41"/>
              </a:cxn>
              <a:cxn ang="0">
                <a:pos x="243" y="41"/>
              </a:cxn>
              <a:cxn ang="0">
                <a:pos x="238" y="48"/>
              </a:cxn>
              <a:cxn ang="0">
                <a:pos x="225" y="33"/>
              </a:cxn>
              <a:cxn ang="0">
                <a:pos x="209" y="0"/>
              </a:cxn>
              <a:cxn ang="0">
                <a:pos x="205" y="11"/>
              </a:cxn>
              <a:cxn ang="0">
                <a:pos x="199" y="36"/>
              </a:cxn>
              <a:cxn ang="0">
                <a:pos x="198" y="85"/>
              </a:cxn>
              <a:cxn ang="0">
                <a:pos x="177" y="127"/>
              </a:cxn>
              <a:cxn ang="0">
                <a:pos x="167" y="169"/>
              </a:cxn>
              <a:cxn ang="0">
                <a:pos x="141" y="191"/>
              </a:cxn>
              <a:cxn ang="0">
                <a:pos x="113" y="208"/>
              </a:cxn>
              <a:cxn ang="0">
                <a:pos x="110" y="220"/>
              </a:cxn>
              <a:cxn ang="0">
                <a:pos x="120" y="242"/>
              </a:cxn>
              <a:cxn ang="0">
                <a:pos x="108" y="250"/>
              </a:cxn>
              <a:cxn ang="0">
                <a:pos x="100" y="261"/>
              </a:cxn>
              <a:cxn ang="0">
                <a:pos x="71" y="259"/>
              </a:cxn>
              <a:cxn ang="0">
                <a:pos x="62" y="247"/>
              </a:cxn>
              <a:cxn ang="0">
                <a:pos x="57" y="242"/>
              </a:cxn>
              <a:cxn ang="0">
                <a:pos x="27" y="233"/>
              </a:cxn>
            </a:cxnLst>
            <a:rect l="0" t="0" r="r" b="b"/>
            <a:pathLst>
              <a:path w="332" h="326">
                <a:moveTo>
                  <a:pt x="69" y="236"/>
                </a:moveTo>
                <a:cubicBezTo>
                  <a:pt x="71" y="235"/>
                  <a:pt x="76" y="233"/>
                  <a:pt x="78" y="232"/>
                </a:cubicBezTo>
                <a:cubicBezTo>
                  <a:pt x="80" y="231"/>
                  <a:pt x="82" y="229"/>
                  <a:pt x="84" y="228"/>
                </a:cubicBezTo>
                <a:cubicBezTo>
                  <a:pt x="87" y="226"/>
                  <a:pt x="92" y="222"/>
                  <a:pt x="96" y="223"/>
                </a:cubicBezTo>
                <a:cubicBezTo>
                  <a:pt x="97" y="223"/>
                  <a:pt x="96" y="225"/>
                  <a:pt x="96" y="226"/>
                </a:cubicBezTo>
                <a:cubicBezTo>
                  <a:pt x="92" y="228"/>
                  <a:pt x="90" y="228"/>
                  <a:pt x="87" y="232"/>
                </a:cubicBezTo>
                <a:cubicBezTo>
                  <a:pt x="85" y="233"/>
                  <a:pt x="85" y="235"/>
                  <a:pt x="84" y="236"/>
                </a:cubicBezTo>
                <a:cubicBezTo>
                  <a:pt x="82" y="238"/>
                  <a:pt x="79" y="236"/>
                  <a:pt x="77" y="236"/>
                </a:cubicBezTo>
                <a:cubicBezTo>
                  <a:pt x="74" y="237"/>
                  <a:pt x="70" y="241"/>
                  <a:pt x="68" y="238"/>
                </a:cubicBezTo>
                <a:cubicBezTo>
                  <a:pt x="69" y="236"/>
                  <a:pt x="69" y="236"/>
                  <a:pt x="69" y="236"/>
                </a:cubicBezTo>
                <a:close/>
                <a:moveTo>
                  <a:pt x="0" y="237"/>
                </a:moveTo>
                <a:cubicBezTo>
                  <a:pt x="9" y="242"/>
                  <a:pt x="9" y="242"/>
                  <a:pt x="9" y="242"/>
                </a:cubicBezTo>
                <a:cubicBezTo>
                  <a:pt x="9" y="243"/>
                  <a:pt x="9" y="243"/>
                  <a:pt x="9" y="244"/>
                </a:cubicBezTo>
                <a:cubicBezTo>
                  <a:pt x="11" y="245"/>
                  <a:pt x="14" y="258"/>
                  <a:pt x="18" y="257"/>
                </a:cubicBezTo>
                <a:cubicBezTo>
                  <a:pt x="22" y="255"/>
                  <a:pt x="28" y="254"/>
                  <a:pt x="34" y="256"/>
                </a:cubicBezTo>
                <a:cubicBezTo>
                  <a:pt x="36" y="264"/>
                  <a:pt x="37" y="274"/>
                  <a:pt x="36" y="282"/>
                </a:cubicBezTo>
                <a:cubicBezTo>
                  <a:pt x="35" y="292"/>
                  <a:pt x="46" y="293"/>
                  <a:pt x="51" y="298"/>
                </a:cubicBezTo>
                <a:cubicBezTo>
                  <a:pt x="56" y="302"/>
                  <a:pt x="62" y="302"/>
                  <a:pt x="68" y="304"/>
                </a:cubicBezTo>
                <a:cubicBezTo>
                  <a:pt x="89" y="315"/>
                  <a:pt x="89" y="315"/>
                  <a:pt x="89" y="315"/>
                </a:cubicBezTo>
                <a:cubicBezTo>
                  <a:pt x="94" y="318"/>
                  <a:pt x="86" y="305"/>
                  <a:pt x="89" y="299"/>
                </a:cubicBezTo>
                <a:cubicBezTo>
                  <a:pt x="93" y="287"/>
                  <a:pt x="93" y="287"/>
                  <a:pt x="93" y="287"/>
                </a:cubicBezTo>
                <a:cubicBezTo>
                  <a:pt x="97" y="287"/>
                  <a:pt x="100" y="284"/>
                  <a:pt x="100" y="289"/>
                </a:cubicBezTo>
                <a:cubicBezTo>
                  <a:pt x="101" y="295"/>
                  <a:pt x="105" y="293"/>
                  <a:pt x="110" y="295"/>
                </a:cubicBezTo>
                <a:cubicBezTo>
                  <a:pt x="112" y="295"/>
                  <a:pt x="115" y="295"/>
                  <a:pt x="116" y="297"/>
                </a:cubicBezTo>
                <a:cubicBezTo>
                  <a:pt x="116" y="299"/>
                  <a:pt x="117" y="300"/>
                  <a:pt x="118" y="300"/>
                </a:cubicBezTo>
                <a:cubicBezTo>
                  <a:pt x="120" y="301"/>
                  <a:pt x="123" y="304"/>
                  <a:pt x="125" y="305"/>
                </a:cubicBezTo>
                <a:cubicBezTo>
                  <a:pt x="130" y="308"/>
                  <a:pt x="142" y="306"/>
                  <a:pt x="147" y="306"/>
                </a:cubicBezTo>
                <a:cubicBezTo>
                  <a:pt x="150" y="307"/>
                  <a:pt x="150" y="307"/>
                  <a:pt x="150" y="307"/>
                </a:cubicBezTo>
                <a:cubicBezTo>
                  <a:pt x="151" y="326"/>
                  <a:pt x="151" y="326"/>
                  <a:pt x="151" y="326"/>
                </a:cubicBezTo>
                <a:cubicBezTo>
                  <a:pt x="151" y="326"/>
                  <a:pt x="151" y="326"/>
                  <a:pt x="151" y="326"/>
                </a:cubicBezTo>
                <a:cubicBezTo>
                  <a:pt x="329" y="326"/>
                  <a:pt x="329" y="326"/>
                  <a:pt x="329" y="326"/>
                </a:cubicBezTo>
                <a:cubicBezTo>
                  <a:pt x="329" y="326"/>
                  <a:pt x="329" y="326"/>
                  <a:pt x="329" y="326"/>
                </a:cubicBezTo>
                <a:cubicBezTo>
                  <a:pt x="329" y="313"/>
                  <a:pt x="329" y="313"/>
                  <a:pt x="329" y="313"/>
                </a:cubicBezTo>
                <a:cubicBezTo>
                  <a:pt x="329" y="313"/>
                  <a:pt x="329" y="313"/>
                  <a:pt x="329" y="313"/>
                </a:cubicBezTo>
                <a:cubicBezTo>
                  <a:pt x="325" y="307"/>
                  <a:pt x="325" y="307"/>
                  <a:pt x="325" y="307"/>
                </a:cubicBezTo>
                <a:cubicBezTo>
                  <a:pt x="324" y="302"/>
                  <a:pt x="328" y="302"/>
                  <a:pt x="329" y="298"/>
                </a:cubicBezTo>
                <a:cubicBezTo>
                  <a:pt x="323" y="297"/>
                  <a:pt x="323" y="292"/>
                  <a:pt x="329" y="290"/>
                </a:cubicBezTo>
                <a:cubicBezTo>
                  <a:pt x="332" y="289"/>
                  <a:pt x="329" y="255"/>
                  <a:pt x="329" y="251"/>
                </a:cubicBezTo>
                <a:cubicBezTo>
                  <a:pt x="329" y="168"/>
                  <a:pt x="329" y="168"/>
                  <a:pt x="329" y="168"/>
                </a:cubicBezTo>
                <a:cubicBezTo>
                  <a:pt x="313" y="144"/>
                  <a:pt x="313" y="144"/>
                  <a:pt x="313" y="144"/>
                </a:cubicBezTo>
                <a:cubicBezTo>
                  <a:pt x="313" y="144"/>
                  <a:pt x="313" y="144"/>
                  <a:pt x="313" y="144"/>
                </a:cubicBezTo>
                <a:cubicBezTo>
                  <a:pt x="298" y="121"/>
                  <a:pt x="298" y="121"/>
                  <a:pt x="298" y="121"/>
                </a:cubicBezTo>
                <a:cubicBezTo>
                  <a:pt x="297" y="118"/>
                  <a:pt x="300" y="117"/>
                  <a:pt x="299" y="114"/>
                </a:cubicBezTo>
                <a:cubicBezTo>
                  <a:pt x="293" y="114"/>
                  <a:pt x="287" y="104"/>
                  <a:pt x="286" y="98"/>
                </a:cubicBezTo>
                <a:cubicBezTo>
                  <a:pt x="285" y="90"/>
                  <a:pt x="288" y="82"/>
                  <a:pt x="286" y="74"/>
                </a:cubicBezTo>
                <a:cubicBezTo>
                  <a:pt x="286" y="74"/>
                  <a:pt x="286" y="74"/>
                  <a:pt x="286" y="74"/>
                </a:cubicBezTo>
                <a:cubicBezTo>
                  <a:pt x="286" y="74"/>
                  <a:pt x="282" y="73"/>
                  <a:pt x="282" y="73"/>
                </a:cubicBezTo>
                <a:cubicBezTo>
                  <a:pt x="281" y="72"/>
                  <a:pt x="282" y="69"/>
                  <a:pt x="281" y="68"/>
                </a:cubicBezTo>
                <a:cubicBezTo>
                  <a:pt x="280" y="67"/>
                  <a:pt x="272" y="69"/>
                  <a:pt x="272" y="71"/>
                </a:cubicBezTo>
                <a:cubicBezTo>
                  <a:pt x="271" y="71"/>
                  <a:pt x="271" y="72"/>
                  <a:pt x="271" y="72"/>
                </a:cubicBezTo>
                <a:cubicBezTo>
                  <a:pt x="264" y="74"/>
                  <a:pt x="267" y="73"/>
                  <a:pt x="265" y="68"/>
                </a:cubicBezTo>
                <a:cubicBezTo>
                  <a:pt x="261" y="67"/>
                  <a:pt x="262" y="67"/>
                  <a:pt x="262" y="63"/>
                </a:cubicBezTo>
                <a:cubicBezTo>
                  <a:pt x="259" y="62"/>
                  <a:pt x="259" y="63"/>
                  <a:pt x="259" y="59"/>
                </a:cubicBezTo>
                <a:cubicBezTo>
                  <a:pt x="264" y="59"/>
                  <a:pt x="265" y="59"/>
                  <a:pt x="265" y="53"/>
                </a:cubicBezTo>
                <a:cubicBezTo>
                  <a:pt x="262" y="52"/>
                  <a:pt x="259" y="54"/>
                  <a:pt x="260" y="48"/>
                </a:cubicBezTo>
                <a:cubicBezTo>
                  <a:pt x="264" y="47"/>
                  <a:pt x="266" y="46"/>
                  <a:pt x="266" y="42"/>
                </a:cubicBezTo>
                <a:cubicBezTo>
                  <a:pt x="264" y="35"/>
                  <a:pt x="261" y="44"/>
                  <a:pt x="258" y="38"/>
                </a:cubicBezTo>
                <a:cubicBezTo>
                  <a:pt x="257" y="34"/>
                  <a:pt x="258" y="41"/>
                  <a:pt x="255" y="41"/>
                </a:cubicBezTo>
                <a:cubicBezTo>
                  <a:pt x="250" y="42"/>
                  <a:pt x="251" y="37"/>
                  <a:pt x="248" y="38"/>
                </a:cubicBezTo>
                <a:cubicBezTo>
                  <a:pt x="246" y="39"/>
                  <a:pt x="244" y="41"/>
                  <a:pt x="243" y="41"/>
                </a:cubicBezTo>
                <a:cubicBezTo>
                  <a:pt x="241" y="43"/>
                  <a:pt x="242" y="45"/>
                  <a:pt x="242" y="46"/>
                </a:cubicBezTo>
                <a:cubicBezTo>
                  <a:pt x="241" y="47"/>
                  <a:pt x="238" y="49"/>
                  <a:pt x="238" y="48"/>
                </a:cubicBezTo>
                <a:cubicBezTo>
                  <a:pt x="235" y="43"/>
                  <a:pt x="239" y="42"/>
                  <a:pt x="232" y="44"/>
                </a:cubicBezTo>
                <a:cubicBezTo>
                  <a:pt x="224" y="47"/>
                  <a:pt x="228" y="37"/>
                  <a:pt x="225" y="33"/>
                </a:cubicBezTo>
                <a:cubicBezTo>
                  <a:pt x="222" y="29"/>
                  <a:pt x="213" y="33"/>
                  <a:pt x="210" y="29"/>
                </a:cubicBezTo>
                <a:cubicBezTo>
                  <a:pt x="209" y="0"/>
                  <a:pt x="209" y="0"/>
                  <a:pt x="209" y="0"/>
                </a:cubicBezTo>
                <a:cubicBezTo>
                  <a:pt x="209" y="0"/>
                  <a:pt x="209" y="0"/>
                  <a:pt x="209" y="0"/>
                </a:cubicBezTo>
                <a:cubicBezTo>
                  <a:pt x="208" y="4"/>
                  <a:pt x="207" y="8"/>
                  <a:pt x="205" y="11"/>
                </a:cubicBezTo>
                <a:cubicBezTo>
                  <a:pt x="202" y="14"/>
                  <a:pt x="202" y="17"/>
                  <a:pt x="202" y="21"/>
                </a:cubicBezTo>
                <a:cubicBezTo>
                  <a:pt x="201" y="26"/>
                  <a:pt x="199" y="31"/>
                  <a:pt x="199" y="36"/>
                </a:cubicBezTo>
                <a:cubicBezTo>
                  <a:pt x="199" y="41"/>
                  <a:pt x="202" y="50"/>
                  <a:pt x="200" y="55"/>
                </a:cubicBezTo>
                <a:cubicBezTo>
                  <a:pt x="200" y="62"/>
                  <a:pt x="195" y="79"/>
                  <a:pt x="198" y="85"/>
                </a:cubicBezTo>
                <a:cubicBezTo>
                  <a:pt x="203" y="97"/>
                  <a:pt x="199" y="106"/>
                  <a:pt x="187" y="110"/>
                </a:cubicBezTo>
                <a:cubicBezTo>
                  <a:pt x="179" y="112"/>
                  <a:pt x="179" y="120"/>
                  <a:pt x="177" y="127"/>
                </a:cubicBezTo>
                <a:cubicBezTo>
                  <a:pt x="179" y="135"/>
                  <a:pt x="176" y="143"/>
                  <a:pt x="176" y="151"/>
                </a:cubicBezTo>
                <a:cubicBezTo>
                  <a:pt x="176" y="160"/>
                  <a:pt x="176" y="165"/>
                  <a:pt x="167" y="169"/>
                </a:cubicBezTo>
                <a:cubicBezTo>
                  <a:pt x="162" y="172"/>
                  <a:pt x="159" y="180"/>
                  <a:pt x="154" y="183"/>
                </a:cubicBezTo>
                <a:cubicBezTo>
                  <a:pt x="150" y="186"/>
                  <a:pt x="145" y="188"/>
                  <a:pt x="141" y="191"/>
                </a:cubicBezTo>
                <a:cubicBezTo>
                  <a:pt x="132" y="200"/>
                  <a:pt x="132" y="200"/>
                  <a:pt x="132" y="200"/>
                </a:cubicBezTo>
                <a:cubicBezTo>
                  <a:pt x="126" y="205"/>
                  <a:pt x="118" y="203"/>
                  <a:pt x="113" y="208"/>
                </a:cubicBezTo>
                <a:cubicBezTo>
                  <a:pt x="109" y="212"/>
                  <a:pt x="104" y="215"/>
                  <a:pt x="100" y="219"/>
                </a:cubicBezTo>
                <a:cubicBezTo>
                  <a:pt x="96" y="224"/>
                  <a:pt x="110" y="220"/>
                  <a:pt x="110" y="220"/>
                </a:cubicBezTo>
                <a:cubicBezTo>
                  <a:pt x="114" y="226"/>
                  <a:pt x="121" y="223"/>
                  <a:pt x="122" y="228"/>
                </a:cubicBezTo>
                <a:cubicBezTo>
                  <a:pt x="122" y="230"/>
                  <a:pt x="120" y="242"/>
                  <a:pt x="120" y="242"/>
                </a:cubicBezTo>
                <a:cubicBezTo>
                  <a:pt x="116" y="244"/>
                  <a:pt x="115" y="244"/>
                  <a:pt x="113" y="247"/>
                </a:cubicBezTo>
                <a:cubicBezTo>
                  <a:pt x="112" y="249"/>
                  <a:pt x="109" y="248"/>
                  <a:pt x="108" y="250"/>
                </a:cubicBezTo>
                <a:cubicBezTo>
                  <a:pt x="100" y="256"/>
                  <a:pt x="101" y="250"/>
                  <a:pt x="101" y="261"/>
                </a:cubicBezTo>
                <a:cubicBezTo>
                  <a:pt x="101" y="261"/>
                  <a:pt x="101" y="261"/>
                  <a:pt x="100" y="261"/>
                </a:cubicBezTo>
                <a:cubicBezTo>
                  <a:pt x="94" y="261"/>
                  <a:pt x="84" y="260"/>
                  <a:pt x="79" y="256"/>
                </a:cubicBezTo>
                <a:cubicBezTo>
                  <a:pt x="75" y="256"/>
                  <a:pt x="70" y="252"/>
                  <a:pt x="71" y="259"/>
                </a:cubicBezTo>
                <a:cubicBezTo>
                  <a:pt x="72" y="265"/>
                  <a:pt x="68" y="264"/>
                  <a:pt x="68" y="260"/>
                </a:cubicBezTo>
                <a:cubicBezTo>
                  <a:pt x="68" y="257"/>
                  <a:pt x="65" y="247"/>
                  <a:pt x="62" y="247"/>
                </a:cubicBezTo>
                <a:cubicBezTo>
                  <a:pt x="59" y="247"/>
                  <a:pt x="56" y="249"/>
                  <a:pt x="54" y="249"/>
                </a:cubicBezTo>
                <a:cubicBezTo>
                  <a:pt x="47" y="252"/>
                  <a:pt x="52" y="241"/>
                  <a:pt x="57" y="242"/>
                </a:cubicBezTo>
                <a:cubicBezTo>
                  <a:pt x="72" y="247"/>
                  <a:pt x="55" y="235"/>
                  <a:pt x="54" y="229"/>
                </a:cubicBezTo>
                <a:cubicBezTo>
                  <a:pt x="46" y="228"/>
                  <a:pt x="35" y="232"/>
                  <a:pt x="27" y="233"/>
                </a:cubicBezTo>
                <a:cubicBezTo>
                  <a:pt x="19" y="234"/>
                  <a:pt x="7" y="234"/>
                  <a:pt x="0" y="23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6" name="Freeform 35"/>
          <p:cNvSpPr>
            <a:spLocks/>
          </p:cNvSpPr>
          <p:nvPr/>
        </p:nvSpPr>
        <p:spPr bwMode="auto">
          <a:xfrm>
            <a:off x="11051619" y="4001538"/>
            <a:ext cx="687175" cy="1092118"/>
          </a:xfrm>
          <a:custGeom>
            <a:avLst/>
            <a:gdLst/>
            <a:ahLst/>
            <a:cxnLst>
              <a:cxn ang="0">
                <a:pos x="12" y="386"/>
              </a:cxn>
              <a:cxn ang="0">
                <a:pos x="16" y="369"/>
              </a:cxn>
              <a:cxn ang="0">
                <a:pos x="16" y="247"/>
              </a:cxn>
              <a:cxn ang="0">
                <a:pos x="0" y="223"/>
              </a:cxn>
              <a:cxn ang="0">
                <a:pos x="17" y="215"/>
              </a:cxn>
              <a:cxn ang="0">
                <a:pos x="27" y="209"/>
              </a:cxn>
              <a:cxn ang="0">
                <a:pos x="27" y="204"/>
              </a:cxn>
              <a:cxn ang="0">
                <a:pos x="36" y="195"/>
              </a:cxn>
              <a:cxn ang="0">
                <a:pos x="49" y="185"/>
              </a:cxn>
              <a:cxn ang="0">
                <a:pos x="62" y="168"/>
              </a:cxn>
              <a:cxn ang="0">
                <a:pos x="76" y="160"/>
              </a:cxn>
              <a:cxn ang="0">
                <a:pos x="87" y="149"/>
              </a:cxn>
              <a:cxn ang="0">
                <a:pos x="109" y="145"/>
              </a:cxn>
              <a:cxn ang="0">
                <a:pos x="129" y="140"/>
              </a:cxn>
              <a:cxn ang="0">
                <a:pos x="128" y="130"/>
              </a:cxn>
              <a:cxn ang="0">
                <a:pos x="131" y="124"/>
              </a:cxn>
              <a:cxn ang="0">
                <a:pos x="150" y="130"/>
              </a:cxn>
              <a:cxn ang="0">
                <a:pos x="155" y="110"/>
              </a:cxn>
              <a:cxn ang="0">
                <a:pos x="170" y="110"/>
              </a:cxn>
              <a:cxn ang="0">
                <a:pos x="163" y="87"/>
              </a:cxn>
              <a:cxn ang="0">
                <a:pos x="172" y="67"/>
              </a:cxn>
              <a:cxn ang="0">
                <a:pos x="177" y="62"/>
              </a:cxn>
              <a:cxn ang="0">
                <a:pos x="187" y="65"/>
              </a:cxn>
              <a:cxn ang="0">
                <a:pos x="194" y="55"/>
              </a:cxn>
              <a:cxn ang="0">
                <a:pos x="188" y="58"/>
              </a:cxn>
              <a:cxn ang="0">
                <a:pos x="168" y="35"/>
              </a:cxn>
              <a:cxn ang="0">
                <a:pos x="176" y="12"/>
              </a:cxn>
              <a:cxn ang="0">
                <a:pos x="188" y="15"/>
              </a:cxn>
              <a:cxn ang="0">
                <a:pos x="205" y="7"/>
              </a:cxn>
              <a:cxn ang="0">
                <a:pos x="185" y="10"/>
              </a:cxn>
              <a:cxn ang="0">
                <a:pos x="205" y="3"/>
              </a:cxn>
              <a:cxn ang="0">
                <a:pos x="229" y="5"/>
              </a:cxn>
              <a:cxn ang="0">
                <a:pos x="243" y="22"/>
              </a:cxn>
              <a:cxn ang="0">
                <a:pos x="252" y="50"/>
              </a:cxn>
              <a:cxn ang="0">
                <a:pos x="243" y="65"/>
              </a:cxn>
              <a:cxn ang="0">
                <a:pos x="230" y="90"/>
              </a:cxn>
              <a:cxn ang="0">
                <a:pos x="190" y="138"/>
              </a:cxn>
              <a:cxn ang="0">
                <a:pos x="180" y="191"/>
              </a:cxn>
              <a:cxn ang="0">
                <a:pos x="164" y="206"/>
              </a:cxn>
              <a:cxn ang="0">
                <a:pos x="159" y="218"/>
              </a:cxn>
              <a:cxn ang="0">
                <a:pos x="186" y="214"/>
              </a:cxn>
              <a:cxn ang="0">
                <a:pos x="160" y="246"/>
              </a:cxn>
              <a:cxn ang="0">
                <a:pos x="173" y="245"/>
              </a:cxn>
              <a:cxn ang="0">
                <a:pos x="172" y="266"/>
              </a:cxn>
              <a:cxn ang="0">
                <a:pos x="155" y="316"/>
              </a:cxn>
              <a:cxn ang="0">
                <a:pos x="150" y="343"/>
              </a:cxn>
              <a:cxn ang="0">
                <a:pos x="138" y="350"/>
              </a:cxn>
              <a:cxn ang="0">
                <a:pos x="124" y="334"/>
              </a:cxn>
              <a:cxn ang="0">
                <a:pos x="127" y="318"/>
              </a:cxn>
              <a:cxn ang="0">
                <a:pos x="123" y="294"/>
              </a:cxn>
              <a:cxn ang="0">
                <a:pos x="107" y="310"/>
              </a:cxn>
              <a:cxn ang="0">
                <a:pos x="99" y="335"/>
              </a:cxn>
              <a:cxn ang="0">
                <a:pos x="78" y="340"/>
              </a:cxn>
              <a:cxn ang="0">
                <a:pos x="70" y="357"/>
              </a:cxn>
              <a:cxn ang="0">
                <a:pos x="59" y="379"/>
              </a:cxn>
              <a:cxn ang="0">
                <a:pos x="43" y="396"/>
              </a:cxn>
              <a:cxn ang="0">
                <a:pos x="16" y="392"/>
              </a:cxn>
            </a:cxnLst>
            <a:rect l="0" t="0" r="r" b="b"/>
            <a:pathLst>
              <a:path w="252" h="401">
                <a:moveTo>
                  <a:pt x="16" y="392"/>
                </a:moveTo>
                <a:cubicBezTo>
                  <a:pt x="12" y="386"/>
                  <a:pt x="12" y="386"/>
                  <a:pt x="12" y="386"/>
                </a:cubicBezTo>
                <a:cubicBezTo>
                  <a:pt x="11" y="381"/>
                  <a:pt x="15" y="381"/>
                  <a:pt x="16" y="377"/>
                </a:cubicBezTo>
                <a:cubicBezTo>
                  <a:pt x="10" y="376"/>
                  <a:pt x="10" y="371"/>
                  <a:pt x="16" y="369"/>
                </a:cubicBezTo>
                <a:cubicBezTo>
                  <a:pt x="19" y="368"/>
                  <a:pt x="16" y="334"/>
                  <a:pt x="16" y="330"/>
                </a:cubicBezTo>
                <a:cubicBezTo>
                  <a:pt x="16" y="247"/>
                  <a:pt x="16" y="247"/>
                  <a:pt x="16" y="247"/>
                </a:cubicBezTo>
                <a:cubicBezTo>
                  <a:pt x="0" y="223"/>
                  <a:pt x="0" y="223"/>
                  <a:pt x="0" y="223"/>
                </a:cubicBezTo>
                <a:cubicBezTo>
                  <a:pt x="0" y="223"/>
                  <a:pt x="0" y="223"/>
                  <a:pt x="0" y="223"/>
                </a:cubicBezTo>
                <a:cubicBezTo>
                  <a:pt x="10" y="215"/>
                  <a:pt x="10" y="215"/>
                  <a:pt x="10" y="215"/>
                </a:cubicBezTo>
                <a:cubicBezTo>
                  <a:pt x="13" y="213"/>
                  <a:pt x="14" y="213"/>
                  <a:pt x="17" y="215"/>
                </a:cubicBezTo>
                <a:cubicBezTo>
                  <a:pt x="23" y="220"/>
                  <a:pt x="18" y="209"/>
                  <a:pt x="18" y="207"/>
                </a:cubicBezTo>
                <a:cubicBezTo>
                  <a:pt x="19" y="206"/>
                  <a:pt x="25" y="209"/>
                  <a:pt x="27" y="209"/>
                </a:cubicBezTo>
                <a:cubicBezTo>
                  <a:pt x="28" y="208"/>
                  <a:pt x="29" y="207"/>
                  <a:pt x="30" y="206"/>
                </a:cubicBezTo>
                <a:cubicBezTo>
                  <a:pt x="30" y="205"/>
                  <a:pt x="27" y="204"/>
                  <a:pt x="27" y="204"/>
                </a:cubicBezTo>
                <a:cubicBezTo>
                  <a:pt x="25" y="203"/>
                  <a:pt x="30" y="200"/>
                  <a:pt x="31" y="198"/>
                </a:cubicBezTo>
                <a:cubicBezTo>
                  <a:pt x="32" y="196"/>
                  <a:pt x="33" y="193"/>
                  <a:pt x="36" y="195"/>
                </a:cubicBezTo>
                <a:cubicBezTo>
                  <a:pt x="42" y="199"/>
                  <a:pt x="40" y="190"/>
                  <a:pt x="42" y="189"/>
                </a:cubicBezTo>
                <a:cubicBezTo>
                  <a:pt x="43" y="188"/>
                  <a:pt x="50" y="189"/>
                  <a:pt x="49" y="185"/>
                </a:cubicBezTo>
                <a:cubicBezTo>
                  <a:pt x="48" y="183"/>
                  <a:pt x="51" y="175"/>
                  <a:pt x="54" y="175"/>
                </a:cubicBezTo>
                <a:cubicBezTo>
                  <a:pt x="61" y="177"/>
                  <a:pt x="60" y="172"/>
                  <a:pt x="62" y="168"/>
                </a:cubicBezTo>
                <a:cubicBezTo>
                  <a:pt x="64" y="164"/>
                  <a:pt x="62" y="163"/>
                  <a:pt x="67" y="162"/>
                </a:cubicBezTo>
                <a:cubicBezTo>
                  <a:pt x="70" y="161"/>
                  <a:pt x="73" y="161"/>
                  <a:pt x="76" y="160"/>
                </a:cubicBezTo>
                <a:cubicBezTo>
                  <a:pt x="79" y="159"/>
                  <a:pt x="78" y="157"/>
                  <a:pt x="78" y="155"/>
                </a:cubicBezTo>
                <a:cubicBezTo>
                  <a:pt x="78" y="152"/>
                  <a:pt x="85" y="147"/>
                  <a:pt x="87" y="149"/>
                </a:cubicBezTo>
                <a:cubicBezTo>
                  <a:pt x="90" y="150"/>
                  <a:pt x="92" y="148"/>
                  <a:pt x="95" y="147"/>
                </a:cubicBezTo>
                <a:cubicBezTo>
                  <a:pt x="99" y="146"/>
                  <a:pt x="105" y="143"/>
                  <a:pt x="109" y="145"/>
                </a:cubicBezTo>
                <a:cubicBezTo>
                  <a:pt x="115" y="148"/>
                  <a:pt x="119" y="148"/>
                  <a:pt x="123" y="142"/>
                </a:cubicBezTo>
                <a:cubicBezTo>
                  <a:pt x="125" y="141"/>
                  <a:pt x="127" y="140"/>
                  <a:pt x="129" y="140"/>
                </a:cubicBezTo>
                <a:cubicBezTo>
                  <a:pt x="129" y="139"/>
                  <a:pt x="128" y="138"/>
                  <a:pt x="128" y="138"/>
                </a:cubicBezTo>
                <a:cubicBezTo>
                  <a:pt x="128" y="136"/>
                  <a:pt x="127" y="130"/>
                  <a:pt x="128" y="130"/>
                </a:cubicBezTo>
                <a:cubicBezTo>
                  <a:pt x="129" y="129"/>
                  <a:pt x="132" y="131"/>
                  <a:pt x="132" y="129"/>
                </a:cubicBezTo>
                <a:cubicBezTo>
                  <a:pt x="133" y="128"/>
                  <a:pt x="131" y="126"/>
                  <a:pt x="131" y="124"/>
                </a:cubicBezTo>
                <a:cubicBezTo>
                  <a:pt x="133" y="123"/>
                  <a:pt x="144" y="121"/>
                  <a:pt x="146" y="122"/>
                </a:cubicBezTo>
                <a:cubicBezTo>
                  <a:pt x="146" y="127"/>
                  <a:pt x="145" y="129"/>
                  <a:pt x="150" y="130"/>
                </a:cubicBezTo>
                <a:cubicBezTo>
                  <a:pt x="153" y="130"/>
                  <a:pt x="155" y="132"/>
                  <a:pt x="154" y="127"/>
                </a:cubicBezTo>
                <a:cubicBezTo>
                  <a:pt x="154" y="123"/>
                  <a:pt x="154" y="115"/>
                  <a:pt x="155" y="110"/>
                </a:cubicBezTo>
                <a:cubicBezTo>
                  <a:pt x="156" y="108"/>
                  <a:pt x="167" y="111"/>
                  <a:pt x="170" y="110"/>
                </a:cubicBezTo>
                <a:cubicBezTo>
                  <a:pt x="170" y="110"/>
                  <a:pt x="170" y="110"/>
                  <a:pt x="170" y="110"/>
                </a:cubicBezTo>
                <a:cubicBezTo>
                  <a:pt x="170" y="105"/>
                  <a:pt x="171" y="99"/>
                  <a:pt x="171" y="94"/>
                </a:cubicBezTo>
                <a:cubicBezTo>
                  <a:pt x="163" y="87"/>
                  <a:pt x="163" y="87"/>
                  <a:pt x="163" y="87"/>
                </a:cubicBezTo>
                <a:cubicBezTo>
                  <a:pt x="172" y="71"/>
                  <a:pt x="172" y="71"/>
                  <a:pt x="172" y="71"/>
                </a:cubicBezTo>
                <a:cubicBezTo>
                  <a:pt x="172" y="67"/>
                  <a:pt x="172" y="67"/>
                  <a:pt x="172" y="67"/>
                </a:cubicBezTo>
                <a:cubicBezTo>
                  <a:pt x="176" y="66"/>
                  <a:pt x="176" y="66"/>
                  <a:pt x="176" y="66"/>
                </a:cubicBezTo>
                <a:cubicBezTo>
                  <a:pt x="177" y="62"/>
                  <a:pt x="177" y="62"/>
                  <a:pt x="177" y="62"/>
                </a:cubicBezTo>
                <a:cubicBezTo>
                  <a:pt x="187" y="63"/>
                  <a:pt x="187" y="63"/>
                  <a:pt x="187" y="63"/>
                </a:cubicBezTo>
                <a:cubicBezTo>
                  <a:pt x="187" y="65"/>
                  <a:pt x="187" y="65"/>
                  <a:pt x="187" y="65"/>
                </a:cubicBezTo>
                <a:cubicBezTo>
                  <a:pt x="192" y="65"/>
                  <a:pt x="192" y="65"/>
                  <a:pt x="192" y="65"/>
                </a:cubicBezTo>
                <a:cubicBezTo>
                  <a:pt x="194" y="55"/>
                  <a:pt x="194" y="55"/>
                  <a:pt x="194" y="55"/>
                </a:cubicBezTo>
                <a:cubicBezTo>
                  <a:pt x="189" y="54"/>
                  <a:pt x="189" y="54"/>
                  <a:pt x="189" y="54"/>
                </a:cubicBezTo>
                <a:cubicBezTo>
                  <a:pt x="188" y="58"/>
                  <a:pt x="188" y="58"/>
                  <a:pt x="188" y="58"/>
                </a:cubicBezTo>
                <a:cubicBezTo>
                  <a:pt x="167" y="56"/>
                  <a:pt x="167" y="56"/>
                  <a:pt x="167" y="56"/>
                </a:cubicBezTo>
                <a:cubicBezTo>
                  <a:pt x="168" y="35"/>
                  <a:pt x="168" y="35"/>
                  <a:pt x="168" y="35"/>
                </a:cubicBezTo>
                <a:cubicBezTo>
                  <a:pt x="176" y="37"/>
                  <a:pt x="176" y="37"/>
                  <a:pt x="176" y="37"/>
                </a:cubicBezTo>
                <a:cubicBezTo>
                  <a:pt x="176" y="12"/>
                  <a:pt x="176" y="12"/>
                  <a:pt x="176" y="12"/>
                </a:cubicBezTo>
                <a:cubicBezTo>
                  <a:pt x="176" y="12"/>
                  <a:pt x="176" y="12"/>
                  <a:pt x="176" y="12"/>
                </a:cubicBezTo>
                <a:cubicBezTo>
                  <a:pt x="179" y="14"/>
                  <a:pt x="185" y="15"/>
                  <a:pt x="188" y="15"/>
                </a:cubicBezTo>
                <a:cubicBezTo>
                  <a:pt x="194" y="17"/>
                  <a:pt x="202" y="20"/>
                  <a:pt x="208" y="18"/>
                </a:cubicBezTo>
                <a:cubicBezTo>
                  <a:pt x="214" y="15"/>
                  <a:pt x="214" y="3"/>
                  <a:pt x="205" y="7"/>
                </a:cubicBezTo>
                <a:cubicBezTo>
                  <a:pt x="201" y="9"/>
                  <a:pt x="197" y="7"/>
                  <a:pt x="194" y="8"/>
                </a:cubicBezTo>
                <a:cubicBezTo>
                  <a:pt x="191" y="9"/>
                  <a:pt x="188" y="10"/>
                  <a:pt x="185" y="10"/>
                </a:cubicBezTo>
                <a:cubicBezTo>
                  <a:pt x="185" y="9"/>
                  <a:pt x="191" y="8"/>
                  <a:pt x="192" y="7"/>
                </a:cubicBezTo>
                <a:cubicBezTo>
                  <a:pt x="197" y="5"/>
                  <a:pt x="201" y="4"/>
                  <a:pt x="205" y="3"/>
                </a:cubicBezTo>
                <a:cubicBezTo>
                  <a:pt x="209" y="2"/>
                  <a:pt x="211" y="0"/>
                  <a:pt x="215" y="0"/>
                </a:cubicBezTo>
                <a:cubicBezTo>
                  <a:pt x="217" y="0"/>
                  <a:pt x="227" y="4"/>
                  <a:pt x="229" y="5"/>
                </a:cubicBezTo>
                <a:cubicBezTo>
                  <a:pt x="232" y="9"/>
                  <a:pt x="233" y="17"/>
                  <a:pt x="236" y="18"/>
                </a:cubicBezTo>
                <a:cubicBezTo>
                  <a:pt x="239" y="20"/>
                  <a:pt x="244" y="19"/>
                  <a:pt x="243" y="22"/>
                </a:cubicBezTo>
                <a:cubicBezTo>
                  <a:pt x="242" y="29"/>
                  <a:pt x="243" y="35"/>
                  <a:pt x="243" y="41"/>
                </a:cubicBezTo>
                <a:cubicBezTo>
                  <a:pt x="243" y="48"/>
                  <a:pt x="247" y="48"/>
                  <a:pt x="252" y="50"/>
                </a:cubicBezTo>
                <a:cubicBezTo>
                  <a:pt x="249" y="51"/>
                  <a:pt x="248" y="55"/>
                  <a:pt x="247" y="58"/>
                </a:cubicBezTo>
                <a:cubicBezTo>
                  <a:pt x="246" y="61"/>
                  <a:pt x="244" y="62"/>
                  <a:pt x="243" y="65"/>
                </a:cubicBezTo>
                <a:cubicBezTo>
                  <a:pt x="241" y="68"/>
                  <a:pt x="241" y="73"/>
                  <a:pt x="240" y="77"/>
                </a:cubicBezTo>
                <a:cubicBezTo>
                  <a:pt x="238" y="84"/>
                  <a:pt x="236" y="85"/>
                  <a:pt x="230" y="90"/>
                </a:cubicBezTo>
                <a:cubicBezTo>
                  <a:pt x="227" y="91"/>
                  <a:pt x="219" y="107"/>
                  <a:pt x="214" y="111"/>
                </a:cubicBezTo>
                <a:cubicBezTo>
                  <a:pt x="203" y="118"/>
                  <a:pt x="198" y="128"/>
                  <a:pt x="190" y="138"/>
                </a:cubicBezTo>
                <a:cubicBezTo>
                  <a:pt x="183" y="148"/>
                  <a:pt x="177" y="163"/>
                  <a:pt x="180" y="176"/>
                </a:cubicBezTo>
                <a:cubicBezTo>
                  <a:pt x="180" y="181"/>
                  <a:pt x="183" y="186"/>
                  <a:pt x="180" y="191"/>
                </a:cubicBezTo>
                <a:cubicBezTo>
                  <a:pt x="179" y="194"/>
                  <a:pt x="174" y="193"/>
                  <a:pt x="171" y="195"/>
                </a:cubicBezTo>
                <a:cubicBezTo>
                  <a:pt x="166" y="198"/>
                  <a:pt x="167" y="202"/>
                  <a:pt x="164" y="206"/>
                </a:cubicBezTo>
                <a:cubicBezTo>
                  <a:pt x="163" y="208"/>
                  <a:pt x="155" y="208"/>
                  <a:pt x="153" y="209"/>
                </a:cubicBezTo>
                <a:cubicBezTo>
                  <a:pt x="153" y="211"/>
                  <a:pt x="159" y="214"/>
                  <a:pt x="159" y="218"/>
                </a:cubicBezTo>
                <a:cubicBezTo>
                  <a:pt x="159" y="225"/>
                  <a:pt x="166" y="220"/>
                  <a:pt x="171" y="220"/>
                </a:cubicBezTo>
                <a:cubicBezTo>
                  <a:pt x="177" y="220"/>
                  <a:pt x="180" y="214"/>
                  <a:pt x="186" y="214"/>
                </a:cubicBezTo>
                <a:cubicBezTo>
                  <a:pt x="186" y="223"/>
                  <a:pt x="184" y="234"/>
                  <a:pt x="173" y="235"/>
                </a:cubicBezTo>
                <a:cubicBezTo>
                  <a:pt x="165" y="236"/>
                  <a:pt x="161" y="238"/>
                  <a:pt x="160" y="246"/>
                </a:cubicBezTo>
                <a:cubicBezTo>
                  <a:pt x="160" y="249"/>
                  <a:pt x="162" y="261"/>
                  <a:pt x="167" y="254"/>
                </a:cubicBezTo>
                <a:cubicBezTo>
                  <a:pt x="168" y="251"/>
                  <a:pt x="170" y="246"/>
                  <a:pt x="173" y="245"/>
                </a:cubicBezTo>
                <a:cubicBezTo>
                  <a:pt x="178" y="244"/>
                  <a:pt x="182" y="243"/>
                  <a:pt x="179" y="248"/>
                </a:cubicBezTo>
                <a:cubicBezTo>
                  <a:pt x="177" y="254"/>
                  <a:pt x="172" y="260"/>
                  <a:pt x="172" y="266"/>
                </a:cubicBezTo>
                <a:cubicBezTo>
                  <a:pt x="166" y="276"/>
                  <a:pt x="167" y="289"/>
                  <a:pt x="164" y="301"/>
                </a:cubicBezTo>
                <a:cubicBezTo>
                  <a:pt x="163" y="307"/>
                  <a:pt x="157" y="310"/>
                  <a:pt x="155" y="316"/>
                </a:cubicBezTo>
                <a:cubicBezTo>
                  <a:pt x="153" y="321"/>
                  <a:pt x="154" y="330"/>
                  <a:pt x="154" y="336"/>
                </a:cubicBezTo>
                <a:cubicBezTo>
                  <a:pt x="152" y="338"/>
                  <a:pt x="152" y="341"/>
                  <a:pt x="150" y="343"/>
                </a:cubicBezTo>
                <a:cubicBezTo>
                  <a:pt x="147" y="350"/>
                  <a:pt x="143" y="357"/>
                  <a:pt x="143" y="365"/>
                </a:cubicBezTo>
                <a:cubicBezTo>
                  <a:pt x="138" y="367"/>
                  <a:pt x="140" y="352"/>
                  <a:pt x="138" y="350"/>
                </a:cubicBezTo>
                <a:cubicBezTo>
                  <a:pt x="136" y="347"/>
                  <a:pt x="137" y="341"/>
                  <a:pt x="134" y="340"/>
                </a:cubicBezTo>
                <a:cubicBezTo>
                  <a:pt x="130" y="338"/>
                  <a:pt x="127" y="337"/>
                  <a:pt x="124" y="334"/>
                </a:cubicBezTo>
                <a:cubicBezTo>
                  <a:pt x="120" y="332"/>
                  <a:pt x="119" y="332"/>
                  <a:pt x="121" y="329"/>
                </a:cubicBezTo>
                <a:cubicBezTo>
                  <a:pt x="124" y="325"/>
                  <a:pt x="124" y="321"/>
                  <a:pt x="127" y="318"/>
                </a:cubicBezTo>
                <a:cubicBezTo>
                  <a:pt x="130" y="313"/>
                  <a:pt x="128" y="309"/>
                  <a:pt x="128" y="304"/>
                </a:cubicBezTo>
                <a:cubicBezTo>
                  <a:pt x="127" y="301"/>
                  <a:pt x="124" y="297"/>
                  <a:pt x="123" y="294"/>
                </a:cubicBezTo>
                <a:cubicBezTo>
                  <a:pt x="121" y="294"/>
                  <a:pt x="118" y="303"/>
                  <a:pt x="116" y="305"/>
                </a:cubicBezTo>
                <a:cubicBezTo>
                  <a:pt x="115" y="307"/>
                  <a:pt x="107" y="308"/>
                  <a:pt x="107" y="310"/>
                </a:cubicBezTo>
                <a:cubicBezTo>
                  <a:pt x="113" y="312"/>
                  <a:pt x="112" y="313"/>
                  <a:pt x="109" y="318"/>
                </a:cubicBezTo>
                <a:cubicBezTo>
                  <a:pt x="107" y="323"/>
                  <a:pt x="100" y="330"/>
                  <a:pt x="99" y="335"/>
                </a:cubicBezTo>
                <a:cubicBezTo>
                  <a:pt x="99" y="335"/>
                  <a:pt x="99" y="335"/>
                  <a:pt x="99" y="335"/>
                </a:cubicBezTo>
                <a:cubicBezTo>
                  <a:pt x="94" y="334"/>
                  <a:pt x="80" y="334"/>
                  <a:pt x="78" y="340"/>
                </a:cubicBezTo>
                <a:cubicBezTo>
                  <a:pt x="77" y="343"/>
                  <a:pt x="78" y="346"/>
                  <a:pt x="76" y="348"/>
                </a:cubicBezTo>
                <a:cubicBezTo>
                  <a:pt x="74" y="351"/>
                  <a:pt x="71" y="353"/>
                  <a:pt x="70" y="357"/>
                </a:cubicBezTo>
                <a:cubicBezTo>
                  <a:pt x="70" y="361"/>
                  <a:pt x="70" y="362"/>
                  <a:pt x="67" y="364"/>
                </a:cubicBezTo>
                <a:cubicBezTo>
                  <a:pt x="60" y="366"/>
                  <a:pt x="62" y="374"/>
                  <a:pt x="59" y="379"/>
                </a:cubicBezTo>
                <a:cubicBezTo>
                  <a:pt x="57" y="382"/>
                  <a:pt x="54" y="385"/>
                  <a:pt x="51" y="388"/>
                </a:cubicBezTo>
                <a:cubicBezTo>
                  <a:pt x="48" y="392"/>
                  <a:pt x="49" y="401"/>
                  <a:pt x="43" y="396"/>
                </a:cubicBezTo>
                <a:cubicBezTo>
                  <a:pt x="40" y="394"/>
                  <a:pt x="30" y="387"/>
                  <a:pt x="28" y="387"/>
                </a:cubicBezTo>
                <a:cubicBezTo>
                  <a:pt x="23" y="387"/>
                  <a:pt x="20" y="391"/>
                  <a:pt x="16" y="39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7" name="Freeform 36"/>
          <p:cNvSpPr>
            <a:spLocks/>
          </p:cNvSpPr>
          <p:nvPr/>
        </p:nvSpPr>
        <p:spPr bwMode="auto">
          <a:xfrm>
            <a:off x="10769385" y="4001538"/>
            <a:ext cx="809885" cy="608641"/>
          </a:xfrm>
          <a:custGeom>
            <a:avLst/>
            <a:gdLst/>
            <a:ahLst/>
            <a:cxnLst>
              <a:cxn ang="0">
                <a:pos x="114" y="215"/>
              </a:cxn>
              <a:cxn ang="0">
                <a:pos x="122" y="207"/>
              </a:cxn>
              <a:cxn ang="0">
                <a:pos x="134" y="206"/>
              </a:cxn>
              <a:cxn ang="0">
                <a:pos x="135" y="198"/>
              </a:cxn>
              <a:cxn ang="0">
                <a:pos x="146" y="189"/>
              </a:cxn>
              <a:cxn ang="0">
                <a:pos x="158" y="175"/>
              </a:cxn>
              <a:cxn ang="0">
                <a:pos x="171" y="162"/>
              </a:cxn>
              <a:cxn ang="0">
                <a:pos x="182" y="155"/>
              </a:cxn>
              <a:cxn ang="0">
                <a:pos x="199" y="147"/>
              </a:cxn>
              <a:cxn ang="0">
                <a:pos x="227" y="142"/>
              </a:cxn>
              <a:cxn ang="0">
                <a:pos x="232" y="138"/>
              </a:cxn>
              <a:cxn ang="0">
                <a:pos x="236" y="129"/>
              </a:cxn>
              <a:cxn ang="0">
                <a:pos x="250" y="122"/>
              </a:cxn>
              <a:cxn ang="0">
                <a:pos x="258" y="127"/>
              </a:cxn>
              <a:cxn ang="0">
                <a:pos x="274" y="110"/>
              </a:cxn>
              <a:cxn ang="0">
                <a:pos x="275" y="94"/>
              </a:cxn>
              <a:cxn ang="0">
                <a:pos x="276" y="71"/>
              </a:cxn>
              <a:cxn ang="0">
                <a:pos x="280" y="66"/>
              </a:cxn>
              <a:cxn ang="0">
                <a:pos x="291" y="63"/>
              </a:cxn>
              <a:cxn ang="0">
                <a:pos x="296" y="65"/>
              </a:cxn>
              <a:cxn ang="0">
                <a:pos x="293" y="54"/>
              </a:cxn>
              <a:cxn ang="0">
                <a:pos x="271" y="56"/>
              </a:cxn>
              <a:cxn ang="0">
                <a:pos x="280" y="37"/>
              </a:cxn>
              <a:cxn ang="0">
                <a:pos x="280" y="12"/>
              </a:cxn>
              <a:cxn ang="0">
                <a:pos x="264" y="9"/>
              </a:cxn>
              <a:cxn ang="0">
                <a:pos x="218" y="1"/>
              </a:cxn>
              <a:cxn ang="0">
                <a:pos x="169" y="13"/>
              </a:cxn>
              <a:cxn ang="0">
                <a:pos x="91" y="29"/>
              </a:cxn>
              <a:cxn ang="0">
                <a:pos x="31" y="49"/>
              </a:cxn>
              <a:cxn ang="0">
                <a:pos x="0" y="79"/>
              </a:cxn>
              <a:cxn ang="0">
                <a:pos x="1" y="108"/>
              </a:cxn>
              <a:cxn ang="0">
                <a:pos x="23" y="123"/>
              </a:cxn>
              <a:cxn ang="0">
                <a:pos x="33" y="125"/>
              </a:cxn>
              <a:cxn ang="0">
                <a:pos x="39" y="117"/>
              </a:cxn>
              <a:cxn ang="0">
                <a:pos x="49" y="117"/>
              </a:cxn>
              <a:cxn ang="0">
                <a:pos x="51" y="127"/>
              </a:cxn>
              <a:cxn ang="0">
                <a:pos x="50" y="138"/>
              </a:cxn>
              <a:cxn ang="0">
                <a:pos x="56" y="147"/>
              </a:cxn>
              <a:cxn ang="0">
                <a:pos x="63" y="150"/>
              </a:cxn>
              <a:cxn ang="0">
                <a:pos x="73" y="152"/>
              </a:cxn>
              <a:cxn ang="0">
                <a:pos x="77" y="153"/>
              </a:cxn>
              <a:cxn ang="0">
                <a:pos x="90" y="193"/>
              </a:cxn>
              <a:cxn ang="0">
                <a:pos x="104" y="223"/>
              </a:cxn>
            </a:cxnLst>
            <a:rect l="0" t="0" r="r" b="b"/>
            <a:pathLst>
              <a:path w="298" h="223">
                <a:moveTo>
                  <a:pt x="104" y="223"/>
                </a:moveTo>
                <a:cubicBezTo>
                  <a:pt x="114" y="215"/>
                  <a:pt x="114" y="215"/>
                  <a:pt x="114" y="215"/>
                </a:cubicBezTo>
                <a:cubicBezTo>
                  <a:pt x="117" y="213"/>
                  <a:pt x="118" y="213"/>
                  <a:pt x="121" y="215"/>
                </a:cubicBezTo>
                <a:cubicBezTo>
                  <a:pt x="127" y="220"/>
                  <a:pt x="122" y="209"/>
                  <a:pt x="122" y="207"/>
                </a:cubicBezTo>
                <a:cubicBezTo>
                  <a:pt x="123" y="206"/>
                  <a:pt x="129" y="209"/>
                  <a:pt x="131" y="209"/>
                </a:cubicBezTo>
                <a:cubicBezTo>
                  <a:pt x="132" y="208"/>
                  <a:pt x="133" y="207"/>
                  <a:pt x="134" y="206"/>
                </a:cubicBezTo>
                <a:cubicBezTo>
                  <a:pt x="134" y="205"/>
                  <a:pt x="131" y="204"/>
                  <a:pt x="131" y="204"/>
                </a:cubicBezTo>
                <a:cubicBezTo>
                  <a:pt x="129" y="203"/>
                  <a:pt x="134" y="200"/>
                  <a:pt x="135" y="198"/>
                </a:cubicBezTo>
                <a:cubicBezTo>
                  <a:pt x="136" y="196"/>
                  <a:pt x="137" y="193"/>
                  <a:pt x="140" y="195"/>
                </a:cubicBezTo>
                <a:cubicBezTo>
                  <a:pt x="146" y="199"/>
                  <a:pt x="144" y="190"/>
                  <a:pt x="146" y="189"/>
                </a:cubicBezTo>
                <a:cubicBezTo>
                  <a:pt x="147" y="188"/>
                  <a:pt x="154" y="189"/>
                  <a:pt x="153" y="185"/>
                </a:cubicBezTo>
                <a:cubicBezTo>
                  <a:pt x="152" y="183"/>
                  <a:pt x="155" y="175"/>
                  <a:pt x="158" y="175"/>
                </a:cubicBezTo>
                <a:cubicBezTo>
                  <a:pt x="165" y="177"/>
                  <a:pt x="164" y="172"/>
                  <a:pt x="166" y="168"/>
                </a:cubicBezTo>
                <a:cubicBezTo>
                  <a:pt x="168" y="164"/>
                  <a:pt x="166" y="163"/>
                  <a:pt x="171" y="162"/>
                </a:cubicBezTo>
                <a:cubicBezTo>
                  <a:pt x="174" y="161"/>
                  <a:pt x="177" y="161"/>
                  <a:pt x="180" y="160"/>
                </a:cubicBezTo>
                <a:cubicBezTo>
                  <a:pt x="183" y="159"/>
                  <a:pt x="182" y="157"/>
                  <a:pt x="182" y="155"/>
                </a:cubicBezTo>
                <a:cubicBezTo>
                  <a:pt x="182" y="152"/>
                  <a:pt x="189" y="147"/>
                  <a:pt x="191" y="149"/>
                </a:cubicBezTo>
                <a:cubicBezTo>
                  <a:pt x="194" y="150"/>
                  <a:pt x="196" y="148"/>
                  <a:pt x="199" y="147"/>
                </a:cubicBezTo>
                <a:cubicBezTo>
                  <a:pt x="203" y="146"/>
                  <a:pt x="209" y="143"/>
                  <a:pt x="213" y="145"/>
                </a:cubicBezTo>
                <a:cubicBezTo>
                  <a:pt x="219" y="148"/>
                  <a:pt x="223" y="148"/>
                  <a:pt x="227" y="142"/>
                </a:cubicBezTo>
                <a:cubicBezTo>
                  <a:pt x="229" y="141"/>
                  <a:pt x="231" y="140"/>
                  <a:pt x="233" y="140"/>
                </a:cubicBezTo>
                <a:cubicBezTo>
                  <a:pt x="233" y="139"/>
                  <a:pt x="232" y="138"/>
                  <a:pt x="232" y="138"/>
                </a:cubicBezTo>
                <a:cubicBezTo>
                  <a:pt x="232" y="136"/>
                  <a:pt x="231" y="130"/>
                  <a:pt x="232" y="130"/>
                </a:cubicBezTo>
                <a:cubicBezTo>
                  <a:pt x="233" y="129"/>
                  <a:pt x="236" y="131"/>
                  <a:pt x="236" y="129"/>
                </a:cubicBezTo>
                <a:cubicBezTo>
                  <a:pt x="237" y="128"/>
                  <a:pt x="235" y="126"/>
                  <a:pt x="235" y="124"/>
                </a:cubicBezTo>
                <a:cubicBezTo>
                  <a:pt x="237" y="123"/>
                  <a:pt x="248" y="121"/>
                  <a:pt x="250" y="122"/>
                </a:cubicBezTo>
                <a:cubicBezTo>
                  <a:pt x="250" y="127"/>
                  <a:pt x="249" y="129"/>
                  <a:pt x="254" y="130"/>
                </a:cubicBezTo>
                <a:cubicBezTo>
                  <a:pt x="257" y="130"/>
                  <a:pt x="259" y="132"/>
                  <a:pt x="258" y="127"/>
                </a:cubicBezTo>
                <a:cubicBezTo>
                  <a:pt x="258" y="123"/>
                  <a:pt x="258" y="115"/>
                  <a:pt x="259" y="110"/>
                </a:cubicBezTo>
                <a:cubicBezTo>
                  <a:pt x="260" y="108"/>
                  <a:pt x="271" y="111"/>
                  <a:pt x="274" y="110"/>
                </a:cubicBezTo>
                <a:cubicBezTo>
                  <a:pt x="274" y="110"/>
                  <a:pt x="274" y="110"/>
                  <a:pt x="274" y="110"/>
                </a:cubicBezTo>
                <a:cubicBezTo>
                  <a:pt x="274" y="105"/>
                  <a:pt x="275" y="99"/>
                  <a:pt x="275" y="94"/>
                </a:cubicBezTo>
                <a:cubicBezTo>
                  <a:pt x="267" y="87"/>
                  <a:pt x="267" y="87"/>
                  <a:pt x="267" y="87"/>
                </a:cubicBezTo>
                <a:cubicBezTo>
                  <a:pt x="276" y="71"/>
                  <a:pt x="276" y="71"/>
                  <a:pt x="276" y="71"/>
                </a:cubicBezTo>
                <a:cubicBezTo>
                  <a:pt x="276" y="67"/>
                  <a:pt x="276" y="67"/>
                  <a:pt x="276" y="67"/>
                </a:cubicBezTo>
                <a:cubicBezTo>
                  <a:pt x="280" y="66"/>
                  <a:pt x="280" y="66"/>
                  <a:pt x="280" y="66"/>
                </a:cubicBezTo>
                <a:cubicBezTo>
                  <a:pt x="281" y="62"/>
                  <a:pt x="281" y="62"/>
                  <a:pt x="281" y="62"/>
                </a:cubicBezTo>
                <a:cubicBezTo>
                  <a:pt x="291" y="63"/>
                  <a:pt x="291" y="63"/>
                  <a:pt x="291" y="63"/>
                </a:cubicBezTo>
                <a:cubicBezTo>
                  <a:pt x="291" y="65"/>
                  <a:pt x="291" y="65"/>
                  <a:pt x="291" y="65"/>
                </a:cubicBezTo>
                <a:cubicBezTo>
                  <a:pt x="296" y="65"/>
                  <a:pt x="296" y="65"/>
                  <a:pt x="296" y="65"/>
                </a:cubicBezTo>
                <a:cubicBezTo>
                  <a:pt x="298" y="55"/>
                  <a:pt x="298" y="55"/>
                  <a:pt x="298" y="55"/>
                </a:cubicBezTo>
                <a:cubicBezTo>
                  <a:pt x="293" y="54"/>
                  <a:pt x="293" y="54"/>
                  <a:pt x="293" y="54"/>
                </a:cubicBezTo>
                <a:cubicBezTo>
                  <a:pt x="292" y="58"/>
                  <a:pt x="292" y="58"/>
                  <a:pt x="292" y="58"/>
                </a:cubicBezTo>
                <a:cubicBezTo>
                  <a:pt x="271" y="56"/>
                  <a:pt x="271" y="56"/>
                  <a:pt x="271" y="56"/>
                </a:cubicBezTo>
                <a:cubicBezTo>
                  <a:pt x="272" y="35"/>
                  <a:pt x="272" y="35"/>
                  <a:pt x="272" y="35"/>
                </a:cubicBezTo>
                <a:cubicBezTo>
                  <a:pt x="280" y="37"/>
                  <a:pt x="280" y="37"/>
                  <a:pt x="280" y="37"/>
                </a:cubicBezTo>
                <a:cubicBezTo>
                  <a:pt x="280" y="12"/>
                  <a:pt x="280" y="12"/>
                  <a:pt x="280" y="12"/>
                </a:cubicBezTo>
                <a:cubicBezTo>
                  <a:pt x="280" y="12"/>
                  <a:pt x="280" y="12"/>
                  <a:pt x="280" y="12"/>
                </a:cubicBezTo>
                <a:cubicBezTo>
                  <a:pt x="280" y="12"/>
                  <a:pt x="279" y="11"/>
                  <a:pt x="279" y="11"/>
                </a:cubicBezTo>
                <a:cubicBezTo>
                  <a:pt x="278" y="9"/>
                  <a:pt x="266" y="10"/>
                  <a:pt x="264" y="9"/>
                </a:cubicBezTo>
                <a:cubicBezTo>
                  <a:pt x="258" y="9"/>
                  <a:pt x="250" y="10"/>
                  <a:pt x="245" y="7"/>
                </a:cubicBezTo>
                <a:cubicBezTo>
                  <a:pt x="236" y="1"/>
                  <a:pt x="228" y="0"/>
                  <a:pt x="218" y="1"/>
                </a:cubicBezTo>
                <a:cubicBezTo>
                  <a:pt x="211" y="1"/>
                  <a:pt x="207" y="10"/>
                  <a:pt x="200" y="5"/>
                </a:cubicBezTo>
                <a:cubicBezTo>
                  <a:pt x="192" y="1"/>
                  <a:pt x="175" y="6"/>
                  <a:pt x="169" y="13"/>
                </a:cubicBezTo>
                <a:cubicBezTo>
                  <a:pt x="161" y="22"/>
                  <a:pt x="137" y="26"/>
                  <a:pt x="125" y="26"/>
                </a:cubicBezTo>
                <a:cubicBezTo>
                  <a:pt x="113" y="26"/>
                  <a:pt x="102" y="30"/>
                  <a:pt x="91" y="29"/>
                </a:cubicBezTo>
                <a:cubicBezTo>
                  <a:pt x="58" y="37"/>
                  <a:pt x="58" y="37"/>
                  <a:pt x="58" y="37"/>
                </a:cubicBezTo>
                <a:cubicBezTo>
                  <a:pt x="49" y="39"/>
                  <a:pt x="41" y="46"/>
                  <a:pt x="31" y="49"/>
                </a:cubicBezTo>
                <a:cubicBezTo>
                  <a:pt x="25" y="51"/>
                  <a:pt x="19" y="57"/>
                  <a:pt x="12" y="57"/>
                </a:cubicBezTo>
                <a:cubicBezTo>
                  <a:pt x="2" y="61"/>
                  <a:pt x="2" y="70"/>
                  <a:pt x="0" y="79"/>
                </a:cubicBezTo>
                <a:cubicBezTo>
                  <a:pt x="0" y="79"/>
                  <a:pt x="0" y="79"/>
                  <a:pt x="0" y="79"/>
                </a:cubicBezTo>
                <a:cubicBezTo>
                  <a:pt x="1" y="108"/>
                  <a:pt x="1" y="108"/>
                  <a:pt x="1" y="108"/>
                </a:cubicBezTo>
                <a:cubicBezTo>
                  <a:pt x="4" y="112"/>
                  <a:pt x="13" y="108"/>
                  <a:pt x="16" y="112"/>
                </a:cubicBezTo>
                <a:cubicBezTo>
                  <a:pt x="19" y="116"/>
                  <a:pt x="15" y="126"/>
                  <a:pt x="23" y="123"/>
                </a:cubicBezTo>
                <a:cubicBezTo>
                  <a:pt x="30" y="121"/>
                  <a:pt x="26" y="122"/>
                  <a:pt x="29" y="127"/>
                </a:cubicBezTo>
                <a:cubicBezTo>
                  <a:pt x="29" y="128"/>
                  <a:pt x="32" y="126"/>
                  <a:pt x="33" y="125"/>
                </a:cubicBezTo>
                <a:cubicBezTo>
                  <a:pt x="33" y="124"/>
                  <a:pt x="32" y="122"/>
                  <a:pt x="34" y="120"/>
                </a:cubicBezTo>
                <a:cubicBezTo>
                  <a:pt x="35" y="120"/>
                  <a:pt x="37" y="118"/>
                  <a:pt x="39" y="117"/>
                </a:cubicBezTo>
                <a:cubicBezTo>
                  <a:pt x="42" y="116"/>
                  <a:pt x="41" y="121"/>
                  <a:pt x="46" y="120"/>
                </a:cubicBezTo>
                <a:cubicBezTo>
                  <a:pt x="49" y="120"/>
                  <a:pt x="48" y="113"/>
                  <a:pt x="49" y="117"/>
                </a:cubicBezTo>
                <a:cubicBezTo>
                  <a:pt x="52" y="123"/>
                  <a:pt x="55" y="114"/>
                  <a:pt x="57" y="121"/>
                </a:cubicBezTo>
                <a:cubicBezTo>
                  <a:pt x="57" y="125"/>
                  <a:pt x="55" y="126"/>
                  <a:pt x="51" y="127"/>
                </a:cubicBezTo>
                <a:cubicBezTo>
                  <a:pt x="50" y="133"/>
                  <a:pt x="53" y="131"/>
                  <a:pt x="56" y="132"/>
                </a:cubicBezTo>
                <a:cubicBezTo>
                  <a:pt x="56" y="138"/>
                  <a:pt x="55" y="138"/>
                  <a:pt x="50" y="138"/>
                </a:cubicBezTo>
                <a:cubicBezTo>
                  <a:pt x="50" y="142"/>
                  <a:pt x="50" y="141"/>
                  <a:pt x="53" y="142"/>
                </a:cubicBezTo>
                <a:cubicBezTo>
                  <a:pt x="53" y="146"/>
                  <a:pt x="52" y="146"/>
                  <a:pt x="56" y="147"/>
                </a:cubicBezTo>
                <a:cubicBezTo>
                  <a:pt x="58" y="152"/>
                  <a:pt x="55" y="153"/>
                  <a:pt x="62" y="151"/>
                </a:cubicBezTo>
                <a:cubicBezTo>
                  <a:pt x="62" y="151"/>
                  <a:pt x="62" y="150"/>
                  <a:pt x="63" y="150"/>
                </a:cubicBezTo>
                <a:cubicBezTo>
                  <a:pt x="63" y="148"/>
                  <a:pt x="71" y="146"/>
                  <a:pt x="72" y="147"/>
                </a:cubicBezTo>
                <a:cubicBezTo>
                  <a:pt x="73" y="148"/>
                  <a:pt x="72" y="151"/>
                  <a:pt x="73" y="152"/>
                </a:cubicBezTo>
                <a:cubicBezTo>
                  <a:pt x="73" y="152"/>
                  <a:pt x="77" y="153"/>
                  <a:pt x="77" y="153"/>
                </a:cubicBezTo>
                <a:cubicBezTo>
                  <a:pt x="77" y="153"/>
                  <a:pt x="77" y="153"/>
                  <a:pt x="77" y="153"/>
                </a:cubicBezTo>
                <a:cubicBezTo>
                  <a:pt x="79" y="161"/>
                  <a:pt x="76" y="169"/>
                  <a:pt x="77" y="177"/>
                </a:cubicBezTo>
                <a:cubicBezTo>
                  <a:pt x="78" y="183"/>
                  <a:pt x="84" y="193"/>
                  <a:pt x="90" y="193"/>
                </a:cubicBezTo>
                <a:cubicBezTo>
                  <a:pt x="91" y="196"/>
                  <a:pt x="88" y="197"/>
                  <a:pt x="89" y="200"/>
                </a:cubicBezTo>
                <a:cubicBezTo>
                  <a:pt x="104" y="223"/>
                  <a:pt x="104" y="223"/>
                  <a:pt x="104" y="22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TextBox 68">
            <a:extLst>
              <a:ext uri="{FF2B5EF4-FFF2-40B4-BE49-F238E27FC236}">
                <a16:creationId xmlns:a16="http://schemas.microsoft.com/office/drawing/2014/main" id="{168206F5-A849-4954-8675-6D14AFBD5F3B}"/>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4C4F54"/>
                </a:solidFill>
                <a:latin typeface="Candara" panose="020E0502030303020204" pitchFamily="34" charset="0"/>
              </a:rPr>
              <a:t>MEXICO MAP</a:t>
            </a:r>
          </a:p>
          <a:p>
            <a:pPr algn="r"/>
            <a:r>
              <a:rPr lang="en-US" dirty="0">
                <a:solidFill>
                  <a:srgbClr val="4C4F54"/>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10B87E90-5578-44B5-A997-E8A9C6DF971A}"/>
              </a:ext>
            </a:extLst>
          </p:cNvPr>
          <p:cNvGrpSpPr/>
          <p:nvPr/>
        </p:nvGrpSpPr>
        <p:grpSpPr>
          <a:xfrm>
            <a:off x="181734" y="3309049"/>
            <a:ext cx="4953948" cy="958261"/>
            <a:chOff x="181734" y="3309049"/>
            <a:chExt cx="4953948" cy="958261"/>
          </a:xfrm>
        </p:grpSpPr>
        <p:grpSp>
          <p:nvGrpSpPr>
            <p:cNvPr id="70" name="Group 12">
              <a:extLst>
                <a:ext uri="{FF2B5EF4-FFF2-40B4-BE49-F238E27FC236}">
                  <a16:creationId xmlns:a16="http://schemas.microsoft.com/office/drawing/2014/main" id="{6FDA65D2-FB8A-49D1-9EB2-01B205BA37D3}"/>
                </a:ext>
              </a:extLst>
            </p:cNvPr>
            <p:cNvGrpSpPr/>
            <p:nvPr/>
          </p:nvGrpSpPr>
          <p:grpSpPr>
            <a:xfrm>
              <a:off x="181734" y="3309049"/>
              <a:ext cx="4794425" cy="863048"/>
              <a:chOff x="648100" y="3562350"/>
              <a:chExt cx="3096470" cy="914400"/>
            </a:xfrm>
          </p:grpSpPr>
          <p:sp>
            <p:nvSpPr>
              <p:cNvPr id="71" name="Rectangle 70">
                <a:extLst>
                  <a:ext uri="{FF2B5EF4-FFF2-40B4-BE49-F238E27FC236}">
                    <a16:creationId xmlns:a16="http://schemas.microsoft.com/office/drawing/2014/main" id="{C9A1B370-BA1D-4D76-9D96-AE207C5BD44B}"/>
                  </a:ext>
                </a:extLst>
              </p:cNvPr>
              <p:cNvSpPr/>
              <p:nvPr/>
            </p:nvSpPr>
            <p:spPr>
              <a:xfrm>
                <a:off x="800500" y="3562350"/>
                <a:ext cx="2944070" cy="91440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2" name="Rectangle 71">
                <a:extLst>
                  <a:ext uri="{FF2B5EF4-FFF2-40B4-BE49-F238E27FC236}">
                    <a16:creationId xmlns:a16="http://schemas.microsoft.com/office/drawing/2014/main" id="{46FABF9C-1985-421C-B356-2D6C5DAAA701}"/>
                  </a:ext>
                </a:extLst>
              </p:cNvPr>
              <p:cNvSpPr/>
              <p:nvPr/>
            </p:nvSpPr>
            <p:spPr>
              <a:xfrm>
                <a:off x="648100" y="3562350"/>
                <a:ext cx="152400" cy="914400"/>
              </a:xfrm>
              <a:prstGeom prst="rect">
                <a:avLst/>
              </a:prstGeom>
              <a:solidFill>
                <a:srgbClr val="34738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3" name="Footer Text">
              <a:extLst>
                <a:ext uri="{FF2B5EF4-FFF2-40B4-BE49-F238E27FC236}">
                  <a16:creationId xmlns:a16="http://schemas.microsoft.com/office/drawing/2014/main" id="{A1D50D0C-D3A4-4A93-B44B-548062026CAE}"/>
                </a:ext>
              </a:extLst>
            </p:cNvPr>
            <p:cNvSpPr txBox="1"/>
            <p:nvPr/>
          </p:nvSpPr>
          <p:spPr>
            <a:xfrm>
              <a:off x="616117" y="3415858"/>
              <a:ext cx="4519565" cy="851452"/>
            </a:xfrm>
            <a:prstGeom prst="rect">
              <a:avLst/>
            </a:prstGeom>
            <a:noFill/>
          </p:spPr>
          <p:txBody>
            <a:bodyPr wrap="square" lIns="0" tIns="0" rIns="0" bIns="0" rtlCol="0">
              <a:spAutoFit/>
            </a:bodyPr>
            <a:lstStyle/>
            <a:p>
              <a:r>
                <a:rPr lang="en-US" sz="1600" b="1" dirty="0">
                  <a:solidFill>
                    <a:srgbClr val="34738D"/>
                  </a:solidFill>
                </a:rPr>
                <a:t>TITLE GOES HERE</a:t>
              </a:r>
              <a:br>
                <a:rPr lang="en-US" sz="1333" dirty="0">
                  <a:solidFill>
                    <a:schemeClr val="tx1">
                      <a:lumMod val="75000"/>
                      <a:lumOff val="25000"/>
                    </a:schemeClr>
                  </a:solidFill>
                </a:rPr>
              </a:br>
              <a:r>
                <a:rPr lang="en-US" sz="1300" dirty="0">
                  <a:solidFill>
                    <a:srgbClr val="585858"/>
                  </a:solidFill>
                  <a:latin typeface="Calibri" panose="020F0502020204030204" pitchFamily="34" charset="0"/>
                </a:rPr>
                <a:t>Lorem ipsum dolor sit amet, consectetur adipiscing elit, sed do eiusmod tempor incididunt ut labore et dolore magna aliqua. </a:t>
              </a:r>
            </a:p>
            <a:p>
              <a:endParaRPr lang="en-US" sz="1333" dirty="0">
                <a:solidFill>
                  <a:schemeClr val="tx1">
                    <a:lumMod val="75000"/>
                    <a:lumOff val="25000"/>
                  </a:schemeClr>
                </a:solidFill>
              </a:endParaRPr>
            </a:p>
          </p:txBody>
        </p:sp>
      </p:grpSp>
      <p:grpSp>
        <p:nvGrpSpPr>
          <p:cNvPr id="75" name="Group 74">
            <a:extLst>
              <a:ext uri="{FF2B5EF4-FFF2-40B4-BE49-F238E27FC236}">
                <a16:creationId xmlns:a16="http://schemas.microsoft.com/office/drawing/2014/main" id="{4E8BDFA7-67FF-467B-A94F-F899BF40A3D6}"/>
              </a:ext>
            </a:extLst>
          </p:cNvPr>
          <p:cNvGrpSpPr/>
          <p:nvPr/>
        </p:nvGrpSpPr>
        <p:grpSpPr>
          <a:xfrm>
            <a:off x="186494" y="4521984"/>
            <a:ext cx="4953948" cy="958261"/>
            <a:chOff x="181734" y="3309049"/>
            <a:chExt cx="4953948" cy="958261"/>
          </a:xfrm>
        </p:grpSpPr>
        <p:grpSp>
          <p:nvGrpSpPr>
            <p:cNvPr id="76" name="Group 12">
              <a:extLst>
                <a:ext uri="{FF2B5EF4-FFF2-40B4-BE49-F238E27FC236}">
                  <a16:creationId xmlns:a16="http://schemas.microsoft.com/office/drawing/2014/main" id="{CF52277C-1D1E-48A0-8D60-0252BE2537EC}"/>
                </a:ext>
              </a:extLst>
            </p:cNvPr>
            <p:cNvGrpSpPr/>
            <p:nvPr/>
          </p:nvGrpSpPr>
          <p:grpSpPr>
            <a:xfrm>
              <a:off x="181734" y="3309049"/>
              <a:ext cx="4794425" cy="863048"/>
              <a:chOff x="648100" y="3562350"/>
              <a:chExt cx="3096470" cy="914400"/>
            </a:xfrm>
          </p:grpSpPr>
          <p:sp>
            <p:nvSpPr>
              <p:cNvPr id="78" name="Rectangle 77">
                <a:extLst>
                  <a:ext uri="{FF2B5EF4-FFF2-40B4-BE49-F238E27FC236}">
                    <a16:creationId xmlns:a16="http://schemas.microsoft.com/office/drawing/2014/main" id="{8BD59FF7-A5E7-4377-8961-ACE2615375AB}"/>
                  </a:ext>
                </a:extLst>
              </p:cNvPr>
              <p:cNvSpPr/>
              <p:nvPr/>
            </p:nvSpPr>
            <p:spPr>
              <a:xfrm>
                <a:off x="800500" y="3562350"/>
                <a:ext cx="2944070" cy="914400"/>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9" name="Rectangle 78">
                <a:extLst>
                  <a:ext uri="{FF2B5EF4-FFF2-40B4-BE49-F238E27FC236}">
                    <a16:creationId xmlns:a16="http://schemas.microsoft.com/office/drawing/2014/main" id="{0394E0F7-1653-45E8-9B00-299E92F4736E}"/>
                  </a:ext>
                </a:extLst>
              </p:cNvPr>
              <p:cNvSpPr/>
              <p:nvPr/>
            </p:nvSpPr>
            <p:spPr>
              <a:xfrm>
                <a:off x="648100" y="3562350"/>
                <a:ext cx="152400" cy="914400"/>
              </a:xfrm>
              <a:prstGeom prst="rect">
                <a:avLst/>
              </a:prstGeom>
              <a:solidFill>
                <a:srgbClr val="189A8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7" name="Footer Text">
              <a:extLst>
                <a:ext uri="{FF2B5EF4-FFF2-40B4-BE49-F238E27FC236}">
                  <a16:creationId xmlns:a16="http://schemas.microsoft.com/office/drawing/2014/main" id="{974B7DDD-214B-4C87-B65A-AC7E82B1F109}"/>
                </a:ext>
              </a:extLst>
            </p:cNvPr>
            <p:cNvSpPr txBox="1"/>
            <p:nvPr/>
          </p:nvSpPr>
          <p:spPr>
            <a:xfrm>
              <a:off x="616117" y="3415858"/>
              <a:ext cx="4519565" cy="851452"/>
            </a:xfrm>
            <a:prstGeom prst="rect">
              <a:avLst/>
            </a:prstGeom>
            <a:noFill/>
          </p:spPr>
          <p:txBody>
            <a:bodyPr wrap="square" lIns="0" tIns="0" rIns="0" bIns="0" rtlCol="0">
              <a:spAutoFit/>
            </a:bodyPr>
            <a:lstStyle/>
            <a:p>
              <a:r>
                <a:rPr lang="en-US" sz="1600" b="1" dirty="0">
                  <a:solidFill>
                    <a:srgbClr val="189A80"/>
                  </a:solidFill>
                </a:rPr>
                <a:t>TITLE GOES HERE</a:t>
              </a:r>
              <a:br>
                <a:rPr lang="en-US" sz="1333" dirty="0">
                  <a:solidFill>
                    <a:schemeClr val="tx1">
                      <a:lumMod val="75000"/>
                      <a:lumOff val="25000"/>
                    </a:schemeClr>
                  </a:solidFill>
                </a:rPr>
              </a:br>
              <a:r>
                <a:rPr lang="en-US" sz="1300" dirty="0">
                  <a:solidFill>
                    <a:srgbClr val="585858"/>
                  </a:solidFill>
                  <a:latin typeface="Calibri" panose="020F0502020204030204" pitchFamily="34" charset="0"/>
                </a:rPr>
                <a:t>Lorem ipsum dolor sit amet, consectetur adipiscing elit, sed do eiusmod tempor incididunt ut labore et dolore magna aliqua. </a:t>
              </a:r>
            </a:p>
            <a:p>
              <a:endParaRPr lang="en-US" sz="1333" dirty="0">
                <a:solidFill>
                  <a:schemeClr val="tx1">
                    <a:lumMod val="75000"/>
                    <a:lumOff val="25000"/>
                  </a:schemeClr>
                </a:solidFill>
              </a:endParaRPr>
            </a:p>
          </p:txBody>
        </p:sp>
      </p:grpSp>
      <p:grpSp>
        <p:nvGrpSpPr>
          <p:cNvPr id="80" name="Group 79">
            <a:extLst>
              <a:ext uri="{FF2B5EF4-FFF2-40B4-BE49-F238E27FC236}">
                <a16:creationId xmlns:a16="http://schemas.microsoft.com/office/drawing/2014/main" id="{9D48333D-40EC-475A-96C0-F98D5643CE5F}"/>
              </a:ext>
            </a:extLst>
          </p:cNvPr>
          <p:cNvGrpSpPr/>
          <p:nvPr/>
        </p:nvGrpSpPr>
        <p:grpSpPr>
          <a:xfrm>
            <a:off x="304800" y="6013474"/>
            <a:ext cx="3896044" cy="574453"/>
            <a:chOff x="5737860" y="3386996"/>
            <a:chExt cx="2922033" cy="430840"/>
          </a:xfrm>
        </p:grpSpPr>
        <p:grpSp>
          <p:nvGrpSpPr>
            <p:cNvPr id="81" name="Group 65">
              <a:extLst>
                <a:ext uri="{FF2B5EF4-FFF2-40B4-BE49-F238E27FC236}">
                  <a16:creationId xmlns:a16="http://schemas.microsoft.com/office/drawing/2014/main" id="{511A01E0-231F-44A2-91A4-E1ACDB083ED4}"/>
                </a:ext>
              </a:extLst>
            </p:cNvPr>
            <p:cNvGrpSpPr/>
            <p:nvPr/>
          </p:nvGrpSpPr>
          <p:grpSpPr>
            <a:xfrm>
              <a:off x="6515536" y="3393654"/>
              <a:ext cx="2144357" cy="417570"/>
              <a:chOff x="6172200" y="3358327"/>
              <a:chExt cx="2144357" cy="417570"/>
            </a:xfrm>
            <a:solidFill>
              <a:schemeClr val="tx2">
                <a:lumMod val="25000"/>
                <a:lumOff val="75000"/>
              </a:schemeClr>
            </a:solidFill>
          </p:grpSpPr>
          <p:sp>
            <p:nvSpPr>
              <p:cNvPr id="83" name="Freeform 157">
                <a:extLst>
                  <a:ext uri="{FF2B5EF4-FFF2-40B4-BE49-F238E27FC236}">
                    <a16:creationId xmlns:a16="http://schemas.microsoft.com/office/drawing/2014/main" id="{76DDB971-C925-4E75-AEF2-4F11D841A1FE}"/>
                  </a:ext>
                </a:extLst>
              </p:cNvPr>
              <p:cNvSpPr>
                <a:spLocks noChangeArrowheads="1"/>
              </p:cNvSpPr>
              <p:nvPr/>
            </p:nvSpPr>
            <p:spPr bwMode="auto">
              <a:xfrm>
                <a:off x="6172200"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34738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84" name="Freeform 158">
                <a:extLst>
                  <a:ext uri="{FF2B5EF4-FFF2-40B4-BE49-F238E27FC236}">
                    <a16:creationId xmlns:a16="http://schemas.microsoft.com/office/drawing/2014/main" id="{99DFFDE0-1D57-4E3D-8C53-65689669BD19}"/>
                  </a:ext>
                </a:extLst>
              </p:cNvPr>
              <p:cNvSpPr>
                <a:spLocks noChangeArrowheads="1"/>
              </p:cNvSpPr>
              <p:nvPr/>
            </p:nvSpPr>
            <p:spPr bwMode="auto">
              <a:xfrm>
                <a:off x="6392333"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34738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85" name="Freeform 159">
                <a:extLst>
                  <a:ext uri="{FF2B5EF4-FFF2-40B4-BE49-F238E27FC236}">
                    <a16:creationId xmlns:a16="http://schemas.microsoft.com/office/drawing/2014/main" id="{AF3E3528-C306-4BC6-B359-1647293789A2}"/>
                  </a:ext>
                </a:extLst>
              </p:cNvPr>
              <p:cNvSpPr>
                <a:spLocks noChangeArrowheads="1"/>
              </p:cNvSpPr>
              <p:nvPr/>
            </p:nvSpPr>
            <p:spPr bwMode="auto">
              <a:xfrm>
                <a:off x="6612466"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34738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86" name="Freeform 160">
                <a:extLst>
                  <a:ext uri="{FF2B5EF4-FFF2-40B4-BE49-F238E27FC236}">
                    <a16:creationId xmlns:a16="http://schemas.microsoft.com/office/drawing/2014/main" id="{A3479657-CAA1-47C0-9741-35C024C05D0C}"/>
                  </a:ext>
                </a:extLst>
              </p:cNvPr>
              <p:cNvSpPr>
                <a:spLocks noChangeArrowheads="1"/>
              </p:cNvSpPr>
              <p:nvPr/>
            </p:nvSpPr>
            <p:spPr bwMode="auto">
              <a:xfrm>
                <a:off x="6832599"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34738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87" name="Freeform 161">
                <a:extLst>
                  <a:ext uri="{FF2B5EF4-FFF2-40B4-BE49-F238E27FC236}">
                    <a16:creationId xmlns:a16="http://schemas.microsoft.com/office/drawing/2014/main" id="{E4A58242-1689-4097-8D82-746D54FD67E0}"/>
                  </a:ext>
                </a:extLst>
              </p:cNvPr>
              <p:cNvSpPr>
                <a:spLocks noChangeArrowheads="1"/>
              </p:cNvSpPr>
              <p:nvPr/>
            </p:nvSpPr>
            <p:spPr bwMode="auto">
              <a:xfrm>
                <a:off x="7052732"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189A8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88" name="Freeform 162">
                <a:extLst>
                  <a:ext uri="{FF2B5EF4-FFF2-40B4-BE49-F238E27FC236}">
                    <a16:creationId xmlns:a16="http://schemas.microsoft.com/office/drawing/2014/main" id="{A0A7F287-2FA7-4AEF-A173-92BDFCF22CB9}"/>
                  </a:ext>
                </a:extLst>
              </p:cNvPr>
              <p:cNvSpPr>
                <a:spLocks noChangeArrowheads="1"/>
              </p:cNvSpPr>
              <p:nvPr/>
            </p:nvSpPr>
            <p:spPr bwMode="auto">
              <a:xfrm>
                <a:off x="7272865"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189A8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89" name="Freeform 163">
                <a:extLst>
                  <a:ext uri="{FF2B5EF4-FFF2-40B4-BE49-F238E27FC236}">
                    <a16:creationId xmlns:a16="http://schemas.microsoft.com/office/drawing/2014/main" id="{96BB2FE4-DBCC-4FE2-8AD3-5C932E0C24EF}"/>
                  </a:ext>
                </a:extLst>
              </p:cNvPr>
              <p:cNvSpPr>
                <a:spLocks noChangeArrowheads="1"/>
              </p:cNvSpPr>
              <p:nvPr/>
            </p:nvSpPr>
            <p:spPr bwMode="auto">
              <a:xfrm>
                <a:off x="7492998"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189A8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0" name="Freeform 164">
                <a:extLst>
                  <a:ext uri="{FF2B5EF4-FFF2-40B4-BE49-F238E27FC236}">
                    <a16:creationId xmlns:a16="http://schemas.microsoft.com/office/drawing/2014/main" id="{5B0EACD8-78C3-48C4-9B7F-E450E8C14C9C}"/>
                  </a:ext>
                </a:extLst>
              </p:cNvPr>
              <p:cNvSpPr>
                <a:spLocks noChangeArrowheads="1"/>
              </p:cNvSpPr>
              <p:nvPr/>
            </p:nvSpPr>
            <p:spPr bwMode="auto">
              <a:xfrm>
                <a:off x="7713131"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189A8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1" name="Freeform 165">
                <a:extLst>
                  <a:ext uri="{FF2B5EF4-FFF2-40B4-BE49-F238E27FC236}">
                    <a16:creationId xmlns:a16="http://schemas.microsoft.com/office/drawing/2014/main" id="{9505F502-9BE2-437B-8FCB-0563A3F35186}"/>
                  </a:ext>
                </a:extLst>
              </p:cNvPr>
              <p:cNvSpPr>
                <a:spLocks noChangeArrowheads="1"/>
              </p:cNvSpPr>
              <p:nvPr/>
            </p:nvSpPr>
            <p:spPr bwMode="auto">
              <a:xfrm>
                <a:off x="7933264"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189A8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2" name="Freeform 166">
                <a:extLst>
                  <a:ext uri="{FF2B5EF4-FFF2-40B4-BE49-F238E27FC236}">
                    <a16:creationId xmlns:a16="http://schemas.microsoft.com/office/drawing/2014/main" id="{7561F55D-7B45-4349-935F-9E1E9572F415}"/>
                  </a:ext>
                </a:extLst>
              </p:cNvPr>
              <p:cNvSpPr>
                <a:spLocks noChangeArrowheads="1"/>
              </p:cNvSpPr>
              <p:nvPr/>
            </p:nvSpPr>
            <p:spPr bwMode="auto">
              <a:xfrm>
                <a:off x="8153400" y="3358327"/>
                <a:ext cx="163157" cy="417570"/>
              </a:xfrm>
              <a:custGeom>
                <a:avLst/>
                <a:gdLst>
                  <a:gd name="connsiteX0" fmla="*/ 42465 w 163157"/>
                  <a:gd name="connsiteY0" fmla="*/ 70516 h 417570"/>
                  <a:gd name="connsiteX1" fmla="*/ 122927 w 163157"/>
                  <a:gd name="connsiteY1" fmla="*/ 72784 h 417570"/>
                  <a:gd name="connsiteX2" fmla="*/ 163157 w 163157"/>
                  <a:gd name="connsiteY2" fmla="*/ 104541 h 417570"/>
                  <a:gd name="connsiteX3" fmla="*/ 163157 w 163157"/>
                  <a:gd name="connsiteY3" fmla="*/ 106809 h 417570"/>
                  <a:gd name="connsiteX4" fmla="*/ 163157 w 163157"/>
                  <a:gd name="connsiteY4" fmla="*/ 111346 h 417570"/>
                  <a:gd name="connsiteX5" fmla="*/ 163157 w 163157"/>
                  <a:gd name="connsiteY5" fmla="*/ 227031 h 417570"/>
                  <a:gd name="connsiteX6" fmla="*/ 147512 w 163157"/>
                  <a:gd name="connsiteY6" fmla="*/ 240641 h 417570"/>
                  <a:gd name="connsiteX7" fmla="*/ 134102 w 163157"/>
                  <a:gd name="connsiteY7" fmla="*/ 227031 h 417570"/>
                  <a:gd name="connsiteX8" fmla="*/ 134102 w 163157"/>
                  <a:gd name="connsiteY8" fmla="*/ 127224 h 417570"/>
                  <a:gd name="connsiteX9" fmla="*/ 122927 w 163157"/>
                  <a:gd name="connsiteY9" fmla="*/ 127224 h 417570"/>
                  <a:gd name="connsiteX10" fmla="*/ 122927 w 163157"/>
                  <a:gd name="connsiteY10" fmla="*/ 222494 h 417570"/>
                  <a:gd name="connsiteX11" fmla="*/ 122927 w 163157"/>
                  <a:gd name="connsiteY11" fmla="*/ 224762 h 417570"/>
                  <a:gd name="connsiteX12" fmla="*/ 122927 w 163157"/>
                  <a:gd name="connsiteY12" fmla="*/ 399424 h 417570"/>
                  <a:gd name="connsiteX13" fmla="*/ 105047 w 163157"/>
                  <a:gd name="connsiteY13" fmla="*/ 417570 h 417570"/>
                  <a:gd name="connsiteX14" fmla="*/ 87166 w 163157"/>
                  <a:gd name="connsiteY14" fmla="*/ 399424 h 417570"/>
                  <a:gd name="connsiteX15" fmla="*/ 87166 w 163157"/>
                  <a:gd name="connsiteY15" fmla="*/ 247446 h 417570"/>
                  <a:gd name="connsiteX16" fmla="*/ 75991 w 163157"/>
                  <a:gd name="connsiteY16" fmla="*/ 247446 h 417570"/>
                  <a:gd name="connsiteX17" fmla="*/ 75991 w 163157"/>
                  <a:gd name="connsiteY17" fmla="*/ 399424 h 417570"/>
                  <a:gd name="connsiteX18" fmla="*/ 58111 w 163157"/>
                  <a:gd name="connsiteY18" fmla="*/ 417570 h 417570"/>
                  <a:gd name="connsiteX19" fmla="*/ 40230 w 163157"/>
                  <a:gd name="connsiteY19" fmla="*/ 399424 h 417570"/>
                  <a:gd name="connsiteX20" fmla="*/ 40230 w 163157"/>
                  <a:gd name="connsiteY20" fmla="*/ 227031 h 417570"/>
                  <a:gd name="connsiteX21" fmla="*/ 40230 w 163157"/>
                  <a:gd name="connsiteY21" fmla="*/ 224762 h 417570"/>
                  <a:gd name="connsiteX22" fmla="*/ 40230 w 163157"/>
                  <a:gd name="connsiteY22" fmla="*/ 127224 h 417570"/>
                  <a:gd name="connsiteX23" fmla="*/ 26820 w 163157"/>
                  <a:gd name="connsiteY23" fmla="*/ 127224 h 417570"/>
                  <a:gd name="connsiteX24" fmla="*/ 26820 w 163157"/>
                  <a:gd name="connsiteY24" fmla="*/ 227031 h 417570"/>
                  <a:gd name="connsiteX25" fmla="*/ 13410 w 163157"/>
                  <a:gd name="connsiteY25" fmla="*/ 240641 h 417570"/>
                  <a:gd name="connsiteX26" fmla="*/ 0 w 163157"/>
                  <a:gd name="connsiteY26" fmla="*/ 227031 h 417570"/>
                  <a:gd name="connsiteX27" fmla="*/ 0 w 163157"/>
                  <a:gd name="connsiteY27" fmla="*/ 111346 h 417570"/>
                  <a:gd name="connsiteX28" fmla="*/ 0 w 163157"/>
                  <a:gd name="connsiteY28" fmla="*/ 106809 h 417570"/>
                  <a:gd name="connsiteX29" fmla="*/ 42465 w 163157"/>
                  <a:gd name="connsiteY29" fmla="*/ 70516 h 417570"/>
                  <a:gd name="connsiteX30" fmla="*/ 80888 w 163157"/>
                  <a:gd name="connsiteY30" fmla="*/ 0 h 417570"/>
                  <a:gd name="connsiteX31" fmla="*/ 113382 w 163157"/>
                  <a:gd name="connsiteY31" fmla="*/ 33185 h 417570"/>
                  <a:gd name="connsiteX32" fmla="*/ 80888 w 163157"/>
                  <a:gd name="connsiteY32" fmla="*/ 66370 h 417570"/>
                  <a:gd name="connsiteX33" fmla="*/ 48394 w 163157"/>
                  <a:gd name="connsiteY33" fmla="*/ 33185 h 417570"/>
                  <a:gd name="connsiteX34" fmla="*/ 80888 w 163157"/>
                  <a:gd name="connsiteY34" fmla="*/ 0 h 41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63157" h="417570">
                    <a:moveTo>
                      <a:pt x="42465" y="70516"/>
                    </a:moveTo>
                    <a:cubicBezTo>
                      <a:pt x="42465" y="70516"/>
                      <a:pt x="42465" y="70516"/>
                      <a:pt x="122927" y="72784"/>
                    </a:cubicBezTo>
                    <a:cubicBezTo>
                      <a:pt x="149747" y="72784"/>
                      <a:pt x="163157" y="93199"/>
                      <a:pt x="163157" y="104541"/>
                    </a:cubicBezTo>
                    <a:cubicBezTo>
                      <a:pt x="163157" y="104541"/>
                      <a:pt x="163157" y="104541"/>
                      <a:pt x="163157" y="106809"/>
                    </a:cubicBezTo>
                    <a:cubicBezTo>
                      <a:pt x="163157" y="106809"/>
                      <a:pt x="163157" y="106809"/>
                      <a:pt x="163157" y="111346"/>
                    </a:cubicBezTo>
                    <a:cubicBezTo>
                      <a:pt x="163157" y="111346"/>
                      <a:pt x="163157" y="111346"/>
                      <a:pt x="163157" y="227031"/>
                    </a:cubicBezTo>
                    <a:cubicBezTo>
                      <a:pt x="163157" y="236104"/>
                      <a:pt x="156452" y="240641"/>
                      <a:pt x="147512" y="240641"/>
                    </a:cubicBezTo>
                    <a:cubicBezTo>
                      <a:pt x="140807" y="240641"/>
                      <a:pt x="134102" y="236104"/>
                      <a:pt x="134102" y="227031"/>
                    </a:cubicBezTo>
                    <a:cubicBezTo>
                      <a:pt x="134102" y="227031"/>
                      <a:pt x="134102" y="227031"/>
                      <a:pt x="134102" y="127224"/>
                    </a:cubicBezTo>
                    <a:cubicBezTo>
                      <a:pt x="134102" y="127224"/>
                      <a:pt x="134102" y="127224"/>
                      <a:pt x="122927" y="127224"/>
                    </a:cubicBezTo>
                    <a:cubicBezTo>
                      <a:pt x="122927" y="127224"/>
                      <a:pt x="122927" y="127224"/>
                      <a:pt x="122927" y="222494"/>
                    </a:cubicBezTo>
                    <a:cubicBezTo>
                      <a:pt x="122927" y="222494"/>
                      <a:pt x="122927" y="222494"/>
                      <a:pt x="122927" y="224762"/>
                    </a:cubicBezTo>
                    <a:cubicBezTo>
                      <a:pt x="122927" y="224762"/>
                      <a:pt x="122927" y="224762"/>
                      <a:pt x="122927" y="399424"/>
                    </a:cubicBezTo>
                    <a:cubicBezTo>
                      <a:pt x="122927" y="410765"/>
                      <a:pt x="116222" y="417570"/>
                      <a:pt x="105047" y="417570"/>
                    </a:cubicBezTo>
                    <a:cubicBezTo>
                      <a:pt x="93871" y="417570"/>
                      <a:pt x="87166" y="410765"/>
                      <a:pt x="87166" y="399424"/>
                    </a:cubicBezTo>
                    <a:cubicBezTo>
                      <a:pt x="87166" y="399424"/>
                      <a:pt x="87166" y="399424"/>
                      <a:pt x="87166" y="247446"/>
                    </a:cubicBezTo>
                    <a:cubicBezTo>
                      <a:pt x="87166" y="247446"/>
                      <a:pt x="87166" y="247446"/>
                      <a:pt x="75991" y="247446"/>
                    </a:cubicBezTo>
                    <a:cubicBezTo>
                      <a:pt x="75991" y="247446"/>
                      <a:pt x="75991" y="247446"/>
                      <a:pt x="75991" y="399424"/>
                    </a:cubicBezTo>
                    <a:cubicBezTo>
                      <a:pt x="75991" y="410765"/>
                      <a:pt x="69286" y="417570"/>
                      <a:pt x="58111" y="417570"/>
                    </a:cubicBezTo>
                    <a:cubicBezTo>
                      <a:pt x="46935" y="417570"/>
                      <a:pt x="40230" y="410765"/>
                      <a:pt x="40230" y="399424"/>
                    </a:cubicBezTo>
                    <a:cubicBezTo>
                      <a:pt x="40230" y="399424"/>
                      <a:pt x="40230" y="399424"/>
                      <a:pt x="40230" y="227031"/>
                    </a:cubicBezTo>
                    <a:cubicBezTo>
                      <a:pt x="40230" y="227031"/>
                      <a:pt x="40230" y="224762"/>
                      <a:pt x="40230" y="224762"/>
                    </a:cubicBezTo>
                    <a:cubicBezTo>
                      <a:pt x="40230" y="224762"/>
                      <a:pt x="40230" y="224762"/>
                      <a:pt x="40230" y="127224"/>
                    </a:cubicBezTo>
                    <a:cubicBezTo>
                      <a:pt x="40230" y="127224"/>
                      <a:pt x="40230" y="127224"/>
                      <a:pt x="26820" y="127224"/>
                    </a:cubicBezTo>
                    <a:cubicBezTo>
                      <a:pt x="26820" y="127224"/>
                      <a:pt x="26820" y="127224"/>
                      <a:pt x="26820" y="227031"/>
                    </a:cubicBezTo>
                    <a:cubicBezTo>
                      <a:pt x="26820" y="236104"/>
                      <a:pt x="22350" y="240641"/>
                      <a:pt x="13410" y="240641"/>
                    </a:cubicBezTo>
                    <a:cubicBezTo>
                      <a:pt x="6705" y="240641"/>
                      <a:pt x="0" y="236104"/>
                      <a:pt x="0" y="227031"/>
                    </a:cubicBezTo>
                    <a:cubicBezTo>
                      <a:pt x="0" y="227031"/>
                      <a:pt x="0" y="227031"/>
                      <a:pt x="0" y="111346"/>
                    </a:cubicBezTo>
                    <a:cubicBezTo>
                      <a:pt x="0" y="111346"/>
                      <a:pt x="0" y="111346"/>
                      <a:pt x="0" y="106809"/>
                    </a:cubicBezTo>
                    <a:cubicBezTo>
                      <a:pt x="0" y="97736"/>
                      <a:pt x="11175" y="72784"/>
                      <a:pt x="42465" y="70516"/>
                    </a:cubicBezTo>
                    <a:close/>
                    <a:moveTo>
                      <a:pt x="80888" y="0"/>
                    </a:moveTo>
                    <a:cubicBezTo>
                      <a:pt x="98834" y="0"/>
                      <a:pt x="113382" y="14857"/>
                      <a:pt x="113382" y="33185"/>
                    </a:cubicBezTo>
                    <a:cubicBezTo>
                      <a:pt x="113382" y="51513"/>
                      <a:pt x="98834" y="66370"/>
                      <a:pt x="80888" y="66370"/>
                    </a:cubicBezTo>
                    <a:cubicBezTo>
                      <a:pt x="62942" y="66370"/>
                      <a:pt x="48394" y="51513"/>
                      <a:pt x="48394" y="33185"/>
                    </a:cubicBezTo>
                    <a:cubicBezTo>
                      <a:pt x="48394" y="14857"/>
                      <a:pt x="62942" y="0"/>
                      <a:pt x="80888" y="0"/>
                    </a:cubicBezTo>
                    <a:close/>
                  </a:path>
                </a:pathLst>
              </a:custGeom>
              <a:solidFill>
                <a:srgbClr val="189A8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grpSp>
        <p:sp>
          <p:nvSpPr>
            <p:cNvPr id="82" name="Rectangle 81">
              <a:extLst>
                <a:ext uri="{FF2B5EF4-FFF2-40B4-BE49-F238E27FC236}">
                  <a16:creationId xmlns:a16="http://schemas.microsoft.com/office/drawing/2014/main" id="{9761762D-83E6-40ED-A022-5A98A5BC2AEC}"/>
                </a:ext>
              </a:extLst>
            </p:cNvPr>
            <p:cNvSpPr/>
            <p:nvPr/>
          </p:nvSpPr>
          <p:spPr>
            <a:xfrm>
              <a:off x="5737860" y="3386996"/>
              <a:ext cx="714375" cy="430840"/>
            </a:xfrm>
            <a:prstGeom prst="rect">
              <a:avLst/>
            </a:prstGeom>
          </p:spPr>
          <p:txBody>
            <a:bodyPr wrap="square" lIns="0" tIns="0" rIns="0" bIns="0">
              <a:spAutoFit/>
            </a:bodyPr>
            <a:lstStyle/>
            <a:p>
              <a:pPr algn="ctr"/>
              <a:r>
                <a:rPr lang="en-US" sz="3733" b="1" dirty="0">
                  <a:solidFill>
                    <a:srgbClr val="4C4F54"/>
                  </a:solidFill>
                </a:rPr>
                <a:t>40%</a:t>
              </a:r>
            </a:p>
          </p:txBody>
        </p:sp>
      </p:grpSp>
      <p:grpSp>
        <p:nvGrpSpPr>
          <p:cNvPr id="93" name="Group 92">
            <a:extLst>
              <a:ext uri="{FF2B5EF4-FFF2-40B4-BE49-F238E27FC236}">
                <a16:creationId xmlns:a16="http://schemas.microsoft.com/office/drawing/2014/main" id="{693624BA-89F0-4F67-B3AE-18AF5C3A10D3}"/>
              </a:ext>
            </a:extLst>
          </p:cNvPr>
          <p:cNvGrpSpPr/>
          <p:nvPr/>
        </p:nvGrpSpPr>
        <p:grpSpPr>
          <a:xfrm>
            <a:off x="4568946" y="6013473"/>
            <a:ext cx="3931920" cy="574453"/>
            <a:chOff x="5737860" y="3956507"/>
            <a:chExt cx="2948940" cy="430840"/>
          </a:xfrm>
        </p:grpSpPr>
        <p:grpSp>
          <p:nvGrpSpPr>
            <p:cNvPr id="94" name="Group 78">
              <a:extLst>
                <a:ext uri="{FF2B5EF4-FFF2-40B4-BE49-F238E27FC236}">
                  <a16:creationId xmlns:a16="http://schemas.microsoft.com/office/drawing/2014/main" id="{E6D6588B-D78C-46CB-A57E-DA09086ACDA4}"/>
                </a:ext>
              </a:extLst>
            </p:cNvPr>
            <p:cNvGrpSpPr/>
            <p:nvPr/>
          </p:nvGrpSpPr>
          <p:grpSpPr>
            <a:xfrm>
              <a:off x="6515536" y="3964683"/>
              <a:ext cx="2171264" cy="414535"/>
              <a:chOff x="6172200" y="3867150"/>
              <a:chExt cx="2171264" cy="414535"/>
            </a:xfrm>
            <a:solidFill>
              <a:schemeClr val="tx2">
                <a:lumMod val="25000"/>
                <a:lumOff val="75000"/>
              </a:schemeClr>
            </a:solidFill>
          </p:grpSpPr>
          <p:sp>
            <p:nvSpPr>
              <p:cNvPr id="96" name="Freeform 170">
                <a:extLst>
                  <a:ext uri="{FF2B5EF4-FFF2-40B4-BE49-F238E27FC236}">
                    <a16:creationId xmlns:a16="http://schemas.microsoft.com/office/drawing/2014/main" id="{3FFA8D78-47B4-4102-9FE1-4522504CF883}"/>
                  </a:ext>
                </a:extLst>
              </p:cNvPr>
              <p:cNvSpPr>
                <a:spLocks/>
              </p:cNvSpPr>
              <p:nvPr/>
            </p:nvSpPr>
            <p:spPr bwMode="auto">
              <a:xfrm>
                <a:off x="6172200"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34738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7" name="Freeform 171">
                <a:extLst>
                  <a:ext uri="{FF2B5EF4-FFF2-40B4-BE49-F238E27FC236}">
                    <a16:creationId xmlns:a16="http://schemas.microsoft.com/office/drawing/2014/main" id="{14E29DE6-FA7C-4CA6-A49E-05DD6BF5B059}"/>
                  </a:ext>
                </a:extLst>
              </p:cNvPr>
              <p:cNvSpPr>
                <a:spLocks/>
              </p:cNvSpPr>
              <p:nvPr/>
            </p:nvSpPr>
            <p:spPr bwMode="auto">
              <a:xfrm>
                <a:off x="6392333"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34738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8" name="Freeform 172">
                <a:extLst>
                  <a:ext uri="{FF2B5EF4-FFF2-40B4-BE49-F238E27FC236}">
                    <a16:creationId xmlns:a16="http://schemas.microsoft.com/office/drawing/2014/main" id="{02795076-F12B-4141-8ACB-8D6311BBF22E}"/>
                  </a:ext>
                </a:extLst>
              </p:cNvPr>
              <p:cNvSpPr>
                <a:spLocks/>
              </p:cNvSpPr>
              <p:nvPr/>
            </p:nvSpPr>
            <p:spPr bwMode="auto">
              <a:xfrm>
                <a:off x="6612466"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34738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99" name="Freeform 173">
                <a:extLst>
                  <a:ext uri="{FF2B5EF4-FFF2-40B4-BE49-F238E27FC236}">
                    <a16:creationId xmlns:a16="http://schemas.microsoft.com/office/drawing/2014/main" id="{EFEEDD2C-6245-4A63-ACD6-C3BD441B733F}"/>
                  </a:ext>
                </a:extLst>
              </p:cNvPr>
              <p:cNvSpPr>
                <a:spLocks/>
              </p:cNvSpPr>
              <p:nvPr/>
            </p:nvSpPr>
            <p:spPr bwMode="auto">
              <a:xfrm>
                <a:off x="6832599"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34738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0" name="Freeform 174">
                <a:extLst>
                  <a:ext uri="{FF2B5EF4-FFF2-40B4-BE49-F238E27FC236}">
                    <a16:creationId xmlns:a16="http://schemas.microsoft.com/office/drawing/2014/main" id="{7B6D113A-C71D-4FAD-8DEE-776E94104B15}"/>
                  </a:ext>
                </a:extLst>
              </p:cNvPr>
              <p:cNvSpPr>
                <a:spLocks/>
              </p:cNvSpPr>
              <p:nvPr/>
            </p:nvSpPr>
            <p:spPr bwMode="auto">
              <a:xfrm>
                <a:off x="7052732"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34738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1" name="Freeform 175">
                <a:extLst>
                  <a:ext uri="{FF2B5EF4-FFF2-40B4-BE49-F238E27FC236}">
                    <a16:creationId xmlns:a16="http://schemas.microsoft.com/office/drawing/2014/main" id="{48E3972F-FA0A-403C-A1CB-E5367FFC7C42}"/>
                  </a:ext>
                </a:extLst>
              </p:cNvPr>
              <p:cNvSpPr>
                <a:spLocks/>
              </p:cNvSpPr>
              <p:nvPr/>
            </p:nvSpPr>
            <p:spPr bwMode="auto">
              <a:xfrm>
                <a:off x="7272865"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34738D"/>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2" name="Freeform 176">
                <a:extLst>
                  <a:ext uri="{FF2B5EF4-FFF2-40B4-BE49-F238E27FC236}">
                    <a16:creationId xmlns:a16="http://schemas.microsoft.com/office/drawing/2014/main" id="{14A98155-98A5-48FE-BC6C-37D21B2FF8F4}"/>
                  </a:ext>
                </a:extLst>
              </p:cNvPr>
              <p:cNvSpPr>
                <a:spLocks/>
              </p:cNvSpPr>
              <p:nvPr/>
            </p:nvSpPr>
            <p:spPr bwMode="auto">
              <a:xfrm>
                <a:off x="7492998"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189A8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3" name="Freeform 177">
                <a:extLst>
                  <a:ext uri="{FF2B5EF4-FFF2-40B4-BE49-F238E27FC236}">
                    <a16:creationId xmlns:a16="http://schemas.microsoft.com/office/drawing/2014/main" id="{21927C15-FFD0-4F0B-86DE-1C9A63AA1AFB}"/>
                  </a:ext>
                </a:extLst>
              </p:cNvPr>
              <p:cNvSpPr>
                <a:spLocks/>
              </p:cNvSpPr>
              <p:nvPr/>
            </p:nvSpPr>
            <p:spPr bwMode="auto">
              <a:xfrm>
                <a:off x="7713131"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189A8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4" name="Freeform 178">
                <a:extLst>
                  <a:ext uri="{FF2B5EF4-FFF2-40B4-BE49-F238E27FC236}">
                    <a16:creationId xmlns:a16="http://schemas.microsoft.com/office/drawing/2014/main" id="{001D6468-7E5D-456C-BDD4-09636740947D}"/>
                  </a:ext>
                </a:extLst>
              </p:cNvPr>
              <p:cNvSpPr>
                <a:spLocks/>
              </p:cNvSpPr>
              <p:nvPr/>
            </p:nvSpPr>
            <p:spPr bwMode="auto">
              <a:xfrm>
                <a:off x="7933264"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189A8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sp>
            <p:nvSpPr>
              <p:cNvPr id="105" name="Freeform 179">
                <a:extLst>
                  <a:ext uri="{FF2B5EF4-FFF2-40B4-BE49-F238E27FC236}">
                    <a16:creationId xmlns:a16="http://schemas.microsoft.com/office/drawing/2014/main" id="{F04D8508-B746-48E7-AD4A-EBD5AB401131}"/>
                  </a:ext>
                </a:extLst>
              </p:cNvPr>
              <p:cNvSpPr>
                <a:spLocks/>
              </p:cNvSpPr>
              <p:nvPr/>
            </p:nvSpPr>
            <p:spPr bwMode="auto">
              <a:xfrm>
                <a:off x="8153400" y="3867150"/>
                <a:ext cx="190064" cy="414535"/>
              </a:xfrm>
              <a:custGeom>
                <a:avLst/>
                <a:gdLst>
                  <a:gd name="connsiteX0" fmla="*/ 55427 w 190064"/>
                  <a:gd name="connsiteY0" fmla="*/ 75616 h 414535"/>
                  <a:gd name="connsiteX1" fmla="*/ 132224 w 190064"/>
                  <a:gd name="connsiteY1" fmla="*/ 75616 h 414535"/>
                  <a:gd name="connsiteX2" fmla="*/ 154166 w 190064"/>
                  <a:gd name="connsiteY2" fmla="*/ 95553 h 414535"/>
                  <a:gd name="connsiteX3" fmla="*/ 189273 w 190064"/>
                  <a:gd name="connsiteY3" fmla="*/ 199665 h 414535"/>
                  <a:gd name="connsiteX4" fmla="*/ 180496 w 190064"/>
                  <a:gd name="connsiteY4" fmla="*/ 217386 h 414535"/>
                  <a:gd name="connsiteX5" fmla="*/ 162943 w 190064"/>
                  <a:gd name="connsiteY5" fmla="*/ 208526 h 414535"/>
                  <a:gd name="connsiteX6" fmla="*/ 134418 w 190064"/>
                  <a:gd name="connsiteY6" fmla="*/ 122134 h 414535"/>
                  <a:gd name="connsiteX7" fmla="*/ 132224 w 190064"/>
                  <a:gd name="connsiteY7" fmla="*/ 122134 h 414535"/>
                  <a:gd name="connsiteX8" fmla="*/ 130030 w 190064"/>
                  <a:gd name="connsiteY8" fmla="*/ 122134 h 414535"/>
                  <a:gd name="connsiteX9" fmla="*/ 173914 w 190064"/>
                  <a:gd name="connsiteY9" fmla="*/ 277195 h 414535"/>
                  <a:gd name="connsiteX10" fmla="*/ 132224 w 190064"/>
                  <a:gd name="connsiteY10" fmla="*/ 277195 h 414535"/>
                  <a:gd name="connsiteX11" fmla="*/ 132224 w 190064"/>
                  <a:gd name="connsiteY11" fmla="*/ 399029 h 414535"/>
                  <a:gd name="connsiteX12" fmla="*/ 116864 w 190064"/>
                  <a:gd name="connsiteY12" fmla="*/ 414535 h 414535"/>
                  <a:gd name="connsiteX13" fmla="*/ 99311 w 190064"/>
                  <a:gd name="connsiteY13" fmla="*/ 399029 h 414535"/>
                  <a:gd name="connsiteX14" fmla="*/ 99311 w 190064"/>
                  <a:gd name="connsiteY14" fmla="*/ 277195 h 414535"/>
                  <a:gd name="connsiteX15" fmla="*/ 90534 w 190064"/>
                  <a:gd name="connsiteY15" fmla="*/ 277195 h 414535"/>
                  <a:gd name="connsiteX16" fmla="*/ 90534 w 190064"/>
                  <a:gd name="connsiteY16" fmla="*/ 399029 h 414535"/>
                  <a:gd name="connsiteX17" fmla="*/ 75174 w 190064"/>
                  <a:gd name="connsiteY17" fmla="*/ 414535 h 414535"/>
                  <a:gd name="connsiteX18" fmla="*/ 59815 w 190064"/>
                  <a:gd name="connsiteY18" fmla="*/ 399029 h 414535"/>
                  <a:gd name="connsiteX19" fmla="*/ 59815 w 190064"/>
                  <a:gd name="connsiteY19" fmla="*/ 277195 h 414535"/>
                  <a:gd name="connsiteX20" fmla="*/ 18125 w 190064"/>
                  <a:gd name="connsiteY20" fmla="*/ 277195 h 414535"/>
                  <a:gd name="connsiteX21" fmla="*/ 57621 w 190064"/>
                  <a:gd name="connsiteY21" fmla="*/ 122134 h 414535"/>
                  <a:gd name="connsiteX22" fmla="*/ 55427 w 190064"/>
                  <a:gd name="connsiteY22" fmla="*/ 122134 h 414535"/>
                  <a:gd name="connsiteX23" fmla="*/ 53232 w 190064"/>
                  <a:gd name="connsiteY23" fmla="*/ 122134 h 414535"/>
                  <a:gd name="connsiteX24" fmla="*/ 26902 w 190064"/>
                  <a:gd name="connsiteY24" fmla="*/ 208526 h 414535"/>
                  <a:gd name="connsiteX25" fmla="*/ 9348 w 190064"/>
                  <a:gd name="connsiteY25" fmla="*/ 217386 h 414535"/>
                  <a:gd name="connsiteX26" fmla="*/ 571 w 190064"/>
                  <a:gd name="connsiteY26" fmla="*/ 199665 h 414535"/>
                  <a:gd name="connsiteX27" fmla="*/ 33485 w 190064"/>
                  <a:gd name="connsiteY27" fmla="*/ 91122 h 414535"/>
                  <a:gd name="connsiteX28" fmla="*/ 35679 w 190064"/>
                  <a:gd name="connsiteY28" fmla="*/ 88907 h 414535"/>
                  <a:gd name="connsiteX29" fmla="*/ 37873 w 190064"/>
                  <a:gd name="connsiteY29" fmla="*/ 84477 h 414535"/>
                  <a:gd name="connsiteX30" fmla="*/ 55427 w 190064"/>
                  <a:gd name="connsiteY30" fmla="*/ 75616 h 414535"/>
                  <a:gd name="connsiteX31" fmla="*/ 95598 w 190064"/>
                  <a:gd name="connsiteY31" fmla="*/ 0 h 414535"/>
                  <a:gd name="connsiteX32" fmla="*/ 126655 w 190064"/>
                  <a:gd name="connsiteY32" fmla="*/ 31057 h 414535"/>
                  <a:gd name="connsiteX33" fmla="*/ 95598 w 190064"/>
                  <a:gd name="connsiteY33" fmla="*/ 62114 h 414535"/>
                  <a:gd name="connsiteX34" fmla="*/ 64541 w 190064"/>
                  <a:gd name="connsiteY34" fmla="*/ 31057 h 414535"/>
                  <a:gd name="connsiteX35" fmla="*/ 95598 w 190064"/>
                  <a:gd name="connsiteY35" fmla="*/ 0 h 41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0064" h="414535">
                    <a:moveTo>
                      <a:pt x="55427" y="75616"/>
                    </a:moveTo>
                    <a:cubicBezTo>
                      <a:pt x="55427" y="75616"/>
                      <a:pt x="55427" y="75616"/>
                      <a:pt x="132224" y="75616"/>
                    </a:cubicBezTo>
                    <a:cubicBezTo>
                      <a:pt x="145389" y="75616"/>
                      <a:pt x="154166" y="84477"/>
                      <a:pt x="154166" y="95553"/>
                    </a:cubicBezTo>
                    <a:cubicBezTo>
                      <a:pt x="154166" y="95553"/>
                      <a:pt x="154166" y="95553"/>
                      <a:pt x="189273" y="199665"/>
                    </a:cubicBezTo>
                    <a:cubicBezTo>
                      <a:pt x="191467" y="206310"/>
                      <a:pt x="189273" y="215171"/>
                      <a:pt x="180496" y="217386"/>
                    </a:cubicBezTo>
                    <a:cubicBezTo>
                      <a:pt x="173914" y="219601"/>
                      <a:pt x="167331" y="215171"/>
                      <a:pt x="162943" y="208526"/>
                    </a:cubicBezTo>
                    <a:cubicBezTo>
                      <a:pt x="162943" y="208526"/>
                      <a:pt x="162943" y="208526"/>
                      <a:pt x="134418" y="122134"/>
                    </a:cubicBezTo>
                    <a:cubicBezTo>
                      <a:pt x="134418" y="122134"/>
                      <a:pt x="134418" y="122134"/>
                      <a:pt x="132224" y="122134"/>
                    </a:cubicBezTo>
                    <a:cubicBezTo>
                      <a:pt x="132224" y="122134"/>
                      <a:pt x="132224" y="122134"/>
                      <a:pt x="130030" y="122134"/>
                    </a:cubicBezTo>
                    <a:cubicBezTo>
                      <a:pt x="130030" y="122134"/>
                      <a:pt x="130030" y="122134"/>
                      <a:pt x="173914" y="277195"/>
                    </a:cubicBezTo>
                    <a:cubicBezTo>
                      <a:pt x="173914" y="277195"/>
                      <a:pt x="173914" y="277195"/>
                      <a:pt x="132224" y="277195"/>
                    </a:cubicBezTo>
                    <a:cubicBezTo>
                      <a:pt x="132224" y="277195"/>
                      <a:pt x="132224" y="277195"/>
                      <a:pt x="132224" y="399029"/>
                    </a:cubicBezTo>
                    <a:cubicBezTo>
                      <a:pt x="132224" y="407890"/>
                      <a:pt x="125641" y="414535"/>
                      <a:pt x="116864" y="414535"/>
                    </a:cubicBezTo>
                    <a:cubicBezTo>
                      <a:pt x="108087" y="414535"/>
                      <a:pt x="99311" y="407890"/>
                      <a:pt x="99311" y="399029"/>
                    </a:cubicBezTo>
                    <a:cubicBezTo>
                      <a:pt x="99311" y="399029"/>
                      <a:pt x="99311" y="399029"/>
                      <a:pt x="99311" y="277195"/>
                    </a:cubicBezTo>
                    <a:cubicBezTo>
                      <a:pt x="99311" y="277195"/>
                      <a:pt x="99311" y="277195"/>
                      <a:pt x="90534" y="277195"/>
                    </a:cubicBezTo>
                    <a:cubicBezTo>
                      <a:pt x="90534" y="277195"/>
                      <a:pt x="90534" y="277195"/>
                      <a:pt x="90534" y="399029"/>
                    </a:cubicBezTo>
                    <a:cubicBezTo>
                      <a:pt x="90534" y="407890"/>
                      <a:pt x="83951" y="414535"/>
                      <a:pt x="75174" y="414535"/>
                    </a:cubicBezTo>
                    <a:cubicBezTo>
                      <a:pt x="66398" y="414535"/>
                      <a:pt x="59815" y="407890"/>
                      <a:pt x="59815" y="399029"/>
                    </a:cubicBezTo>
                    <a:cubicBezTo>
                      <a:pt x="59815" y="399029"/>
                      <a:pt x="59815" y="399029"/>
                      <a:pt x="59815" y="277195"/>
                    </a:cubicBezTo>
                    <a:cubicBezTo>
                      <a:pt x="59815" y="277195"/>
                      <a:pt x="59815" y="277195"/>
                      <a:pt x="18125" y="277195"/>
                    </a:cubicBezTo>
                    <a:cubicBezTo>
                      <a:pt x="18125" y="277195"/>
                      <a:pt x="18125" y="277195"/>
                      <a:pt x="57621" y="122134"/>
                    </a:cubicBezTo>
                    <a:cubicBezTo>
                      <a:pt x="57621" y="122134"/>
                      <a:pt x="57621" y="122134"/>
                      <a:pt x="55427" y="122134"/>
                    </a:cubicBezTo>
                    <a:cubicBezTo>
                      <a:pt x="55427" y="122134"/>
                      <a:pt x="53232" y="122134"/>
                      <a:pt x="53232" y="122134"/>
                    </a:cubicBezTo>
                    <a:cubicBezTo>
                      <a:pt x="53232" y="122134"/>
                      <a:pt x="53232" y="122134"/>
                      <a:pt x="26902" y="208526"/>
                    </a:cubicBezTo>
                    <a:cubicBezTo>
                      <a:pt x="24708" y="215171"/>
                      <a:pt x="15931" y="219601"/>
                      <a:pt x="9348" y="217386"/>
                    </a:cubicBezTo>
                    <a:cubicBezTo>
                      <a:pt x="2766" y="215171"/>
                      <a:pt x="-1623" y="208526"/>
                      <a:pt x="571" y="199665"/>
                    </a:cubicBezTo>
                    <a:cubicBezTo>
                      <a:pt x="571" y="199665"/>
                      <a:pt x="571" y="199665"/>
                      <a:pt x="33485" y="91122"/>
                    </a:cubicBezTo>
                    <a:cubicBezTo>
                      <a:pt x="33485" y="91122"/>
                      <a:pt x="35679" y="91122"/>
                      <a:pt x="35679" y="88907"/>
                    </a:cubicBezTo>
                    <a:cubicBezTo>
                      <a:pt x="35679" y="86692"/>
                      <a:pt x="35679" y="86692"/>
                      <a:pt x="37873" y="84477"/>
                    </a:cubicBezTo>
                    <a:cubicBezTo>
                      <a:pt x="40067" y="77831"/>
                      <a:pt x="48844" y="75616"/>
                      <a:pt x="55427" y="75616"/>
                    </a:cubicBezTo>
                    <a:close/>
                    <a:moveTo>
                      <a:pt x="95598" y="0"/>
                    </a:moveTo>
                    <a:cubicBezTo>
                      <a:pt x="112750" y="0"/>
                      <a:pt x="126655" y="13905"/>
                      <a:pt x="126655" y="31057"/>
                    </a:cubicBezTo>
                    <a:cubicBezTo>
                      <a:pt x="126655" y="48209"/>
                      <a:pt x="112750" y="62114"/>
                      <a:pt x="95598" y="62114"/>
                    </a:cubicBezTo>
                    <a:cubicBezTo>
                      <a:pt x="78446" y="62114"/>
                      <a:pt x="64541" y="48209"/>
                      <a:pt x="64541" y="31057"/>
                    </a:cubicBezTo>
                    <a:cubicBezTo>
                      <a:pt x="64541" y="13905"/>
                      <a:pt x="78446" y="0"/>
                      <a:pt x="95598" y="0"/>
                    </a:cubicBezTo>
                    <a:close/>
                  </a:path>
                </a:pathLst>
              </a:custGeom>
              <a:solidFill>
                <a:srgbClr val="189A8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dirty="0"/>
              </a:p>
            </p:txBody>
          </p:sp>
        </p:grpSp>
        <p:sp>
          <p:nvSpPr>
            <p:cNvPr id="95" name="Rectangle 94">
              <a:extLst>
                <a:ext uri="{FF2B5EF4-FFF2-40B4-BE49-F238E27FC236}">
                  <a16:creationId xmlns:a16="http://schemas.microsoft.com/office/drawing/2014/main" id="{E0D85436-DE3C-492E-B765-954C2F517CE9}"/>
                </a:ext>
              </a:extLst>
            </p:cNvPr>
            <p:cNvSpPr/>
            <p:nvPr/>
          </p:nvSpPr>
          <p:spPr>
            <a:xfrm>
              <a:off x="5737860" y="3956507"/>
              <a:ext cx="714375" cy="430840"/>
            </a:xfrm>
            <a:prstGeom prst="rect">
              <a:avLst/>
            </a:prstGeom>
          </p:spPr>
          <p:txBody>
            <a:bodyPr wrap="square" lIns="0" tIns="0" rIns="0" bIns="0">
              <a:spAutoFit/>
            </a:bodyPr>
            <a:lstStyle/>
            <a:p>
              <a:pPr algn="ctr"/>
              <a:r>
                <a:rPr lang="en-US" sz="3733" b="1" dirty="0">
                  <a:solidFill>
                    <a:srgbClr val="4C4F54"/>
                  </a:solidFill>
                </a:rPr>
                <a:t>60%</a:t>
              </a:r>
            </a:p>
          </p:txBody>
        </p:sp>
      </p:grpSp>
      <p:pic>
        <p:nvPicPr>
          <p:cNvPr id="74" name="Picture 73">
            <a:hlinkClick r:id="rId2"/>
            <a:extLst>
              <a:ext uri="{FF2B5EF4-FFF2-40B4-BE49-F238E27FC236}">
                <a16:creationId xmlns:a16="http://schemas.microsoft.com/office/drawing/2014/main" id="{50AC610C-60C2-4B30-BF58-2D5E6AA7C5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37118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16"/>
                                        </p:tgtEl>
                                        <p:attrNameLst>
                                          <p:attrName>style.visibility</p:attrName>
                                        </p:attrNameLst>
                                      </p:cBhvr>
                                      <p:to>
                                        <p:strVal val="visible"/>
                                      </p:to>
                                    </p:set>
                                    <p:anim calcmode="lin" valueType="num">
                                      <p:cBhvr additive="base">
                                        <p:cTn id="7" dur="1000" fill="hold"/>
                                        <p:tgtEl>
                                          <p:spTgt spid="116"/>
                                        </p:tgtEl>
                                        <p:attrNameLst>
                                          <p:attrName>ppt_x</p:attrName>
                                        </p:attrNameLst>
                                      </p:cBhvr>
                                      <p:tavLst>
                                        <p:tav tm="0">
                                          <p:val>
                                            <p:strVal val="#ppt_x"/>
                                          </p:val>
                                        </p:tav>
                                        <p:tav tm="100000">
                                          <p:val>
                                            <p:strVal val="#ppt_x"/>
                                          </p:val>
                                        </p:tav>
                                      </p:tavLst>
                                    </p:anim>
                                    <p:anim calcmode="lin" valueType="num">
                                      <p:cBhvr additive="base">
                                        <p:cTn id="8" dur="1000" fill="hold"/>
                                        <p:tgtEl>
                                          <p:spTgt spid="11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7"/>
                                        </p:tgtEl>
                                        <p:attrNameLst>
                                          <p:attrName>style.visibility</p:attrName>
                                        </p:attrNameLst>
                                      </p:cBhvr>
                                      <p:to>
                                        <p:strVal val="visible"/>
                                      </p:to>
                                    </p:set>
                                    <p:anim calcmode="lin" valueType="num">
                                      <p:cBhvr additive="base">
                                        <p:cTn id="11" dur="1000" fill="hold"/>
                                        <p:tgtEl>
                                          <p:spTgt spid="117"/>
                                        </p:tgtEl>
                                        <p:attrNameLst>
                                          <p:attrName>ppt_x</p:attrName>
                                        </p:attrNameLst>
                                      </p:cBhvr>
                                      <p:tavLst>
                                        <p:tav tm="0">
                                          <p:val>
                                            <p:strVal val="#ppt_x"/>
                                          </p:val>
                                        </p:tav>
                                        <p:tav tm="100000">
                                          <p:val>
                                            <p:strVal val="#ppt_x"/>
                                          </p:val>
                                        </p:tav>
                                      </p:tavLst>
                                    </p:anim>
                                    <p:anim calcmode="lin" valueType="num">
                                      <p:cBhvr additive="base">
                                        <p:cTn id="12" dur="1000" fill="hold"/>
                                        <p:tgtEl>
                                          <p:spTgt spid="11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18"/>
                                        </p:tgtEl>
                                        <p:attrNameLst>
                                          <p:attrName>style.visibility</p:attrName>
                                        </p:attrNameLst>
                                      </p:cBhvr>
                                      <p:to>
                                        <p:strVal val="visible"/>
                                      </p:to>
                                    </p:set>
                                    <p:anim calcmode="lin" valueType="num">
                                      <p:cBhvr additive="base">
                                        <p:cTn id="15" dur="1000" fill="hold"/>
                                        <p:tgtEl>
                                          <p:spTgt spid="118"/>
                                        </p:tgtEl>
                                        <p:attrNameLst>
                                          <p:attrName>ppt_x</p:attrName>
                                        </p:attrNameLst>
                                      </p:cBhvr>
                                      <p:tavLst>
                                        <p:tav tm="0">
                                          <p:val>
                                            <p:strVal val="#ppt_x"/>
                                          </p:val>
                                        </p:tav>
                                        <p:tav tm="100000">
                                          <p:val>
                                            <p:strVal val="#ppt_x"/>
                                          </p:val>
                                        </p:tav>
                                      </p:tavLst>
                                    </p:anim>
                                    <p:anim calcmode="lin" valueType="num">
                                      <p:cBhvr additive="base">
                                        <p:cTn id="16" dur="1000" fill="hold"/>
                                        <p:tgtEl>
                                          <p:spTgt spid="11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19"/>
                                        </p:tgtEl>
                                        <p:attrNameLst>
                                          <p:attrName>style.visibility</p:attrName>
                                        </p:attrNameLst>
                                      </p:cBhvr>
                                      <p:to>
                                        <p:strVal val="visible"/>
                                      </p:to>
                                    </p:set>
                                    <p:anim calcmode="lin" valueType="num">
                                      <p:cBhvr additive="base">
                                        <p:cTn id="19" dur="1000" fill="hold"/>
                                        <p:tgtEl>
                                          <p:spTgt spid="119"/>
                                        </p:tgtEl>
                                        <p:attrNameLst>
                                          <p:attrName>ppt_x</p:attrName>
                                        </p:attrNameLst>
                                      </p:cBhvr>
                                      <p:tavLst>
                                        <p:tav tm="0">
                                          <p:val>
                                            <p:strVal val="#ppt_x"/>
                                          </p:val>
                                        </p:tav>
                                        <p:tav tm="100000">
                                          <p:val>
                                            <p:strVal val="#ppt_x"/>
                                          </p:val>
                                        </p:tav>
                                      </p:tavLst>
                                    </p:anim>
                                    <p:anim calcmode="lin" valueType="num">
                                      <p:cBhvr additive="base">
                                        <p:cTn id="20" dur="1000" fill="hold"/>
                                        <p:tgtEl>
                                          <p:spTgt spid="11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20"/>
                                        </p:tgtEl>
                                        <p:attrNameLst>
                                          <p:attrName>style.visibility</p:attrName>
                                        </p:attrNameLst>
                                      </p:cBhvr>
                                      <p:to>
                                        <p:strVal val="visible"/>
                                      </p:to>
                                    </p:set>
                                    <p:anim calcmode="lin" valueType="num">
                                      <p:cBhvr additive="base">
                                        <p:cTn id="23" dur="1000" fill="hold"/>
                                        <p:tgtEl>
                                          <p:spTgt spid="120"/>
                                        </p:tgtEl>
                                        <p:attrNameLst>
                                          <p:attrName>ppt_x</p:attrName>
                                        </p:attrNameLst>
                                      </p:cBhvr>
                                      <p:tavLst>
                                        <p:tav tm="0">
                                          <p:val>
                                            <p:strVal val="#ppt_x"/>
                                          </p:val>
                                        </p:tav>
                                        <p:tav tm="100000">
                                          <p:val>
                                            <p:strVal val="#ppt_x"/>
                                          </p:val>
                                        </p:tav>
                                      </p:tavLst>
                                    </p:anim>
                                    <p:anim calcmode="lin" valueType="num">
                                      <p:cBhvr additive="base">
                                        <p:cTn id="24" dur="1000" fill="hold"/>
                                        <p:tgtEl>
                                          <p:spTgt spid="12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21"/>
                                        </p:tgtEl>
                                        <p:attrNameLst>
                                          <p:attrName>style.visibility</p:attrName>
                                        </p:attrNameLst>
                                      </p:cBhvr>
                                      <p:to>
                                        <p:strVal val="visible"/>
                                      </p:to>
                                    </p:set>
                                    <p:anim calcmode="lin" valueType="num">
                                      <p:cBhvr additive="base">
                                        <p:cTn id="27" dur="1000" fill="hold"/>
                                        <p:tgtEl>
                                          <p:spTgt spid="121"/>
                                        </p:tgtEl>
                                        <p:attrNameLst>
                                          <p:attrName>ppt_x</p:attrName>
                                        </p:attrNameLst>
                                      </p:cBhvr>
                                      <p:tavLst>
                                        <p:tav tm="0">
                                          <p:val>
                                            <p:strVal val="#ppt_x"/>
                                          </p:val>
                                        </p:tav>
                                        <p:tav tm="100000">
                                          <p:val>
                                            <p:strVal val="#ppt_x"/>
                                          </p:val>
                                        </p:tav>
                                      </p:tavLst>
                                    </p:anim>
                                    <p:anim calcmode="lin" valueType="num">
                                      <p:cBhvr additive="base">
                                        <p:cTn id="28" dur="1000" fill="hold"/>
                                        <p:tgtEl>
                                          <p:spTgt spid="12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22"/>
                                        </p:tgtEl>
                                        <p:attrNameLst>
                                          <p:attrName>style.visibility</p:attrName>
                                        </p:attrNameLst>
                                      </p:cBhvr>
                                      <p:to>
                                        <p:strVal val="visible"/>
                                      </p:to>
                                    </p:set>
                                    <p:anim calcmode="lin" valueType="num">
                                      <p:cBhvr additive="base">
                                        <p:cTn id="31" dur="1000" fill="hold"/>
                                        <p:tgtEl>
                                          <p:spTgt spid="122"/>
                                        </p:tgtEl>
                                        <p:attrNameLst>
                                          <p:attrName>ppt_x</p:attrName>
                                        </p:attrNameLst>
                                      </p:cBhvr>
                                      <p:tavLst>
                                        <p:tav tm="0">
                                          <p:val>
                                            <p:strVal val="#ppt_x"/>
                                          </p:val>
                                        </p:tav>
                                        <p:tav tm="100000">
                                          <p:val>
                                            <p:strVal val="#ppt_x"/>
                                          </p:val>
                                        </p:tav>
                                      </p:tavLst>
                                    </p:anim>
                                    <p:anim calcmode="lin" valueType="num">
                                      <p:cBhvr additive="base">
                                        <p:cTn id="32" dur="1000" fill="hold"/>
                                        <p:tgtEl>
                                          <p:spTgt spid="12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23"/>
                                        </p:tgtEl>
                                        <p:attrNameLst>
                                          <p:attrName>style.visibility</p:attrName>
                                        </p:attrNameLst>
                                      </p:cBhvr>
                                      <p:to>
                                        <p:strVal val="visible"/>
                                      </p:to>
                                    </p:set>
                                    <p:anim calcmode="lin" valueType="num">
                                      <p:cBhvr additive="base">
                                        <p:cTn id="35" dur="1000" fill="hold"/>
                                        <p:tgtEl>
                                          <p:spTgt spid="123"/>
                                        </p:tgtEl>
                                        <p:attrNameLst>
                                          <p:attrName>ppt_x</p:attrName>
                                        </p:attrNameLst>
                                      </p:cBhvr>
                                      <p:tavLst>
                                        <p:tav tm="0">
                                          <p:val>
                                            <p:strVal val="#ppt_x"/>
                                          </p:val>
                                        </p:tav>
                                        <p:tav tm="100000">
                                          <p:val>
                                            <p:strVal val="#ppt_x"/>
                                          </p:val>
                                        </p:tav>
                                      </p:tavLst>
                                    </p:anim>
                                    <p:anim calcmode="lin" valueType="num">
                                      <p:cBhvr additive="base">
                                        <p:cTn id="36" dur="1000" fill="hold"/>
                                        <p:tgtEl>
                                          <p:spTgt spid="12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24"/>
                                        </p:tgtEl>
                                        <p:attrNameLst>
                                          <p:attrName>style.visibility</p:attrName>
                                        </p:attrNameLst>
                                      </p:cBhvr>
                                      <p:to>
                                        <p:strVal val="visible"/>
                                      </p:to>
                                    </p:set>
                                    <p:anim calcmode="lin" valueType="num">
                                      <p:cBhvr additive="base">
                                        <p:cTn id="39" dur="1000" fill="hold"/>
                                        <p:tgtEl>
                                          <p:spTgt spid="124"/>
                                        </p:tgtEl>
                                        <p:attrNameLst>
                                          <p:attrName>ppt_x</p:attrName>
                                        </p:attrNameLst>
                                      </p:cBhvr>
                                      <p:tavLst>
                                        <p:tav tm="0">
                                          <p:val>
                                            <p:strVal val="#ppt_x"/>
                                          </p:val>
                                        </p:tav>
                                        <p:tav tm="100000">
                                          <p:val>
                                            <p:strVal val="#ppt_x"/>
                                          </p:val>
                                        </p:tav>
                                      </p:tavLst>
                                    </p:anim>
                                    <p:anim calcmode="lin" valueType="num">
                                      <p:cBhvr additive="base">
                                        <p:cTn id="40" dur="1000" fill="hold"/>
                                        <p:tgtEl>
                                          <p:spTgt spid="12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25"/>
                                        </p:tgtEl>
                                        <p:attrNameLst>
                                          <p:attrName>style.visibility</p:attrName>
                                        </p:attrNameLst>
                                      </p:cBhvr>
                                      <p:to>
                                        <p:strVal val="visible"/>
                                      </p:to>
                                    </p:set>
                                    <p:anim calcmode="lin" valueType="num">
                                      <p:cBhvr additive="base">
                                        <p:cTn id="43" dur="1000" fill="hold"/>
                                        <p:tgtEl>
                                          <p:spTgt spid="125"/>
                                        </p:tgtEl>
                                        <p:attrNameLst>
                                          <p:attrName>ppt_x</p:attrName>
                                        </p:attrNameLst>
                                      </p:cBhvr>
                                      <p:tavLst>
                                        <p:tav tm="0">
                                          <p:val>
                                            <p:strVal val="#ppt_x"/>
                                          </p:val>
                                        </p:tav>
                                        <p:tav tm="100000">
                                          <p:val>
                                            <p:strVal val="#ppt_x"/>
                                          </p:val>
                                        </p:tav>
                                      </p:tavLst>
                                    </p:anim>
                                    <p:anim calcmode="lin" valueType="num">
                                      <p:cBhvr additive="base">
                                        <p:cTn id="44" dur="1000" fill="hold"/>
                                        <p:tgtEl>
                                          <p:spTgt spid="12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26"/>
                                        </p:tgtEl>
                                        <p:attrNameLst>
                                          <p:attrName>style.visibility</p:attrName>
                                        </p:attrNameLst>
                                      </p:cBhvr>
                                      <p:to>
                                        <p:strVal val="visible"/>
                                      </p:to>
                                    </p:set>
                                    <p:anim calcmode="lin" valueType="num">
                                      <p:cBhvr additive="base">
                                        <p:cTn id="47" dur="1000" fill="hold"/>
                                        <p:tgtEl>
                                          <p:spTgt spid="126"/>
                                        </p:tgtEl>
                                        <p:attrNameLst>
                                          <p:attrName>ppt_x</p:attrName>
                                        </p:attrNameLst>
                                      </p:cBhvr>
                                      <p:tavLst>
                                        <p:tav tm="0">
                                          <p:val>
                                            <p:strVal val="#ppt_x"/>
                                          </p:val>
                                        </p:tav>
                                        <p:tav tm="100000">
                                          <p:val>
                                            <p:strVal val="#ppt_x"/>
                                          </p:val>
                                        </p:tav>
                                      </p:tavLst>
                                    </p:anim>
                                    <p:anim calcmode="lin" valueType="num">
                                      <p:cBhvr additive="base">
                                        <p:cTn id="48" dur="1000" fill="hold"/>
                                        <p:tgtEl>
                                          <p:spTgt spid="12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27"/>
                                        </p:tgtEl>
                                        <p:attrNameLst>
                                          <p:attrName>style.visibility</p:attrName>
                                        </p:attrNameLst>
                                      </p:cBhvr>
                                      <p:to>
                                        <p:strVal val="visible"/>
                                      </p:to>
                                    </p:set>
                                    <p:anim calcmode="lin" valueType="num">
                                      <p:cBhvr additive="base">
                                        <p:cTn id="51" dur="1000" fill="hold"/>
                                        <p:tgtEl>
                                          <p:spTgt spid="127"/>
                                        </p:tgtEl>
                                        <p:attrNameLst>
                                          <p:attrName>ppt_x</p:attrName>
                                        </p:attrNameLst>
                                      </p:cBhvr>
                                      <p:tavLst>
                                        <p:tav tm="0">
                                          <p:val>
                                            <p:strVal val="#ppt_x"/>
                                          </p:val>
                                        </p:tav>
                                        <p:tav tm="100000">
                                          <p:val>
                                            <p:strVal val="#ppt_x"/>
                                          </p:val>
                                        </p:tav>
                                      </p:tavLst>
                                    </p:anim>
                                    <p:anim calcmode="lin" valueType="num">
                                      <p:cBhvr additive="base">
                                        <p:cTn id="52" dur="1000" fill="hold"/>
                                        <p:tgtEl>
                                          <p:spTgt spid="12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28"/>
                                        </p:tgtEl>
                                        <p:attrNameLst>
                                          <p:attrName>style.visibility</p:attrName>
                                        </p:attrNameLst>
                                      </p:cBhvr>
                                      <p:to>
                                        <p:strVal val="visible"/>
                                      </p:to>
                                    </p:set>
                                    <p:anim calcmode="lin" valueType="num">
                                      <p:cBhvr additive="base">
                                        <p:cTn id="55" dur="1000" fill="hold"/>
                                        <p:tgtEl>
                                          <p:spTgt spid="128"/>
                                        </p:tgtEl>
                                        <p:attrNameLst>
                                          <p:attrName>ppt_x</p:attrName>
                                        </p:attrNameLst>
                                      </p:cBhvr>
                                      <p:tavLst>
                                        <p:tav tm="0">
                                          <p:val>
                                            <p:strVal val="#ppt_x"/>
                                          </p:val>
                                        </p:tav>
                                        <p:tav tm="100000">
                                          <p:val>
                                            <p:strVal val="#ppt_x"/>
                                          </p:val>
                                        </p:tav>
                                      </p:tavLst>
                                    </p:anim>
                                    <p:anim calcmode="lin" valueType="num">
                                      <p:cBhvr additive="base">
                                        <p:cTn id="56" dur="1000" fill="hold"/>
                                        <p:tgtEl>
                                          <p:spTgt spid="12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29"/>
                                        </p:tgtEl>
                                        <p:attrNameLst>
                                          <p:attrName>style.visibility</p:attrName>
                                        </p:attrNameLst>
                                      </p:cBhvr>
                                      <p:to>
                                        <p:strVal val="visible"/>
                                      </p:to>
                                    </p:set>
                                    <p:anim calcmode="lin" valueType="num">
                                      <p:cBhvr additive="base">
                                        <p:cTn id="59" dur="1000" fill="hold"/>
                                        <p:tgtEl>
                                          <p:spTgt spid="129"/>
                                        </p:tgtEl>
                                        <p:attrNameLst>
                                          <p:attrName>ppt_x</p:attrName>
                                        </p:attrNameLst>
                                      </p:cBhvr>
                                      <p:tavLst>
                                        <p:tav tm="0">
                                          <p:val>
                                            <p:strVal val="#ppt_x"/>
                                          </p:val>
                                        </p:tav>
                                        <p:tav tm="100000">
                                          <p:val>
                                            <p:strVal val="#ppt_x"/>
                                          </p:val>
                                        </p:tav>
                                      </p:tavLst>
                                    </p:anim>
                                    <p:anim calcmode="lin" valueType="num">
                                      <p:cBhvr additive="base">
                                        <p:cTn id="60" dur="1000" fill="hold"/>
                                        <p:tgtEl>
                                          <p:spTgt spid="12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30"/>
                                        </p:tgtEl>
                                        <p:attrNameLst>
                                          <p:attrName>style.visibility</p:attrName>
                                        </p:attrNameLst>
                                      </p:cBhvr>
                                      <p:to>
                                        <p:strVal val="visible"/>
                                      </p:to>
                                    </p:set>
                                    <p:anim calcmode="lin" valueType="num">
                                      <p:cBhvr additive="base">
                                        <p:cTn id="63" dur="1000" fill="hold"/>
                                        <p:tgtEl>
                                          <p:spTgt spid="130"/>
                                        </p:tgtEl>
                                        <p:attrNameLst>
                                          <p:attrName>ppt_x</p:attrName>
                                        </p:attrNameLst>
                                      </p:cBhvr>
                                      <p:tavLst>
                                        <p:tav tm="0">
                                          <p:val>
                                            <p:strVal val="#ppt_x"/>
                                          </p:val>
                                        </p:tav>
                                        <p:tav tm="100000">
                                          <p:val>
                                            <p:strVal val="#ppt_x"/>
                                          </p:val>
                                        </p:tav>
                                      </p:tavLst>
                                    </p:anim>
                                    <p:anim calcmode="lin" valueType="num">
                                      <p:cBhvr additive="base">
                                        <p:cTn id="64" dur="1000" fill="hold"/>
                                        <p:tgtEl>
                                          <p:spTgt spid="13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31"/>
                                        </p:tgtEl>
                                        <p:attrNameLst>
                                          <p:attrName>style.visibility</p:attrName>
                                        </p:attrNameLst>
                                      </p:cBhvr>
                                      <p:to>
                                        <p:strVal val="visible"/>
                                      </p:to>
                                    </p:set>
                                    <p:anim calcmode="lin" valueType="num">
                                      <p:cBhvr additive="base">
                                        <p:cTn id="67" dur="1000" fill="hold"/>
                                        <p:tgtEl>
                                          <p:spTgt spid="131"/>
                                        </p:tgtEl>
                                        <p:attrNameLst>
                                          <p:attrName>ppt_x</p:attrName>
                                        </p:attrNameLst>
                                      </p:cBhvr>
                                      <p:tavLst>
                                        <p:tav tm="0">
                                          <p:val>
                                            <p:strVal val="#ppt_x"/>
                                          </p:val>
                                        </p:tav>
                                        <p:tav tm="100000">
                                          <p:val>
                                            <p:strVal val="#ppt_x"/>
                                          </p:val>
                                        </p:tav>
                                      </p:tavLst>
                                    </p:anim>
                                    <p:anim calcmode="lin" valueType="num">
                                      <p:cBhvr additive="base">
                                        <p:cTn id="68" dur="1000" fill="hold"/>
                                        <p:tgtEl>
                                          <p:spTgt spid="131"/>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32"/>
                                        </p:tgtEl>
                                        <p:attrNameLst>
                                          <p:attrName>style.visibility</p:attrName>
                                        </p:attrNameLst>
                                      </p:cBhvr>
                                      <p:to>
                                        <p:strVal val="visible"/>
                                      </p:to>
                                    </p:set>
                                    <p:anim calcmode="lin" valueType="num">
                                      <p:cBhvr additive="base">
                                        <p:cTn id="71" dur="1000" fill="hold"/>
                                        <p:tgtEl>
                                          <p:spTgt spid="132"/>
                                        </p:tgtEl>
                                        <p:attrNameLst>
                                          <p:attrName>ppt_x</p:attrName>
                                        </p:attrNameLst>
                                      </p:cBhvr>
                                      <p:tavLst>
                                        <p:tav tm="0">
                                          <p:val>
                                            <p:strVal val="#ppt_x"/>
                                          </p:val>
                                        </p:tav>
                                        <p:tav tm="100000">
                                          <p:val>
                                            <p:strVal val="#ppt_x"/>
                                          </p:val>
                                        </p:tav>
                                      </p:tavLst>
                                    </p:anim>
                                    <p:anim calcmode="lin" valueType="num">
                                      <p:cBhvr additive="base">
                                        <p:cTn id="72" dur="1000" fill="hold"/>
                                        <p:tgtEl>
                                          <p:spTgt spid="13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33"/>
                                        </p:tgtEl>
                                        <p:attrNameLst>
                                          <p:attrName>style.visibility</p:attrName>
                                        </p:attrNameLst>
                                      </p:cBhvr>
                                      <p:to>
                                        <p:strVal val="visible"/>
                                      </p:to>
                                    </p:set>
                                    <p:anim calcmode="lin" valueType="num">
                                      <p:cBhvr additive="base">
                                        <p:cTn id="75" dur="1000" fill="hold"/>
                                        <p:tgtEl>
                                          <p:spTgt spid="133"/>
                                        </p:tgtEl>
                                        <p:attrNameLst>
                                          <p:attrName>ppt_x</p:attrName>
                                        </p:attrNameLst>
                                      </p:cBhvr>
                                      <p:tavLst>
                                        <p:tav tm="0">
                                          <p:val>
                                            <p:strVal val="#ppt_x"/>
                                          </p:val>
                                        </p:tav>
                                        <p:tav tm="100000">
                                          <p:val>
                                            <p:strVal val="#ppt_x"/>
                                          </p:val>
                                        </p:tav>
                                      </p:tavLst>
                                    </p:anim>
                                    <p:anim calcmode="lin" valueType="num">
                                      <p:cBhvr additive="base">
                                        <p:cTn id="76" dur="1000" fill="hold"/>
                                        <p:tgtEl>
                                          <p:spTgt spid="13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34"/>
                                        </p:tgtEl>
                                        <p:attrNameLst>
                                          <p:attrName>style.visibility</p:attrName>
                                        </p:attrNameLst>
                                      </p:cBhvr>
                                      <p:to>
                                        <p:strVal val="visible"/>
                                      </p:to>
                                    </p:set>
                                    <p:anim calcmode="lin" valueType="num">
                                      <p:cBhvr additive="base">
                                        <p:cTn id="79" dur="1000" fill="hold"/>
                                        <p:tgtEl>
                                          <p:spTgt spid="134"/>
                                        </p:tgtEl>
                                        <p:attrNameLst>
                                          <p:attrName>ppt_x</p:attrName>
                                        </p:attrNameLst>
                                      </p:cBhvr>
                                      <p:tavLst>
                                        <p:tav tm="0">
                                          <p:val>
                                            <p:strVal val="#ppt_x"/>
                                          </p:val>
                                        </p:tav>
                                        <p:tav tm="100000">
                                          <p:val>
                                            <p:strVal val="#ppt_x"/>
                                          </p:val>
                                        </p:tav>
                                      </p:tavLst>
                                    </p:anim>
                                    <p:anim calcmode="lin" valueType="num">
                                      <p:cBhvr additive="base">
                                        <p:cTn id="80" dur="1000" fill="hold"/>
                                        <p:tgtEl>
                                          <p:spTgt spid="13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35"/>
                                        </p:tgtEl>
                                        <p:attrNameLst>
                                          <p:attrName>style.visibility</p:attrName>
                                        </p:attrNameLst>
                                      </p:cBhvr>
                                      <p:to>
                                        <p:strVal val="visible"/>
                                      </p:to>
                                    </p:set>
                                    <p:anim calcmode="lin" valueType="num">
                                      <p:cBhvr additive="base">
                                        <p:cTn id="83" dur="1000" fill="hold"/>
                                        <p:tgtEl>
                                          <p:spTgt spid="135"/>
                                        </p:tgtEl>
                                        <p:attrNameLst>
                                          <p:attrName>ppt_x</p:attrName>
                                        </p:attrNameLst>
                                      </p:cBhvr>
                                      <p:tavLst>
                                        <p:tav tm="0">
                                          <p:val>
                                            <p:strVal val="#ppt_x"/>
                                          </p:val>
                                        </p:tav>
                                        <p:tav tm="100000">
                                          <p:val>
                                            <p:strVal val="#ppt_x"/>
                                          </p:val>
                                        </p:tav>
                                      </p:tavLst>
                                    </p:anim>
                                    <p:anim calcmode="lin" valueType="num">
                                      <p:cBhvr additive="base">
                                        <p:cTn id="84" dur="1000" fill="hold"/>
                                        <p:tgtEl>
                                          <p:spTgt spid="13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36"/>
                                        </p:tgtEl>
                                        <p:attrNameLst>
                                          <p:attrName>style.visibility</p:attrName>
                                        </p:attrNameLst>
                                      </p:cBhvr>
                                      <p:to>
                                        <p:strVal val="visible"/>
                                      </p:to>
                                    </p:set>
                                    <p:anim calcmode="lin" valueType="num">
                                      <p:cBhvr additive="base">
                                        <p:cTn id="87" dur="1000" fill="hold"/>
                                        <p:tgtEl>
                                          <p:spTgt spid="136"/>
                                        </p:tgtEl>
                                        <p:attrNameLst>
                                          <p:attrName>ppt_x</p:attrName>
                                        </p:attrNameLst>
                                      </p:cBhvr>
                                      <p:tavLst>
                                        <p:tav tm="0">
                                          <p:val>
                                            <p:strVal val="#ppt_x"/>
                                          </p:val>
                                        </p:tav>
                                        <p:tav tm="100000">
                                          <p:val>
                                            <p:strVal val="#ppt_x"/>
                                          </p:val>
                                        </p:tav>
                                      </p:tavLst>
                                    </p:anim>
                                    <p:anim calcmode="lin" valueType="num">
                                      <p:cBhvr additive="base">
                                        <p:cTn id="88" dur="1000" fill="hold"/>
                                        <p:tgtEl>
                                          <p:spTgt spid="13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37"/>
                                        </p:tgtEl>
                                        <p:attrNameLst>
                                          <p:attrName>style.visibility</p:attrName>
                                        </p:attrNameLst>
                                      </p:cBhvr>
                                      <p:to>
                                        <p:strVal val="visible"/>
                                      </p:to>
                                    </p:set>
                                    <p:anim calcmode="lin" valueType="num">
                                      <p:cBhvr additive="base">
                                        <p:cTn id="91" dur="1000" fill="hold"/>
                                        <p:tgtEl>
                                          <p:spTgt spid="137"/>
                                        </p:tgtEl>
                                        <p:attrNameLst>
                                          <p:attrName>ppt_x</p:attrName>
                                        </p:attrNameLst>
                                      </p:cBhvr>
                                      <p:tavLst>
                                        <p:tav tm="0">
                                          <p:val>
                                            <p:strVal val="#ppt_x"/>
                                          </p:val>
                                        </p:tav>
                                        <p:tav tm="100000">
                                          <p:val>
                                            <p:strVal val="#ppt_x"/>
                                          </p:val>
                                        </p:tav>
                                      </p:tavLst>
                                    </p:anim>
                                    <p:anim calcmode="lin" valueType="num">
                                      <p:cBhvr additive="base">
                                        <p:cTn id="92" dur="1000" fill="hold"/>
                                        <p:tgtEl>
                                          <p:spTgt spid="13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38"/>
                                        </p:tgtEl>
                                        <p:attrNameLst>
                                          <p:attrName>style.visibility</p:attrName>
                                        </p:attrNameLst>
                                      </p:cBhvr>
                                      <p:to>
                                        <p:strVal val="visible"/>
                                      </p:to>
                                    </p:set>
                                    <p:anim calcmode="lin" valueType="num">
                                      <p:cBhvr additive="base">
                                        <p:cTn id="95" dur="1000" fill="hold"/>
                                        <p:tgtEl>
                                          <p:spTgt spid="138"/>
                                        </p:tgtEl>
                                        <p:attrNameLst>
                                          <p:attrName>ppt_x</p:attrName>
                                        </p:attrNameLst>
                                      </p:cBhvr>
                                      <p:tavLst>
                                        <p:tav tm="0">
                                          <p:val>
                                            <p:strVal val="#ppt_x"/>
                                          </p:val>
                                        </p:tav>
                                        <p:tav tm="100000">
                                          <p:val>
                                            <p:strVal val="#ppt_x"/>
                                          </p:val>
                                        </p:tav>
                                      </p:tavLst>
                                    </p:anim>
                                    <p:anim calcmode="lin" valueType="num">
                                      <p:cBhvr additive="base">
                                        <p:cTn id="96" dur="1000" fill="hold"/>
                                        <p:tgtEl>
                                          <p:spTgt spid="13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39"/>
                                        </p:tgtEl>
                                        <p:attrNameLst>
                                          <p:attrName>style.visibility</p:attrName>
                                        </p:attrNameLst>
                                      </p:cBhvr>
                                      <p:to>
                                        <p:strVal val="visible"/>
                                      </p:to>
                                    </p:set>
                                    <p:anim calcmode="lin" valueType="num">
                                      <p:cBhvr additive="base">
                                        <p:cTn id="99" dur="1000" fill="hold"/>
                                        <p:tgtEl>
                                          <p:spTgt spid="139"/>
                                        </p:tgtEl>
                                        <p:attrNameLst>
                                          <p:attrName>ppt_x</p:attrName>
                                        </p:attrNameLst>
                                      </p:cBhvr>
                                      <p:tavLst>
                                        <p:tav tm="0">
                                          <p:val>
                                            <p:strVal val="#ppt_x"/>
                                          </p:val>
                                        </p:tav>
                                        <p:tav tm="100000">
                                          <p:val>
                                            <p:strVal val="#ppt_x"/>
                                          </p:val>
                                        </p:tav>
                                      </p:tavLst>
                                    </p:anim>
                                    <p:anim calcmode="lin" valueType="num">
                                      <p:cBhvr additive="base">
                                        <p:cTn id="100" dur="1000" fill="hold"/>
                                        <p:tgtEl>
                                          <p:spTgt spid="139"/>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40"/>
                                        </p:tgtEl>
                                        <p:attrNameLst>
                                          <p:attrName>style.visibility</p:attrName>
                                        </p:attrNameLst>
                                      </p:cBhvr>
                                      <p:to>
                                        <p:strVal val="visible"/>
                                      </p:to>
                                    </p:set>
                                    <p:anim calcmode="lin" valueType="num">
                                      <p:cBhvr additive="base">
                                        <p:cTn id="103" dur="1000" fill="hold"/>
                                        <p:tgtEl>
                                          <p:spTgt spid="140"/>
                                        </p:tgtEl>
                                        <p:attrNameLst>
                                          <p:attrName>ppt_x</p:attrName>
                                        </p:attrNameLst>
                                      </p:cBhvr>
                                      <p:tavLst>
                                        <p:tav tm="0">
                                          <p:val>
                                            <p:strVal val="#ppt_x"/>
                                          </p:val>
                                        </p:tav>
                                        <p:tav tm="100000">
                                          <p:val>
                                            <p:strVal val="#ppt_x"/>
                                          </p:val>
                                        </p:tav>
                                      </p:tavLst>
                                    </p:anim>
                                    <p:anim calcmode="lin" valueType="num">
                                      <p:cBhvr additive="base">
                                        <p:cTn id="104" dur="1000" fill="hold"/>
                                        <p:tgtEl>
                                          <p:spTgt spid="140"/>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41"/>
                                        </p:tgtEl>
                                        <p:attrNameLst>
                                          <p:attrName>style.visibility</p:attrName>
                                        </p:attrNameLst>
                                      </p:cBhvr>
                                      <p:to>
                                        <p:strVal val="visible"/>
                                      </p:to>
                                    </p:set>
                                    <p:anim calcmode="lin" valueType="num">
                                      <p:cBhvr additive="base">
                                        <p:cTn id="107" dur="1000" fill="hold"/>
                                        <p:tgtEl>
                                          <p:spTgt spid="141"/>
                                        </p:tgtEl>
                                        <p:attrNameLst>
                                          <p:attrName>ppt_x</p:attrName>
                                        </p:attrNameLst>
                                      </p:cBhvr>
                                      <p:tavLst>
                                        <p:tav tm="0">
                                          <p:val>
                                            <p:strVal val="#ppt_x"/>
                                          </p:val>
                                        </p:tav>
                                        <p:tav tm="100000">
                                          <p:val>
                                            <p:strVal val="#ppt_x"/>
                                          </p:val>
                                        </p:tav>
                                      </p:tavLst>
                                    </p:anim>
                                    <p:anim calcmode="lin" valueType="num">
                                      <p:cBhvr additive="base">
                                        <p:cTn id="108" dur="1000" fill="hold"/>
                                        <p:tgtEl>
                                          <p:spTgt spid="141"/>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42"/>
                                        </p:tgtEl>
                                        <p:attrNameLst>
                                          <p:attrName>style.visibility</p:attrName>
                                        </p:attrNameLst>
                                      </p:cBhvr>
                                      <p:to>
                                        <p:strVal val="visible"/>
                                      </p:to>
                                    </p:set>
                                    <p:anim calcmode="lin" valueType="num">
                                      <p:cBhvr additive="base">
                                        <p:cTn id="111" dur="1000" fill="hold"/>
                                        <p:tgtEl>
                                          <p:spTgt spid="142"/>
                                        </p:tgtEl>
                                        <p:attrNameLst>
                                          <p:attrName>ppt_x</p:attrName>
                                        </p:attrNameLst>
                                      </p:cBhvr>
                                      <p:tavLst>
                                        <p:tav tm="0">
                                          <p:val>
                                            <p:strVal val="#ppt_x"/>
                                          </p:val>
                                        </p:tav>
                                        <p:tav tm="100000">
                                          <p:val>
                                            <p:strVal val="#ppt_x"/>
                                          </p:val>
                                        </p:tav>
                                      </p:tavLst>
                                    </p:anim>
                                    <p:anim calcmode="lin" valueType="num">
                                      <p:cBhvr additive="base">
                                        <p:cTn id="112" dur="1000" fill="hold"/>
                                        <p:tgtEl>
                                          <p:spTgt spid="142"/>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43"/>
                                        </p:tgtEl>
                                        <p:attrNameLst>
                                          <p:attrName>style.visibility</p:attrName>
                                        </p:attrNameLst>
                                      </p:cBhvr>
                                      <p:to>
                                        <p:strVal val="visible"/>
                                      </p:to>
                                    </p:set>
                                    <p:anim calcmode="lin" valueType="num">
                                      <p:cBhvr additive="base">
                                        <p:cTn id="115" dur="1000" fill="hold"/>
                                        <p:tgtEl>
                                          <p:spTgt spid="143"/>
                                        </p:tgtEl>
                                        <p:attrNameLst>
                                          <p:attrName>ppt_x</p:attrName>
                                        </p:attrNameLst>
                                      </p:cBhvr>
                                      <p:tavLst>
                                        <p:tav tm="0">
                                          <p:val>
                                            <p:strVal val="#ppt_x"/>
                                          </p:val>
                                        </p:tav>
                                        <p:tav tm="100000">
                                          <p:val>
                                            <p:strVal val="#ppt_x"/>
                                          </p:val>
                                        </p:tav>
                                      </p:tavLst>
                                    </p:anim>
                                    <p:anim calcmode="lin" valueType="num">
                                      <p:cBhvr additive="base">
                                        <p:cTn id="116" dur="1000" fill="hold"/>
                                        <p:tgtEl>
                                          <p:spTgt spid="143"/>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44"/>
                                        </p:tgtEl>
                                        <p:attrNameLst>
                                          <p:attrName>style.visibility</p:attrName>
                                        </p:attrNameLst>
                                      </p:cBhvr>
                                      <p:to>
                                        <p:strVal val="visible"/>
                                      </p:to>
                                    </p:set>
                                    <p:anim calcmode="lin" valueType="num">
                                      <p:cBhvr additive="base">
                                        <p:cTn id="119" dur="1000" fill="hold"/>
                                        <p:tgtEl>
                                          <p:spTgt spid="144"/>
                                        </p:tgtEl>
                                        <p:attrNameLst>
                                          <p:attrName>ppt_x</p:attrName>
                                        </p:attrNameLst>
                                      </p:cBhvr>
                                      <p:tavLst>
                                        <p:tav tm="0">
                                          <p:val>
                                            <p:strVal val="#ppt_x"/>
                                          </p:val>
                                        </p:tav>
                                        <p:tav tm="100000">
                                          <p:val>
                                            <p:strVal val="#ppt_x"/>
                                          </p:val>
                                        </p:tav>
                                      </p:tavLst>
                                    </p:anim>
                                    <p:anim calcmode="lin" valueType="num">
                                      <p:cBhvr additive="base">
                                        <p:cTn id="120" dur="1000" fill="hold"/>
                                        <p:tgtEl>
                                          <p:spTgt spid="144"/>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45"/>
                                        </p:tgtEl>
                                        <p:attrNameLst>
                                          <p:attrName>style.visibility</p:attrName>
                                        </p:attrNameLst>
                                      </p:cBhvr>
                                      <p:to>
                                        <p:strVal val="visible"/>
                                      </p:to>
                                    </p:set>
                                    <p:anim calcmode="lin" valueType="num">
                                      <p:cBhvr additive="base">
                                        <p:cTn id="123" dur="1000" fill="hold"/>
                                        <p:tgtEl>
                                          <p:spTgt spid="145"/>
                                        </p:tgtEl>
                                        <p:attrNameLst>
                                          <p:attrName>ppt_x</p:attrName>
                                        </p:attrNameLst>
                                      </p:cBhvr>
                                      <p:tavLst>
                                        <p:tav tm="0">
                                          <p:val>
                                            <p:strVal val="#ppt_x"/>
                                          </p:val>
                                        </p:tav>
                                        <p:tav tm="100000">
                                          <p:val>
                                            <p:strVal val="#ppt_x"/>
                                          </p:val>
                                        </p:tav>
                                      </p:tavLst>
                                    </p:anim>
                                    <p:anim calcmode="lin" valueType="num">
                                      <p:cBhvr additive="base">
                                        <p:cTn id="124" dur="1000" fill="hold"/>
                                        <p:tgtEl>
                                          <p:spTgt spid="145"/>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146"/>
                                        </p:tgtEl>
                                        <p:attrNameLst>
                                          <p:attrName>style.visibility</p:attrName>
                                        </p:attrNameLst>
                                      </p:cBhvr>
                                      <p:to>
                                        <p:strVal val="visible"/>
                                      </p:to>
                                    </p:set>
                                    <p:anim calcmode="lin" valueType="num">
                                      <p:cBhvr additive="base">
                                        <p:cTn id="127" dur="1000" fill="hold"/>
                                        <p:tgtEl>
                                          <p:spTgt spid="146"/>
                                        </p:tgtEl>
                                        <p:attrNameLst>
                                          <p:attrName>ppt_x</p:attrName>
                                        </p:attrNameLst>
                                      </p:cBhvr>
                                      <p:tavLst>
                                        <p:tav tm="0">
                                          <p:val>
                                            <p:strVal val="#ppt_x"/>
                                          </p:val>
                                        </p:tav>
                                        <p:tav tm="100000">
                                          <p:val>
                                            <p:strVal val="#ppt_x"/>
                                          </p:val>
                                        </p:tav>
                                      </p:tavLst>
                                    </p:anim>
                                    <p:anim calcmode="lin" valueType="num">
                                      <p:cBhvr additive="base">
                                        <p:cTn id="128" dur="1000" fill="hold"/>
                                        <p:tgtEl>
                                          <p:spTgt spid="146"/>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147"/>
                                        </p:tgtEl>
                                        <p:attrNameLst>
                                          <p:attrName>style.visibility</p:attrName>
                                        </p:attrNameLst>
                                      </p:cBhvr>
                                      <p:to>
                                        <p:strVal val="visible"/>
                                      </p:to>
                                    </p:set>
                                    <p:anim calcmode="lin" valueType="num">
                                      <p:cBhvr additive="base">
                                        <p:cTn id="131" dur="1000" fill="hold"/>
                                        <p:tgtEl>
                                          <p:spTgt spid="147"/>
                                        </p:tgtEl>
                                        <p:attrNameLst>
                                          <p:attrName>ppt_x</p:attrName>
                                        </p:attrNameLst>
                                      </p:cBhvr>
                                      <p:tavLst>
                                        <p:tav tm="0">
                                          <p:val>
                                            <p:strVal val="#ppt_x"/>
                                          </p:val>
                                        </p:tav>
                                        <p:tav tm="100000">
                                          <p:val>
                                            <p:strVal val="#ppt_x"/>
                                          </p:val>
                                        </p:tav>
                                      </p:tavLst>
                                    </p:anim>
                                    <p:anim calcmode="lin" valueType="num">
                                      <p:cBhvr additive="base">
                                        <p:cTn id="132" dur="1000" fill="hold"/>
                                        <p:tgtEl>
                                          <p:spTgt spid="147"/>
                                        </p:tgtEl>
                                        <p:attrNameLst>
                                          <p:attrName>ppt_y</p:attrName>
                                        </p:attrNameLst>
                                      </p:cBhvr>
                                      <p:tavLst>
                                        <p:tav tm="0">
                                          <p:val>
                                            <p:strVal val="1+#ppt_h/2"/>
                                          </p:val>
                                        </p:tav>
                                        <p:tav tm="100000">
                                          <p:val>
                                            <p:strVal val="#ppt_y"/>
                                          </p:val>
                                        </p:tav>
                                      </p:tavLst>
                                    </p:anim>
                                  </p:childTnLst>
                                </p:cTn>
                              </p:par>
                            </p:childTnLst>
                          </p:cTn>
                        </p:par>
                        <p:par>
                          <p:cTn id="133" fill="hold">
                            <p:stCondLst>
                              <p:cond delay="1000"/>
                            </p:stCondLst>
                            <p:childTnLst>
                              <p:par>
                                <p:cTn id="134" presetID="22" presetClass="entr" presetSubtype="8" fill="hold" grpId="0" nodeType="afterEffect">
                                  <p:stCondLst>
                                    <p:cond delay="0"/>
                                  </p:stCondLst>
                                  <p:childTnLst>
                                    <p:set>
                                      <p:cBhvr>
                                        <p:cTn id="135" dur="1" fill="hold">
                                          <p:stCondLst>
                                            <p:cond delay="0"/>
                                          </p:stCondLst>
                                        </p:cTn>
                                        <p:tgtEl>
                                          <p:spTgt spid="69"/>
                                        </p:tgtEl>
                                        <p:attrNameLst>
                                          <p:attrName>style.visibility</p:attrName>
                                        </p:attrNameLst>
                                      </p:cBhvr>
                                      <p:to>
                                        <p:strVal val="visible"/>
                                      </p:to>
                                    </p:set>
                                    <p:animEffect transition="in" filter="wipe(left)">
                                      <p:cBhvr>
                                        <p:cTn id="136" dur="500"/>
                                        <p:tgtEl>
                                          <p:spTgt spid="69"/>
                                        </p:tgtEl>
                                      </p:cBhvr>
                                    </p:animEffect>
                                  </p:childTnLst>
                                </p:cTn>
                              </p:par>
                            </p:childTnLst>
                          </p:cTn>
                        </p:par>
                        <p:par>
                          <p:cTn id="137" fill="hold">
                            <p:stCondLst>
                              <p:cond delay="1500"/>
                            </p:stCondLst>
                            <p:childTnLst>
                              <p:par>
                                <p:cTn id="138" presetID="42" presetClass="entr" presetSubtype="0" fill="hold" nodeType="afterEffect">
                                  <p:stCondLst>
                                    <p:cond delay="0"/>
                                  </p:stCondLst>
                                  <p:childTnLst>
                                    <p:set>
                                      <p:cBhvr>
                                        <p:cTn id="139" dur="1" fill="hold">
                                          <p:stCondLst>
                                            <p:cond delay="0"/>
                                          </p:stCondLst>
                                        </p:cTn>
                                        <p:tgtEl>
                                          <p:spTgt spid="2"/>
                                        </p:tgtEl>
                                        <p:attrNameLst>
                                          <p:attrName>style.visibility</p:attrName>
                                        </p:attrNameLst>
                                      </p:cBhvr>
                                      <p:to>
                                        <p:strVal val="visible"/>
                                      </p:to>
                                    </p:set>
                                    <p:animEffect transition="in" filter="fade">
                                      <p:cBhvr>
                                        <p:cTn id="140" dur="1000"/>
                                        <p:tgtEl>
                                          <p:spTgt spid="2"/>
                                        </p:tgtEl>
                                      </p:cBhvr>
                                    </p:animEffect>
                                    <p:anim calcmode="lin" valueType="num">
                                      <p:cBhvr>
                                        <p:cTn id="141" dur="1000" fill="hold"/>
                                        <p:tgtEl>
                                          <p:spTgt spid="2"/>
                                        </p:tgtEl>
                                        <p:attrNameLst>
                                          <p:attrName>ppt_x</p:attrName>
                                        </p:attrNameLst>
                                      </p:cBhvr>
                                      <p:tavLst>
                                        <p:tav tm="0">
                                          <p:val>
                                            <p:strVal val="#ppt_x"/>
                                          </p:val>
                                        </p:tav>
                                        <p:tav tm="100000">
                                          <p:val>
                                            <p:strVal val="#ppt_x"/>
                                          </p:val>
                                        </p:tav>
                                      </p:tavLst>
                                    </p:anim>
                                    <p:anim calcmode="lin" valueType="num">
                                      <p:cBhvr>
                                        <p:cTn id="142" dur="1000" fill="hold"/>
                                        <p:tgtEl>
                                          <p:spTgt spid="2"/>
                                        </p:tgtEl>
                                        <p:attrNameLst>
                                          <p:attrName>ppt_y</p:attrName>
                                        </p:attrNameLst>
                                      </p:cBhvr>
                                      <p:tavLst>
                                        <p:tav tm="0">
                                          <p:val>
                                            <p:strVal val="#ppt_y+.1"/>
                                          </p:val>
                                        </p:tav>
                                        <p:tav tm="100000">
                                          <p:val>
                                            <p:strVal val="#ppt_y"/>
                                          </p:val>
                                        </p:tav>
                                      </p:tavLst>
                                    </p:anim>
                                  </p:childTnLst>
                                </p:cTn>
                              </p:par>
                            </p:childTnLst>
                          </p:cTn>
                        </p:par>
                        <p:par>
                          <p:cTn id="143" fill="hold">
                            <p:stCondLst>
                              <p:cond delay="2500"/>
                            </p:stCondLst>
                            <p:childTnLst>
                              <p:par>
                                <p:cTn id="144" presetID="42" presetClass="entr" presetSubtype="0" fill="hold" nodeType="afterEffect">
                                  <p:stCondLst>
                                    <p:cond delay="0"/>
                                  </p:stCondLst>
                                  <p:childTnLst>
                                    <p:set>
                                      <p:cBhvr>
                                        <p:cTn id="145" dur="1" fill="hold">
                                          <p:stCondLst>
                                            <p:cond delay="0"/>
                                          </p:stCondLst>
                                        </p:cTn>
                                        <p:tgtEl>
                                          <p:spTgt spid="75"/>
                                        </p:tgtEl>
                                        <p:attrNameLst>
                                          <p:attrName>style.visibility</p:attrName>
                                        </p:attrNameLst>
                                      </p:cBhvr>
                                      <p:to>
                                        <p:strVal val="visible"/>
                                      </p:to>
                                    </p:set>
                                    <p:animEffect transition="in" filter="fade">
                                      <p:cBhvr>
                                        <p:cTn id="146" dur="1000"/>
                                        <p:tgtEl>
                                          <p:spTgt spid="75"/>
                                        </p:tgtEl>
                                      </p:cBhvr>
                                    </p:animEffect>
                                    <p:anim calcmode="lin" valueType="num">
                                      <p:cBhvr>
                                        <p:cTn id="147" dur="1000" fill="hold"/>
                                        <p:tgtEl>
                                          <p:spTgt spid="75"/>
                                        </p:tgtEl>
                                        <p:attrNameLst>
                                          <p:attrName>ppt_x</p:attrName>
                                        </p:attrNameLst>
                                      </p:cBhvr>
                                      <p:tavLst>
                                        <p:tav tm="0">
                                          <p:val>
                                            <p:strVal val="#ppt_x"/>
                                          </p:val>
                                        </p:tav>
                                        <p:tav tm="100000">
                                          <p:val>
                                            <p:strVal val="#ppt_x"/>
                                          </p:val>
                                        </p:tav>
                                      </p:tavLst>
                                    </p:anim>
                                    <p:anim calcmode="lin" valueType="num">
                                      <p:cBhvr>
                                        <p:cTn id="148" dur="1000" fill="hold"/>
                                        <p:tgtEl>
                                          <p:spTgt spid="75"/>
                                        </p:tgtEl>
                                        <p:attrNameLst>
                                          <p:attrName>ppt_y</p:attrName>
                                        </p:attrNameLst>
                                      </p:cBhvr>
                                      <p:tavLst>
                                        <p:tav tm="0">
                                          <p:val>
                                            <p:strVal val="#ppt_y+.1"/>
                                          </p:val>
                                        </p:tav>
                                        <p:tav tm="100000">
                                          <p:val>
                                            <p:strVal val="#ppt_y"/>
                                          </p:val>
                                        </p:tav>
                                      </p:tavLst>
                                    </p:anim>
                                  </p:childTnLst>
                                </p:cTn>
                              </p:par>
                            </p:childTnLst>
                          </p:cTn>
                        </p:par>
                        <p:par>
                          <p:cTn id="149" fill="hold">
                            <p:stCondLst>
                              <p:cond delay="3500"/>
                            </p:stCondLst>
                            <p:childTnLst>
                              <p:par>
                                <p:cTn id="150" presetID="22" presetClass="entr" presetSubtype="8" fill="hold" nodeType="afterEffect">
                                  <p:stCondLst>
                                    <p:cond delay="0"/>
                                  </p:stCondLst>
                                  <p:childTnLst>
                                    <p:set>
                                      <p:cBhvr>
                                        <p:cTn id="151" dur="1" fill="hold">
                                          <p:stCondLst>
                                            <p:cond delay="0"/>
                                          </p:stCondLst>
                                        </p:cTn>
                                        <p:tgtEl>
                                          <p:spTgt spid="80"/>
                                        </p:tgtEl>
                                        <p:attrNameLst>
                                          <p:attrName>style.visibility</p:attrName>
                                        </p:attrNameLst>
                                      </p:cBhvr>
                                      <p:to>
                                        <p:strVal val="visible"/>
                                      </p:to>
                                    </p:set>
                                    <p:animEffect transition="in" filter="wipe(left)">
                                      <p:cBhvr>
                                        <p:cTn id="152" dur="500"/>
                                        <p:tgtEl>
                                          <p:spTgt spid="80"/>
                                        </p:tgtEl>
                                      </p:cBhvr>
                                    </p:animEffect>
                                  </p:childTnLst>
                                </p:cTn>
                              </p:par>
                            </p:childTnLst>
                          </p:cTn>
                        </p:par>
                        <p:par>
                          <p:cTn id="153" fill="hold">
                            <p:stCondLst>
                              <p:cond delay="4000"/>
                            </p:stCondLst>
                            <p:childTnLst>
                              <p:par>
                                <p:cTn id="154" presetID="22" presetClass="entr" presetSubtype="8" fill="hold" nodeType="afterEffect">
                                  <p:stCondLst>
                                    <p:cond delay="0"/>
                                  </p:stCondLst>
                                  <p:childTnLst>
                                    <p:set>
                                      <p:cBhvr>
                                        <p:cTn id="155" dur="1" fill="hold">
                                          <p:stCondLst>
                                            <p:cond delay="0"/>
                                          </p:stCondLst>
                                        </p:cTn>
                                        <p:tgtEl>
                                          <p:spTgt spid="93"/>
                                        </p:tgtEl>
                                        <p:attrNameLst>
                                          <p:attrName>style.visibility</p:attrName>
                                        </p:attrNameLst>
                                      </p:cBhvr>
                                      <p:to>
                                        <p:strVal val="visible"/>
                                      </p:to>
                                    </p:set>
                                    <p:animEffect transition="in" filter="wipe(left)">
                                      <p:cBhvr>
                                        <p:cTn id="156" dur="500"/>
                                        <p:tgtEl>
                                          <p:spTgt spid="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1530</TotalTime>
  <Words>1195</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2018-11-28T17:15:36Z</dcterms:modified>
</cp:coreProperties>
</file>