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14952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a:extLst>
              <a:ext uri="{FF2B5EF4-FFF2-40B4-BE49-F238E27FC236}">
                <a16:creationId xmlns:a16="http://schemas.microsoft.com/office/drawing/2014/main" id="{88069BE2-BCC7-4392-88D4-E0684808F81B}"/>
              </a:ext>
            </a:extLst>
          </p:cNvPr>
          <p:cNvSpPr>
            <a:spLocks noChangeAspect="1"/>
          </p:cNvSpPr>
          <p:nvPr/>
        </p:nvSpPr>
        <p:spPr>
          <a:xfrm>
            <a:off x="2621282" y="5786629"/>
            <a:ext cx="5943980" cy="511869"/>
          </a:xfrm>
          <a:custGeom>
            <a:avLst/>
            <a:gdLst>
              <a:gd name="connsiteX0" fmla="*/ 744 w 5943980"/>
              <a:gd name="connsiteY0" fmla="*/ 0 h 511869"/>
              <a:gd name="connsiteX1" fmla="*/ 5817151 w 5943980"/>
              <a:gd name="connsiteY1" fmla="*/ 0 h 511869"/>
              <a:gd name="connsiteX2" fmla="*/ 5943980 w 5943980"/>
              <a:gd name="connsiteY2" fmla="*/ 511869 h 511869"/>
              <a:gd name="connsiteX3" fmla="*/ 518161 w 5943980"/>
              <a:gd name="connsiteY3" fmla="*/ 511869 h 511869"/>
              <a:gd name="connsiteX4" fmla="*/ 513075 w 5943980"/>
              <a:gd name="connsiteY4" fmla="*/ 510842 h 511869"/>
              <a:gd name="connsiteX5" fmla="*/ 502920 w 5943980"/>
              <a:gd name="connsiteY5" fmla="*/ 511869 h 511869"/>
              <a:gd name="connsiteX6" fmla="*/ 0 w 5943980"/>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43980" h="511869">
                <a:moveTo>
                  <a:pt x="744" y="0"/>
                </a:moveTo>
                <a:lnTo>
                  <a:pt x="5817151" y="0"/>
                </a:lnTo>
                <a:lnTo>
                  <a:pt x="5943980" y="511869"/>
                </a:lnTo>
                <a:lnTo>
                  <a:pt x="518161" y="511869"/>
                </a:lnTo>
                <a:lnTo>
                  <a:pt x="513075" y="510842"/>
                </a:lnTo>
                <a:lnTo>
                  <a:pt x="502920" y="511869"/>
                </a:lnTo>
                <a:cubicBezTo>
                  <a:pt x="225165" y="511869"/>
                  <a:pt x="0" y="286009"/>
                  <a:pt x="0" y="7397"/>
                </a:cubicBezTo>
                <a:close/>
              </a:path>
            </a:pathLst>
          </a:custGeom>
          <a:solidFill>
            <a:srgbClr val="BF2D1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6E1D9052-4FF6-4887-BD64-90DC87E553BE}"/>
              </a:ext>
            </a:extLst>
          </p:cNvPr>
          <p:cNvSpPr>
            <a:spLocks noChangeAspect="1"/>
          </p:cNvSpPr>
          <p:nvPr/>
        </p:nvSpPr>
        <p:spPr>
          <a:xfrm>
            <a:off x="2622027" y="5289554"/>
            <a:ext cx="5816407" cy="497075"/>
          </a:xfrm>
          <a:custGeom>
            <a:avLst/>
            <a:gdLst>
              <a:gd name="connsiteX0" fmla="*/ 502176 w 5816407"/>
              <a:gd name="connsiteY0" fmla="*/ 0 h 497075"/>
              <a:gd name="connsiteX1" fmla="*/ 532872 w 5816407"/>
              <a:gd name="connsiteY1" fmla="*/ 3104 h 497075"/>
              <a:gd name="connsiteX2" fmla="*/ 5694013 w 5816407"/>
              <a:gd name="connsiteY2" fmla="*/ 3104 h 497075"/>
              <a:gd name="connsiteX3" fmla="*/ 5816407 w 5816407"/>
              <a:gd name="connsiteY3" fmla="*/ 497075 h 497075"/>
              <a:gd name="connsiteX4" fmla="*/ 0 w 5816407"/>
              <a:gd name="connsiteY4" fmla="*/ 497075 h 497075"/>
              <a:gd name="connsiteX5" fmla="*/ 9474 w 5816407"/>
              <a:gd name="connsiteY5" fmla="*/ 402804 h 497075"/>
              <a:gd name="connsiteX6" fmla="*/ 502176 w 5816407"/>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16407" h="497075">
                <a:moveTo>
                  <a:pt x="502176" y="0"/>
                </a:moveTo>
                <a:lnTo>
                  <a:pt x="532872" y="3104"/>
                </a:lnTo>
                <a:lnTo>
                  <a:pt x="5694013" y="3104"/>
                </a:lnTo>
                <a:lnTo>
                  <a:pt x="5816407" y="497075"/>
                </a:lnTo>
                <a:lnTo>
                  <a:pt x="0" y="497075"/>
                </a:lnTo>
                <a:lnTo>
                  <a:pt x="9474" y="402804"/>
                </a:lnTo>
                <a:cubicBezTo>
                  <a:pt x="56369" y="172924"/>
                  <a:pt x="259141" y="0"/>
                  <a:pt x="502176" y="0"/>
                </a:cubicBezTo>
                <a:close/>
              </a:path>
            </a:pathLst>
          </a:custGeom>
          <a:solidFill>
            <a:srgbClr val="D34132"/>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619E0BEA-981C-4C05-B63F-AF3985AAE2DF}"/>
              </a:ext>
            </a:extLst>
          </p:cNvPr>
          <p:cNvSpPr>
            <a:spLocks noChangeAspect="1"/>
          </p:cNvSpPr>
          <p:nvPr/>
        </p:nvSpPr>
        <p:spPr>
          <a:xfrm>
            <a:off x="2667000" y="4582467"/>
            <a:ext cx="5599900" cy="511869"/>
          </a:xfrm>
          <a:custGeom>
            <a:avLst/>
            <a:gdLst>
              <a:gd name="connsiteX0" fmla="*/ 744 w 5599900"/>
              <a:gd name="connsiteY0" fmla="*/ 0 h 511869"/>
              <a:gd name="connsiteX1" fmla="*/ 5473071 w 5599900"/>
              <a:gd name="connsiteY1" fmla="*/ 0 h 511869"/>
              <a:gd name="connsiteX2" fmla="*/ 5599900 w 5599900"/>
              <a:gd name="connsiteY2" fmla="*/ 511869 h 511869"/>
              <a:gd name="connsiteX3" fmla="*/ 518161 w 5599900"/>
              <a:gd name="connsiteY3" fmla="*/ 511869 h 511869"/>
              <a:gd name="connsiteX4" fmla="*/ 513075 w 5599900"/>
              <a:gd name="connsiteY4" fmla="*/ 510842 h 511869"/>
              <a:gd name="connsiteX5" fmla="*/ 502920 w 5599900"/>
              <a:gd name="connsiteY5" fmla="*/ 511869 h 511869"/>
              <a:gd name="connsiteX6" fmla="*/ 0 w 5599900"/>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99900" h="511869">
                <a:moveTo>
                  <a:pt x="744" y="0"/>
                </a:moveTo>
                <a:lnTo>
                  <a:pt x="5473071" y="0"/>
                </a:lnTo>
                <a:lnTo>
                  <a:pt x="5599900" y="511869"/>
                </a:lnTo>
                <a:lnTo>
                  <a:pt x="518161" y="511869"/>
                </a:lnTo>
                <a:lnTo>
                  <a:pt x="513075" y="510842"/>
                </a:lnTo>
                <a:lnTo>
                  <a:pt x="502920" y="511869"/>
                </a:lnTo>
                <a:cubicBezTo>
                  <a:pt x="225165" y="511869"/>
                  <a:pt x="0" y="286009"/>
                  <a:pt x="0" y="7397"/>
                </a:cubicBezTo>
                <a:close/>
              </a:path>
            </a:pathLst>
          </a:custGeom>
          <a:solidFill>
            <a:srgbClr val="DB891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D3E4653D-C1E2-4796-AADE-A96E3ECC7952}"/>
              </a:ext>
            </a:extLst>
          </p:cNvPr>
          <p:cNvSpPr>
            <a:spLocks noChangeAspect="1"/>
          </p:cNvSpPr>
          <p:nvPr/>
        </p:nvSpPr>
        <p:spPr>
          <a:xfrm>
            <a:off x="2667745" y="4085392"/>
            <a:ext cx="5472327" cy="497075"/>
          </a:xfrm>
          <a:custGeom>
            <a:avLst/>
            <a:gdLst>
              <a:gd name="connsiteX0" fmla="*/ 502176 w 5472327"/>
              <a:gd name="connsiteY0" fmla="*/ 0 h 497075"/>
              <a:gd name="connsiteX1" fmla="*/ 532872 w 5472327"/>
              <a:gd name="connsiteY1" fmla="*/ 3104 h 497075"/>
              <a:gd name="connsiteX2" fmla="*/ 5349933 w 5472327"/>
              <a:gd name="connsiteY2" fmla="*/ 3104 h 497075"/>
              <a:gd name="connsiteX3" fmla="*/ 5472327 w 5472327"/>
              <a:gd name="connsiteY3" fmla="*/ 497075 h 497075"/>
              <a:gd name="connsiteX4" fmla="*/ 0 w 5472327"/>
              <a:gd name="connsiteY4" fmla="*/ 497075 h 497075"/>
              <a:gd name="connsiteX5" fmla="*/ 9474 w 5472327"/>
              <a:gd name="connsiteY5" fmla="*/ 402804 h 497075"/>
              <a:gd name="connsiteX6" fmla="*/ 502176 w 5472327"/>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72327" h="497075">
                <a:moveTo>
                  <a:pt x="502176" y="0"/>
                </a:moveTo>
                <a:lnTo>
                  <a:pt x="532872" y="3104"/>
                </a:lnTo>
                <a:lnTo>
                  <a:pt x="5349933" y="3104"/>
                </a:lnTo>
                <a:lnTo>
                  <a:pt x="5472327" y="497075"/>
                </a:lnTo>
                <a:lnTo>
                  <a:pt x="0" y="497075"/>
                </a:lnTo>
                <a:lnTo>
                  <a:pt x="9474" y="402804"/>
                </a:lnTo>
                <a:cubicBezTo>
                  <a:pt x="56369" y="172924"/>
                  <a:pt x="259141" y="0"/>
                  <a:pt x="502176" y="0"/>
                </a:cubicBezTo>
                <a:close/>
              </a:path>
            </a:pathLst>
          </a:cu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9E7CAF12-D640-4CEE-A539-7C7FEC4830B4}"/>
              </a:ext>
            </a:extLst>
          </p:cNvPr>
          <p:cNvSpPr>
            <a:spLocks noChangeAspect="1"/>
          </p:cNvSpPr>
          <p:nvPr/>
        </p:nvSpPr>
        <p:spPr>
          <a:xfrm>
            <a:off x="2667000" y="3421676"/>
            <a:ext cx="5312284" cy="511869"/>
          </a:xfrm>
          <a:custGeom>
            <a:avLst/>
            <a:gdLst>
              <a:gd name="connsiteX0" fmla="*/ 744 w 5312284"/>
              <a:gd name="connsiteY0" fmla="*/ 0 h 511869"/>
              <a:gd name="connsiteX1" fmla="*/ 5185456 w 5312284"/>
              <a:gd name="connsiteY1" fmla="*/ 0 h 511869"/>
              <a:gd name="connsiteX2" fmla="*/ 5312284 w 5312284"/>
              <a:gd name="connsiteY2" fmla="*/ 511869 h 511869"/>
              <a:gd name="connsiteX3" fmla="*/ 518161 w 5312284"/>
              <a:gd name="connsiteY3" fmla="*/ 511869 h 511869"/>
              <a:gd name="connsiteX4" fmla="*/ 513075 w 5312284"/>
              <a:gd name="connsiteY4" fmla="*/ 510842 h 511869"/>
              <a:gd name="connsiteX5" fmla="*/ 502920 w 5312284"/>
              <a:gd name="connsiteY5" fmla="*/ 511869 h 511869"/>
              <a:gd name="connsiteX6" fmla="*/ 0 w 5312284"/>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12284" h="511869">
                <a:moveTo>
                  <a:pt x="744" y="0"/>
                </a:moveTo>
                <a:lnTo>
                  <a:pt x="5185456" y="0"/>
                </a:lnTo>
                <a:lnTo>
                  <a:pt x="5312284" y="511869"/>
                </a:lnTo>
                <a:lnTo>
                  <a:pt x="518161" y="511869"/>
                </a:lnTo>
                <a:lnTo>
                  <a:pt x="513075" y="510842"/>
                </a:lnTo>
                <a:lnTo>
                  <a:pt x="502920" y="511869"/>
                </a:lnTo>
                <a:cubicBezTo>
                  <a:pt x="225165" y="511869"/>
                  <a:pt x="0" y="286009"/>
                  <a:pt x="0" y="7397"/>
                </a:cubicBezTo>
                <a:close/>
              </a:path>
            </a:pathLst>
          </a:custGeom>
          <a:solidFill>
            <a:srgbClr val="04866C"/>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7B663154-B948-4BF0-8C78-A3077E6EF49D}"/>
              </a:ext>
            </a:extLst>
          </p:cNvPr>
          <p:cNvSpPr>
            <a:spLocks noChangeAspect="1"/>
          </p:cNvSpPr>
          <p:nvPr/>
        </p:nvSpPr>
        <p:spPr>
          <a:xfrm>
            <a:off x="2667744" y="2924601"/>
            <a:ext cx="5184712" cy="497075"/>
          </a:xfrm>
          <a:custGeom>
            <a:avLst/>
            <a:gdLst>
              <a:gd name="connsiteX0" fmla="*/ 502176 w 5184712"/>
              <a:gd name="connsiteY0" fmla="*/ 0 h 497075"/>
              <a:gd name="connsiteX1" fmla="*/ 532872 w 5184712"/>
              <a:gd name="connsiteY1" fmla="*/ 3104 h 497075"/>
              <a:gd name="connsiteX2" fmla="*/ 5062318 w 5184712"/>
              <a:gd name="connsiteY2" fmla="*/ 3104 h 497075"/>
              <a:gd name="connsiteX3" fmla="*/ 5184712 w 5184712"/>
              <a:gd name="connsiteY3" fmla="*/ 497075 h 497075"/>
              <a:gd name="connsiteX4" fmla="*/ 0 w 5184712"/>
              <a:gd name="connsiteY4" fmla="*/ 497075 h 497075"/>
              <a:gd name="connsiteX5" fmla="*/ 9474 w 5184712"/>
              <a:gd name="connsiteY5" fmla="*/ 402804 h 497075"/>
              <a:gd name="connsiteX6" fmla="*/ 502176 w 5184712"/>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84712" h="497075">
                <a:moveTo>
                  <a:pt x="502176" y="0"/>
                </a:moveTo>
                <a:lnTo>
                  <a:pt x="532872" y="3104"/>
                </a:lnTo>
                <a:lnTo>
                  <a:pt x="5062318" y="3104"/>
                </a:lnTo>
                <a:lnTo>
                  <a:pt x="5184712" y="497075"/>
                </a:lnTo>
                <a:lnTo>
                  <a:pt x="0" y="497075"/>
                </a:lnTo>
                <a:lnTo>
                  <a:pt x="9474" y="402804"/>
                </a:lnTo>
                <a:cubicBezTo>
                  <a:pt x="56369" y="172924"/>
                  <a:pt x="259141" y="0"/>
                  <a:pt x="502176" y="0"/>
                </a:cubicBezTo>
                <a:close/>
              </a:path>
            </a:pathLst>
          </a:cu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019893D0-3667-45F3-B685-190FEC3431BC}"/>
              </a:ext>
            </a:extLst>
          </p:cNvPr>
          <p:cNvSpPr>
            <a:spLocks noChangeAspect="1"/>
          </p:cNvSpPr>
          <p:nvPr/>
        </p:nvSpPr>
        <p:spPr>
          <a:xfrm>
            <a:off x="2660931" y="2195562"/>
            <a:ext cx="5014552" cy="511869"/>
          </a:xfrm>
          <a:custGeom>
            <a:avLst/>
            <a:gdLst>
              <a:gd name="connsiteX0" fmla="*/ 744 w 5014552"/>
              <a:gd name="connsiteY0" fmla="*/ 0 h 511869"/>
              <a:gd name="connsiteX1" fmla="*/ 4887723 w 5014552"/>
              <a:gd name="connsiteY1" fmla="*/ 0 h 511869"/>
              <a:gd name="connsiteX2" fmla="*/ 5014552 w 5014552"/>
              <a:gd name="connsiteY2" fmla="*/ 511869 h 511869"/>
              <a:gd name="connsiteX3" fmla="*/ 518161 w 5014552"/>
              <a:gd name="connsiteY3" fmla="*/ 511869 h 511869"/>
              <a:gd name="connsiteX4" fmla="*/ 513075 w 5014552"/>
              <a:gd name="connsiteY4" fmla="*/ 510842 h 511869"/>
              <a:gd name="connsiteX5" fmla="*/ 502920 w 5014552"/>
              <a:gd name="connsiteY5" fmla="*/ 511869 h 511869"/>
              <a:gd name="connsiteX6" fmla="*/ 0 w 5014552"/>
              <a:gd name="connsiteY6" fmla="*/ 7397 h 511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14552" h="511869">
                <a:moveTo>
                  <a:pt x="744" y="0"/>
                </a:moveTo>
                <a:lnTo>
                  <a:pt x="4887723" y="0"/>
                </a:lnTo>
                <a:lnTo>
                  <a:pt x="5014552" y="511869"/>
                </a:lnTo>
                <a:lnTo>
                  <a:pt x="518161" y="511869"/>
                </a:lnTo>
                <a:lnTo>
                  <a:pt x="513075" y="510842"/>
                </a:lnTo>
                <a:lnTo>
                  <a:pt x="502920" y="511869"/>
                </a:lnTo>
                <a:cubicBezTo>
                  <a:pt x="225165" y="511869"/>
                  <a:pt x="0" y="286009"/>
                  <a:pt x="0" y="7397"/>
                </a:cubicBezTo>
                <a:close/>
              </a:path>
            </a:pathLst>
          </a:custGeom>
          <a:solidFill>
            <a:srgbClr val="205F7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E8615ADA-B62B-44AC-B468-316DA05E7E49}"/>
              </a:ext>
            </a:extLst>
          </p:cNvPr>
          <p:cNvSpPr>
            <a:spLocks noChangeAspect="1"/>
          </p:cNvSpPr>
          <p:nvPr/>
        </p:nvSpPr>
        <p:spPr>
          <a:xfrm>
            <a:off x="2661676" y="1698487"/>
            <a:ext cx="4886979" cy="497075"/>
          </a:xfrm>
          <a:custGeom>
            <a:avLst/>
            <a:gdLst>
              <a:gd name="connsiteX0" fmla="*/ 502176 w 4886979"/>
              <a:gd name="connsiteY0" fmla="*/ 0 h 497075"/>
              <a:gd name="connsiteX1" fmla="*/ 532872 w 4886979"/>
              <a:gd name="connsiteY1" fmla="*/ 3104 h 497075"/>
              <a:gd name="connsiteX2" fmla="*/ 4764585 w 4886979"/>
              <a:gd name="connsiteY2" fmla="*/ 3104 h 497075"/>
              <a:gd name="connsiteX3" fmla="*/ 4886979 w 4886979"/>
              <a:gd name="connsiteY3" fmla="*/ 497075 h 497075"/>
              <a:gd name="connsiteX4" fmla="*/ 0 w 4886979"/>
              <a:gd name="connsiteY4" fmla="*/ 497075 h 497075"/>
              <a:gd name="connsiteX5" fmla="*/ 9474 w 4886979"/>
              <a:gd name="connsiteY5" fmla="*/ 402804 h 497075"/>
              <a:gd name="connsiteX6" fmla="*/ 502176 w 4886979"/>
              <a:gd name="connsiteY6" fmla="*/ 0 h 497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6979" h="497075">
                <a:moveTo>
                  <a:pt x="502176" y="0"/>
                </a:moveTo>
                <a:lnTo>
                  <a:pt x="532872" y="3104"/>
                </a:lnTo>
                <a:lnTo>
                  <a:pt x="4764585" y="3104"/>
                </a:lnTo>
                <a:lnTo>
                  <a:pt x="4886979" y="497075"/>
                </a:lnTo>
                <a:lnTo>
                  <a:pt x="0" y="497075"/>
                </a:lnTo>
                <a:lnTo>
                  <a:pt x="9474" y="402804"/>
                </a:lnTo>
                <a:cubicBezTo>
                  <a:pt x="56369" y="172924"/>
                  <a:pt x="259141" y="0"/>
                  <a:pt x="502176" y="0"/>
                </a:cubicBezTo>
                <a:close/>
              </a:path>
            </a:pathLst>
          </a:cu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B0B3F31C-8F24-4B19-ADFE-01F55BFF017D}"/>
              </a:ext>
            </a:extLst>
          </p:cNvPr>
          <p:cNvSpPr/>
          <p:nvPr/>
        </p:nvSpPr>
        <p:spPr>
          <a:xfrm flipH="1">
            <a:off x="7004647"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dpi="0" rotWithShape="1">
            <a:blip r:embed="rId2">
              <a:alphaModFix amt="75000"/>
            </a:blip>
            <a:srcRect/>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C65AE7CD-23DF-4826-9E48-E247A43108BA}"/>
              </a:ext>
            </a:extLst>
          </p:cNvPr>
          <p:cNvSpPr/>
          <p:nvPr/>
        </p:nvSpPr>
        <p:spPr>
          <a:xfrm rot="10800000">
            <a:off x="1066801" y="1524000"/>
            <a:ext cx="1219201" cy="4800600"/>
          </a:xfrm>
          <a:custGeom>
            <a:avLst/>
            <a:gdLst>
              <a:gd name="connsiteX0" fmla="*/ 787392 w 1219201"/>
              <a:gd name="connsiteY0" fmla="*/ 4572000 h 4572000"/>
              <a:gd name="connsiteX1" fmla="*/ 685800 w 1219201"/>
              <a:gd name="connsiteY1" fmla="*/ 4572000 h 4572000"/>
              <a:gd name="connsiteX2" fmla="*/ 533401 w 1219201"/>
              <a:gd name="connsiteY2" fmla="*/ 4572000 h 4572000"/>
              <a:gd name="connsiteX3" fmla="*/ 431809 w 1219201"/>
              <a:gd name="connsiteY3" fmla="*/ 4572000 h 4572000"/>
              <a:gd name="connsiteX4" fmla="*/ 0 w 1219201"/>
              <a:gd name="connsiteY4" fmla="*/ 4140191 h 4572000"/>
              <a:gd name="connsiteX5" fmla="*/ 0 w 1219201"/>
              <a:gd name="connsiteY5" fmla="*/ 431809 h 4572000"/>
              <a:gd name="connsiteX6" fmla="*/ 431809 w 1219201"/>
              <a:gd name="connsiteY6" fmla="*/ 0 h 4572000"/>
              <a:gd name="connsiteX7" fmla="*/ 533401 w 1219201"/>
              <a:gd name="connsiteY7" fmla="*/ 0 h 4572000"/>
              <a:gd name="connsiteX8" fmla="*/ 685800 w 1219201"/>
              <a:gd name="connsiteY8" fmla="*/ 0 h 4572000"/>
              <a:gd name="connsiteX9" fmla="*/ 787392 w 1219201"/>
              <a:gd name="connsiteY9" fmla="*/ 0 h 4572000"/>
              <a:gd name="connsiteX10" fmla="*/ 1219201 w 1219201"/>
              <a:gd name="connsiteY10" fmla="*/ 431809 h 4572000"/>
              <a:gd name="connsiteX11" fmla="*/ 1219201 w 1219201"/>
              <a:gd name="connsiteY11" fmla="*/ 4140191 h 4572000"/>
              <a:gd name="connsiteX12" fmla="*/ 787392 w 1219201"/>
              <a:gd name="connsiteY12" fmla="*/ 4572000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9201" h="4572000">
                <a:moveTo>
                  <a:pt x="787392" y="4572000"/>
                </a:moveTo>
                <a:lnTo>
                  <a:pt x="685800" y="4572000"/>
                </a:lnTo>
                <a:lnTo>
                  <a:pt x="533401" y="4572000"/>
                </a:lnTo>
                <a:lnTo>
                  <a:pt x="431809" y="4572000"/>
                </a:lnTo>
                <a:cubicBezTo>
                  <a:pt x="193327" y="4572000"/>
                  <a:pt x="0" y="4378673"/>
                  <a:pt x="0" y="4140191"/>
                </a:cubicBezTo>
                <a:lnTo>
                  <a:pt x="0" y="431809"/>
                </a:lnTo>
                <a:cubicBezTo>
                  <a:pt x="0" y="193327"/>
                  <a:pt x="193327" y="0"/>
                  <a:pt x="431809" y="0"/>
                </a:cubicBezTo>
                <a:lnTo>
                  <a:pt x="533401" y="0"/>
                </a:lnTo>
                <a:lnTo>
                  <a:pt x="685800" y="0"/>
                </a:lnTo>
                <a:lnTo>
                  <a:pt x="787392" y="0"/>
                </a:lnTo>
                <a:cubicBezTo>
                  <a:pt x="1025874" y="0"/>
                  <a:pt x="1219201" y="193327"/>
                  <a:pt x="1219201" y="431809"/>
                </a:cubicBezTo>
                <a:lnTo>
                  <a:pt x="1219201" y="4140191"/>
                </a:lnTo>
                <a:cubicBezTo>
                  <a:pt x="1219201" y="4378673"/>
                  <a:pt x="1025874" y="4572000"/>
                  <a:pt x="787392" y="4572000"/>
                </a:cubicBezTo>
                <a:close/>
              </a:path>
            </a:pathLst>
          </a:custGeom>
          <a:solidFill>
            <a:srgbClr val="B6B6B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5" name="Group 64">
            <a:extLst>
              <a:ext uri="{FF2B5EF4-FFF2-40B4-BE49-F238E27FC236}">
                <a16:creationId xmlns:a16="http://schemas.microsoft.com/office/drawing/2014/main" id="{86E1B949-7F26-45F0-8468-6990C7CF494E}"/>
              </a:ext>
            </a:extLst>
          </p:cNvPr>
          <p:cNvGrpSpPr/>
          <p:nvPr/>
        </p:nvGrpSpPr>
        <p:grpSpPr>
          <a:xfrm>
            <a:off x="2011680" y="1828800"/>
            <a:ext cx="1432560" cy="731520"/>
            <a:chOff x="2011680" y="1828800"/>
            <a:chExt cx="1432560" cy="731520"/>
          </a:xfrm>
        </p:grpSpPr>
        <p:sp>
          <p:nvSpPr>
            <p:cNvPr id="12" name="Freeform: Shape 11">
              <a:extLst>
                <a:ext uri="{FF2B5EF4-FFF2-40B4-BE49-F238E27FC236}">
                  <a16:creationId xmlns:a16="http://schemas.microsoft.com/office/drawing/2014/main" id="{412EA113-FC7B-42FA-B31F-EC29FDCB779B}"/>
                </a:ext>
              </a:extLst>
            </p:cNvPr>
            <p:cNvSpPr>
              <a:spLocks noChangeAspect="1"/>
            </p:cNvSpPr>
            <p:nvPr/>
          </p:nvSpPr>
          <p:spPr>
            <a:xfrm>
              <a:off x="2011680" y="182880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C3884D21-D384-4AD0-AD49-34DE6E32634F}"/>
                </a:ext>
              </a:extLst>
            </p:cNvPr>
            <p:cNvSpPr>
              <a:spLocks noChangeAspect="1"/>
            </p:cNvSpPr>
            <p:nvPr/>
          </p:nvSpPr>
          <p:spPr>
            <a:xfrm>
              <a:off x="2852928" y="1965960"/>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A</a:t>
              </a:r>
            </a:p>
          </p:txBody>
        </p:sp>
      </p:grpSp>
      <p:sp>
        <p:nvSpPr>
          <p:cNvPr id="56" name="TextBox 55">
            <a:extLst>
              <a:ext uri="{FF2B5EF4-FFF2-40B4-BE49-F238E27FC236}">
                <a16:creationId xmlns:a16="http://schemas.microsoft.com/office/drawing/2014/main" id="{95F9F2C0-4956-4B43-B692-A623A2814C4F}"/>
              </a:ext>
            </a:extLst>
          </p:cNvPr>
          <p:cNvSpPr txBox="1"/>
          <p:nvPr/>
        </p:nvSpPr>
        <p:spPr>
          <a:xfrm>
            <a:off x="3516178" y="1757921"/>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6" name="Group 65">
            <a:extLst>
              <a:ext uri="{FF2B5EF4-FFF2-40B4-BE49-F238E27FC236}">
                <a16:creationId xmlns:a16="http://schemas.microsoft.com/office/drawing/2014/main" id="{8533EB1E-4F20-401B-ACE4-111EE691327F}"/>
              </a:ext>
            </a:extLst>
          </p:cNvPr>
          <p:cNvGrpSpPr/>
          <p:nvPr/>
        </p:nvGrpSpPr>
        <p:grpSpPr>
          <a:xfrm>
            <a:off x="2011680" y="3063240"/>
            <a:ext cx="1432560" cy="731520"/>
            <a:chOff x="2011680" y="3063240"/>
            <a:chExt cx="1432560" cy="731520"/>
          </a:xfrm>
        </p:grpSpPr>
        <p:sp>
          <p:nvSpPr>
            <p:cNvPr id="13" name="Freeform: Shape 12">
              <a:extLst>
                <a:ext uri="{FF2B5EF4-FFF2-40B4-BE49-F238E27FC236}">
                  <a16:creationId xmlns:a16="http://schemas.microsoft.com/office/drawing/2014/main" id="{0738D6F8-8F04-44A0-967D-290E5926EC82}"/>
                </a:ext>
              </a:extLst>
            </p:cNvPr>
            <p:cNvSpPr>
              <a:spLocks noChangeAspect="1"/>
            </p:cNvSpPr>
            <p:nvPr/>
          </p:nvSpPr>
          <p:spPr>
            <a:xfrm>
              <a:off x="2011680" y="306324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6F61E646-AF6A-4384-998C-80C0FF3F63E4}"/>
                </a:ext>
              </a:extLst>
            </p:cNvPr>
            <p:cNvSpPr>
              <a:spLocks noChangeAspect="1"/>
            </p:cNvSpPr>
            <p:nvPr/>
          </p:nvSpPr>
          <p:spPr>
            <a:xfrm>
              <a:off x="2852928" y="3196474"/>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B</a:t>
              </a:r>
            </a:p>
          </p:txBody>
        </p:sp>
      </p:grpSp>
      <p:sp>
        <p:nvSpPr>
          <p:cNvPr id="58" name="TextBox 57">
            <a:extLst>
              <a:ext uri="{FF2B5EF4-FFF2-40B4-BE49-F238E27FC236}">
                <a16:creationId xmlns:a16="http://schemas.microsoft.com/office/drawing/2014/main" id="{E455064B-EA58-4B77-B889-B4DFB8253CB7}"/>
              </a:ext>
            </a:extLst>
          </p:cNvPr>
          <p:cNvSpPr txBox="1"/>
          <p:nvPr/>
        </p:nvSpPr>
        <p:spPr>
          <a:xfrm>
            <a:off x="3516178" y="2988435"/>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7" name="Group 66">
            <a:extLst>
              <a:ext uri="{FF2B5EF4-FFF2-40B4-BE49-F238E27FC236}">
                <a16:creationId xmlns:a16="http://schemas.microsoft.com/office/drawing/2014/main" id="{636F790C-64E6-4140-AC17-02C120A80E3B}"/>
              </a:ext>
            </a:extLst>
          </p:cNvPr>
          <p:cNvGrpSpPr/>
          <p:nvPr/>
        </p:nvGrpSpPr>
        <p:grpSpPr>
          <a:xfrm>
            <a:off x="2011680" y="4229100"/>
            <a:ext cx="1432560" cy="731520"/>
            <a:chOff x="2011680" y="4229100"/>
            <a:chExt cx="1432560" cy="731520"/>
          </a:xfrm>
        </p:grpSpPr>
        <p:sp>
          <p:nvSpPr>
            <p:cNvPr id="14" name="Freeform: Shape 13">
              <a:extLst>
                <a:ext uri="{FF2B5EF4-FFF2-40B4-BE49-F238E27FC236}">
                  <a16:creationId xmlns:a16="http://schemas.microsoft.com/office/drawing/2014/main" id="{EA6C8FC0-1D87-42C0-AAF5-B49B9995F1F6}"/>
                </a:ext>
              </a:extLst>
            </p:cNvPr>
            <p:cNvSpPr>
              <a:spLocks noChangeAspect="1"/>
            </p:cNvSpPr>
            <p:nvPr/>
          </p:nvSpPr>
          <p:spPr>
            <a:xfrm>
              <a:off x="2011680" y="4229100"/>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341480FC-BDBC-41C5-BFF3-ADC75728E87C}"/>
                </a:ext>
              </a:extLst>
            </p:cNvPr>
            <p:cNvSpPr>
              <a:spLocks noChangeAspect="1"/>
            </p:cNvSpPr>
            <p:nvPr/>
          </p:nvSpPr>
          <p:spPr>
            <a:xfrm>
              <a:off x="2852928" y="4367313"/>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C</a:t>
              </a:r>
            </a:p>
          </p:txBody>
        </p:sp>
      </p:grpSp>
      <p:sp>
        <p:nvSpPr>
          <p:cNvPr id="60" name="TextBox 59">
            <a:extLst>
              <a:ext uri="{FF2B5EF4-FFF2-40B4-BE49-F238E27FC236}">
                <a16:creationId xmlns:a16="http://schemas.microsoft.com/office/drawing/2014/main" id="{66E5BE76-161B-4CEC-B9F8-5BD84A3E2624}"/>
              </a:ext>
            </a:extLst>
          </p:cNvPr>
          <p:cNvSpPr txBox="1"/>
          <p:nvPr/>
        </p:nvSpPr>
        <p:spPr>
          <a:xfrm>
            <a:off x="3516178" y="4159274"/>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grpSp>
        <p:nvGrpSpPr>
          <p:cNvPr id="68" name="Group 67">
            <a:extLst>
              <a:ext uri="{FF2B5EF4-FFF2-40B4-BE49-F238E27FC236}">
                <a16:creationId xmlns:a16="http://schemas.microsoft.com/office/drawing/2014/main" id="{86BFFBE4-9B54-4090-AA04-390697581FB1}"/>
              </a:ext>
            </a:extLst>
          </p:cNvPr>
          <p:cNvGrpSpPr/>
          <p:nvPr/>
        </p:nvGrpSpPr>
        <p:grpSpPr>
          <a:xfrm>
            <a:off x="2011680" y="5428265"/>
            <a:ext cx="1432560" cy="731520"/>
            <a:chOff x="2011680" y="5428265"/>
            <a:chExt cx="1432560" cy="731520"/>
          </a:xfrm>
        </p:grpSpPr>
        <p:sp>
          <p:nvSpPr>
            <p:cNvPr id="15" name="Freeform: Shape 14">
              <a:extLst>
                <a:ext uri="{FF2B5EF4-FFF2-40B4-BE49-F238E27FC236}">
                  <a16:creationId xmlns:a16="http://schemas.microsoft.com/office/drawing/2014/main" id="{A1C13B5A-7C59-46B2-9C58-07F7545A4DB9}"/>
                </a:ext>
              </a:extLst>
            </p:cNvPr>
            <p:cNvSpPr>
              <a:spLocks noChangeAspect="1"/>
            </p:cNvSpPr>
            <p:nvPr/>
          </p:nvSpPr>
          <p:spPr>
            <a:xfrm>
              <a:off x="2011680" y="5428265"/>
              <a:ext cx="1432560" cy="731520"/>
            </a:xfrm>
            <a:custGeom>
              <a:avLst/>
              <a:gdLst>
                <a:gd name="connsiteX0" fmla="*/ 1066800 w 1432560"/>
                <a:gd name="connsiteY0" fmla="*/ 0 h 731520"/>
                <a:gd name="connsiteX1" fmla="*/ 1432560 w 1432560"/>
                <a:gd name="connsiteY1" fmla="*/ 365760 h 731520"/>
                <a:gd name="connsiteX2" fmla="*/ 1066800 w 1432560"/>
                <a:gd name="connsiteY2" fmla="*/ 731520 h 731520"/>
                <a:gd name="connsiteX3" fmla="*/ 729783 w 1432560"/>
                <a:gd name="connsiteY3" fmla="*/ 508131 h 731520"/>
                <a:gd name="connsiteX4" fmla="*/ 721070 w 1432560"/>
                <a:gd name="connsiteY4" fmla="*/ 480060 h 731520"/>
                <a:gd name="connsiteX5" fmla="*/ 0 w 1432560"/>
                <a:gd name="connsiteY5" fmla="*/ 480060 h 731520"/>
                <a:gd name="connsiteX6" fmla="*/ 0 w 1432560"/>
                <a:gd name="connsiteY6" fmla="*/ 251460 h 731520"/>
                <a:gd name="connsiteX7" fmla="*/ 721070 w 1432560"/>
                <a:gd name="connsiteY7" fmla="*/ 251460 h 731520"/>
                <a:gd name="connsiteX8" fmla="*/ 729783 w 1432560"/>
                <a:gd name="connsiteY8" fmla="*/ 223390 h 731520"/>
                <a:gd name="connsiteX9" fmla="*/ 1066800 w 1432560"/>
                <a:gd name="connsiteY9" fmla="*/ 0 h 731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2560" h="731520">
                  <a:moveTo>
                    <a:pt x="1066800" y="0"/>
                  </a:moveTo>
                  <a:cubicBezTo>
                    <a:pt x="1268804" y="0"/>
                    <a:pt x="1432560" y="163756"/>
                    <a:pt x="1432560" y="365760"/>
                  </a:cubicBezTo>
                  <a:cubicBezTo>
                    <a:pt x="1432560" y="567764"/>
                    <a:pt x="1268804" y="731520"/>
                    <a:pt x="1066800" y="731520"/>
                  </a:cubicBezTo>
                  <a:cubicBezTo>
                    <a:pt x="915297" y="731520"/>
                    <a:pt x="785309" y="639407"/>
                    <a:pt x="729783" y="508131"/>
                  </a:cubicBezTo>
                  <a:lnTo>
                    <a:pt x="721070" y="480060"/>
                  </a:lnTo>
                  <a:lnTo>
                    <a:pt x="0" y="480060"/>
                  </a:lnTo>
                  <a:lnTo>
                    <a:pt x="0" y="251460"/>
                  </a:lnTo>
                  <a:lnTo>
                    <a:pt x="721070" y="251460"/>
                  </a:lnTo>
                  <a:lnTo>
                    <a:pt x="729783" y="223390"/>
                  </a:lnTo>
                  <a:cubicBezTo>
                    <a:pt x="785309" y="92113"/>
                    <a:pt x="915297" y="0"/>
                    <a:pt x="10668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64EA1ECE-6BFF-4052-A6B8-3B3289773079}"/>
                </a:ext>
              </a:extLst>
            </p:cNvPr>
            <p:cNvSpPr>
              <a:spLocks noChangeAspect="1"/>
            </p:cNvSpPr>
            <p:nvPr/>
          </p:nvSpPr>
          <p:spPr>
            <a:xfrm>
              <a:off x="2852928" y="5571475"/>
              <a:ext cx="457200" cy="457200"/>
            </a:xfrm>
            <a:prstGeom prst="ellipse">
              <a:avLst/>
            </a:prstGeom>
            <a:noFill/>
            <a:ln>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a:solidFill>
                    <a:srgbClr val="585858"/>
                  </a:solidFill>
                </a:rPr>
                <a:t>D</a:t>
              </a:r>
            </a:p>
          </p:txBody>
        </p:sp>
      </p:grpSp>
      <p:sp>
        <p:nvSpPr>
          <p:cNvPr id="62" name="TextBox 61">
            <a:extLst>
              <a:ext uri="{FF2B5EF4-FFF2-40B4-BE49-F238E27FC236}">
                <a16:creationId xmlns:a16="http://schemas.microsoft.com/office/drawing/2014/main" id="{C64FEFC3-D4D1-4A8E-A48F-E01C0EDF53C5}"/>
              </a:ext>
            </a:extLst>
          </p:cNvPr>
          <p:cNvSpPr txBox="1"/>
          <p:nvPr/>
        </p:nvSpPr>
        <p:spPr>
          <a:xfrm>
            <a:off x="3516178" y="5363436"/>
            <a:ext cx="4032477" cy="846386"/>
          </a:xfrm>
          <a:prstGeom prst="rect">
            <a:avLst/>
          </a:prstGeom>
          <a:noFill/>
        </p:spPr>
        <p:txBody>
          <a:bodyPr wrap="square" rtlCol="0">
            <a:spAutoFit/>
          </a:bodyPr>
          <a:lstStyle/>
          <a:p>
            <a:r>
              <a:rPr lang="en-US" sz="1400" b="1" dirty="0">
                <a:solidFill>
                  <a:schemeClr val="bg1"/>
                </a:solidFill>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63" name="Text Box 10">
            <a:extLst>
              <a:ext uri="{FF2B5EF4-FFF2-40B4-BE49-F238E27FC236}">
                <a16:creationId xmlns:a16="http://schemas.microsoft.com/office/drawing/2014/main" id="{258CBE8C-2D1E-4E85-83AC-99D7A8C1841B}"/>
              </a:ext>
            </a:extLst>
          </p:cNvPr>
          <p:cNvSpPr txBox="1">
            <a:spLocks noChangeArrowheads="1"/>
          </p:cNvSpPr>
          <p:nvPr/>
        </p:nvSpPr>
        <p:spPr bwMode="auto">
          <a:xfrm rot="16200000">
            <a:off x="-364250" y="3554968"/>
            <a:ext cx="4068618" cy="738664"/>
          </a:xfrm>
          <a:prstGeom prst="rect">
            <a:avLst/>
          </a:prstGeom>
          <a:noFill/>
          <a:ln w="9525">
            <a:noFill/>
            <a:miter lim="800000"/>
            <a:headEnd/>
            <a:tailEnd/>
          </a:ln>
        </p:spPr>
        <p:txBody>
          <a:bodyPr wrap="square" lIns="60960" tIns="30480" rIns="60960" bIns="30480">
            <a:spAutoFit/>
          </a:bodyPr>
          <a:lstStyle/>
          <a:p>
            <a:pPr algn="ctr"/>
            <a:r>
              <a:rPr lang="en-US" sz="4400" b="1" dirty="0">
                <a:solidFill>
                  <a:schemeClr val="bg2">
                    <a:lumMod val="50000"/>
                  </a:schemeClr>
                </a:solidFill>
              </a:rPr>
              <a:t>LOREM IPSUM</a:t>
            </a:r>
            <a:endParaRPr lang="en-US" sz="4400" dirty="0">
              <a:solidFill>
                <a:schemeClr val="bg2">
                  <a:lumMod val="50000"/>
                </a:schemeClr>
              </a:solidFill>
            </a:endParaRPr>
          </a:p>
        </p:txBody>
      </p:sp>
      <p:sp>
        <p:nvSpPr>
          <p:cNvPr id="64" name="TextBox 63">
            <a:extLst>
              <a:ext uri="{FF2B5EF4-FFF2-40B4-BE49-F238E27FC236}">
                <a16:creationId xmlns:a16="http://schemas.microsoft.com/office/drawing/2014/main" id="{05D2F7FD-F7C2-4256-A027-D25F0181C21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B594C33D-3366-47B3-96D5-29ABE224F53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05973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500"/>
                                        <p:tgtEl>
                                          <p:spTgt spid="64"/>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wipe(right)">
                                      <p:cBhvr>
                                        <p:cTn id="11" dur="500"/>
                                        <p:tgtEl>
                                          <p:spTgt spid="54"/>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fltVal val="0"/>
                                          </p:val>
                                        </p:tav>
                                        <p:tav tm="100000">
                                          <p:val>
                                            <p:strVal val="#ppt_w"/>
                                          </p:val>
                                        </p:tav>
                                      </p:tavLst>
                                    </p:anim>
                                    <p:anim calcmode="lin" valueType="num">
                                      <p:cBhvr>
                                        <p:cTn id="16" dur="500" fill="hold"/>
                                        <p:tgtEl>
                                          <p:spTgt spid="10"/>
                                        </p:tgtEl>
                                        <p:attrNameLst>
                                          <p:attrName>ppt_h</p:attrName>
                                        </p:attrNameLst>
                                      </p:cBhvr>
                                      <p:tavLst>
                                        <p:tav tm="0">
                                          <p:val>
                                            <p:fltVal val="0"/>
                                          </p:val>
                                        </p:tav>
                                        <p:tav tm="100000">
                                          <p:val>
                                            <p:strVal val="#ppt_h"/>
                                          </p:val>
                                        </p:tav>
                                      </p:tavLst>
                                    </p:anim>
                                    <p:animEffect transition="in" filter="fade">
                                      <p:cBhvr>
                                        <p:cTn id="17" dur="5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63"/>
                                        </p:tgtEl>
                                        <p:attrNameLst>
                                          <p:attrName>style.visibility</p:attrName>
                                        </p:attrNameLst>
                                      </p:cBhvr>
                                      <p:to>
                                        <p:strVal val="visible"/>
                                      </p:to>
                                    </p:set>
                                    <p:anim calcmode="lin" valueType="num">
                                      <p:cBhvr>
                                        <p:cTn id="20" dur="500" fill="hold"/>
                                        <p:tgtEl>
                                          <p:spTgt spid="63"/>
                                        </p:tgtEl>
                                        <p:attrNameLst>
                                          <p:attrName>ppt_w</p:attrName>
                                        </p:attrNameLst>
                                      </p:cBhvr>
                                      <p:tavLst>
                                        <p:tav tm="0">
                                          <p:val>
                                            <p:fltVal val="0"/>
                                          </p:val>
                                        </p:tav>
                                        <p:tav tm="100000">
                                          <p:val>
                                            <p:strVal val="#ppt_w"/>
                                          </p:val>
                                        </p:tav>
                                      </p:tavLst>
                                    </p:anim>
                                    <p:anim calcmode="lin" valueType="num">
                                      <p:cBhvr>
                                        <p:cTn id="21" dur="500" fill="hold"/>
                                        <p:tgtEl>
                                          <p:spTgt spid="63"/>
                                        </p:tgtEl>
                                        <p:attrNameLst>
                                          <p:attrName>ppt_h</p:attrName>
                                        </p:attrNameLst>
                                      </p:cBhvr>
                                      <p:tavLst>
                                        <p:tav tm="0">
                                          <p:val>
                                            <p:fltVal val="0"/>
                                          </p:val>
                                        </p:tav>
                                        <p:tav tm="100000">
                                          <p:val>
                                            <p:strVal val="#ppt_h"/>
                                          </p:val>
                                        </p:tav>
                                      </p:tavLst>
                                    </p:anim>
                                    <p:animEffect transition="in" filter="fade">
                                      <p:cBhvr>
                                        <p:cTn id="22" dur="500"/>
                                        <p:tgtEl>
                                          <p:spTgt spid="63"/>
                                        </p:tgtEl>
                                      </p:cBhvr>
                                    </p:animEffect>
                                  </p:childTnLst>
                                </p:cTn>
                              </p:par>
                            </p:childTnLst>
                          </p:cTn>
                        </p:par>
                        <p:par>
                          <p:cTn id="23" fill="hold">
                            <p:stCondLst>
                              <p:cond delay="1500"/>
                            </p:stCondLst>
                            <p:childTnLst>
                              <p:par>
                                <p:cTn id="24" presetID="22" presetClass="entr" presetSubtype="8" fill="hold" nodeType="afterEffect">
                                  <p:stCondLst>
                                    <p:cond delay="0"/>
                                  </p:stCondLst>
                                  <p:childTnLst>
                                    <p:set>
                                      <p:cBhvr>
                                        <p:cTn id="25" dur="1" fill="hold">
                                          <p:stCondLst>
                                            <p:cond delay="0"/>
                                          </p:stCondLst>
                                        </p:cTn>
                                        <p:tgtEl>
                                          <p:spTgt spid="65"/>
                                        </p:tgtEl>
                                        <p:attrNameLst>
                                          <p:attrName>style.visibility</p:attrName>
                                        </p:attrNameLst>
                                      </p:cBhvr>
                                      <p:to>
                                        <p:strVal val="visible"/>
                                      </p:to>
                                    </p:set>
                                    <p:animEffect transition="in" filter="wipe(left)">
                                      <p:cBhvr>
                                        <p:cTn id="26" dur="500"/>
                                        <p:tgtEl>
                                          <p:spTgt spid="65"/>
                                        </p:tgtEl>
                                      </p:cBhvr>
                                    </p:animEffect>
                                  </p:childTnLst>
                                </p:cTn>
                              </p:par>
                              <p:par>
                                <p:cTn id="27" presetID="2" presetClass="entr" presetSubtype="2"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additive="base">
                                        <p:cTn id="29" dur="1250" fill="hold"/>
                                        <p:tgtEl>
                                          <p:spTgt spid="39"/>
                                        </p:tgtEl>
                                        <p:attrNameLst>
                                          <p:attrName>ppt_x</p:attrName>
                                        </p:attrNameLst>
                                      </p:cBhvr>
                                      <p:tavLst>
                                        <p:tav tm="0">
                                          <p:val>
                                            <p:strVal val="1+#ppt_w/2"/>
                                          </p:val>
                                        </p:tav>
                                        <p:tav tm="100000">
                                          <p:val>
                                            <p:strVal val="#ppt_x"/>
                                          </p:val>
                                        </p:tav>
                                      </p:tavLst>
                                    </p:anim>
                                    <p:anim calcmode="lin" valueType="num">
                                      <p:cBhvr additive="base">
                                        <p:cTn id="30" dur="1250" fill="hold"/>
                                        <p:tgtEl>
                                          <p:spTgt spid="39"/>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anim calcmode="lin" valueType="num">
                                      <p:cBhvr additive="base">
                                        <p:cTn id="33" dur="1250" fill="hold"/>
                                        <p:tgtEl>
                                          <p:spTgt spid="41"/>
                                        </p:tgtEl>
                                        <p:attrNameLst>
                                          <p:attrName>ppt_x</p:attrName>
                                        </p:attrNameLst>
                                      </p:cBhvr>
                                      <p:tavLst>
                                        <p:tav tm="0">
                                          <p:val>
                                            <p:strVal val="1+#ppt_w/2"/>
                                          </p:val>
                                        </p:tav>
                                        <p:tav tm="100000">
                                          <p:val>
                                            <p:strVal val="#ppt_x"/>
                                          </p:val>
                                        </p:tav>
                                      </p:tavLst>
                                    </p:anim>
                                    <p:anim calcmode="lin" valueType="num">
                                      <p:cBhvr additive="base">
                                        <p:cTn id="34" dur="1250" fill="hold"/>
                                        <p:tgtEl>
                                          <p:spTgt spid="41"/>
                                        </p:tgtEl>
                                        <p:attrNameLst>
                                          <p:attrName>ppt_y</p:attrName>
                                        </p:attrNameLst>
                                      </p:cBhvr>
                                      <p:tavLst>
                                        <p:tav tm="0">
                                          <p:val>
                                            <p:strVal val="#ppt_y"/>
                                          </p:val>
                                        </p:tav>
                                        <p:tav tm="100000">
                                          <p:val>
                                            <p:strVal val="#ppt_y"/>
                                          </p:val>
                                        </p:tav>
                                      </p:tavLst>
                                    </p:anim>
                                  </p:childTnLst>
                                </p:cTn>
                              </p:par>
                            </p:childTnLst>
                          </p:cTn>
                        </p:par>
                        <p:par>
                          <p:cTn id="35" fill="hold">
                            <p:stCondLst>
                              <p:cond delay="2750"/>
                            </p:stCondLst>
                            <p:childTnLst>
                              <p:par>
                                <p:cTn id="36" presetID="22" presetClass="entr" presetSubtype="8" fill="hold" grpId="0" nodeType="after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wipe(left)">
                                      <p:cBhvr>
                                        <p:cTn id="38" dur="1000"/>
                                        <p:tgtEl>
                                          <p:spTgt spid="56"/>
                                        </p:tgtEl>
                                      </p:cBhvr>
                                    </p:animEffect>
                                  </p:childTnLst>
                                </p:cTn>
                              </p:par>
                            </p:childTnLst>
                          </p:cTn>
                        </p:par>
                        <p:par>
                          <p:cTn id="39" fill="hold">
                            <p:stCondLst>
                              <p:cond delay="3750"/>
                            </p:stCondLst>
                            <p:childTnLst>
                              <p:par>
                                <p:cTn id="40" presetID="22" presetClass="entr" presetSubtype="8" fill="hold" nodeType="afterEffect">
                                  <p:stCondLst>
                                    <p:cond delay="0"/>
                                  </p:stCondLst>
                                  <p:childTnLst>
                                    <p:set>
                                      <p:cBhvr>
                                        <p:cTn id="41" dur="1" fill="hold">
                                          <p:stCondLst>
                                            <p:cond delay="0"/>
                                          </p:stCondLst>
                                        </p:cTn>
                                        <p:tgtEl>
                                          <p:spTgt spid="66"/>
                                        </p:tgtEl>
                                        <p:attrNameLst>
                                          <p:attrName>style.visibility</p:attrName>
                                        </p:attrNameLst>
                                      </p:cBhvr>
                                      <p:to>
                                        <p:strVal val="visible"/>
                                      </p:to>
                                    </p:set>
                                    <p:animEffect transition="in" filter="wipe(left)">
                                      <p:cBhvr>
                                        <p:cTn id="42" dur="500"/>
                                        <p:tgtEl>
                                          <p:spTgt spid="66"/>
                                        </p:tgtEl>
                                      </p:cBhvr>
                                    </p:animEffect>
                                  </p:childTnLst>
                                </p:cTn>
                              </p:par>
                              <p:par>
                                <p:cTn id="43" presetID="2" presetClass="entr" presetSubtype="2"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1250" fill="hold"/>
                                        <p:tgtEl>
                                          <p:spTgt spid="43"/>
                                        </p:tgtEl>
                                        <p:attrNameLst>
                                          <p:attrName>ppt_x</p:attrName>
                                        </p:attrNameLst>
                                      </p:cBhvr>
                                      <p:tavLst>
                                        <p:tav tm="0">
                                          <p:val>
                                            <p:strVal val="1+#ppt_w/2"/>
                                          </p:val>
                                        </p:tav>
                                        <p:tav tm="100000">
                                          <p:val>
                                            <p:strVal val="#ppt_x"/>
                                          </p:val>
                                        </p:tav>
                                      </p:tavLst>
                                    </p:anim>
                                    <p:anim calcmode="lin" valueType="num">
                                      <p:cBhvr additive="base">
                                        <p:cTn id="46" dur="1250" fill="hold"/>
                                        <p:tgtEl>
                                          <p:spTgt spid="43"/>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additive="base">
                                        <p:cTn id="49" dur="1250" fill="hold"/>
                                        <p:tgtEl>
                                          <p:spTgt spid="45"/>
                                        </p:tgtEl>
                                        <p:attrNameLst>
                                          <p:attrName>ppt_x</p:attrName>
                                        </p:attrNameLst>
                                      </p:cBhvr>
                                      <p:tavLst>
                                        <p:tav tm="0">
                                          <p:val>
                                            <p:strVal val="1+#ppt_w/2"/>
                                          </p:val>
                                        </p:tav>
                                        <p:tav tm="100000">
                                          <p:val>
                                            <p:strVal val="#ppt_x"/>
                                          </p:val>
                                        </p:tav>
                                      </p:tavLst>
                                    </p:anim>
                                    <p:anim calcmode="lin" valueType="num">
                                      <p:cBhvr additive="base">
                                        <p:cTn id="50" dur="1250" fill="hold"/>
                                        <p:tgtEl>
                                          <p:spTgt spid="45"/>
                                        </p:tgtEl>
                                        <p:attrNameLst>
                                          <p:attrName>ppt_y</p:attrName>
                                        </p:attrNameLst>
                                      </p:cBhvr>
                                      <p:tavLst>
                                        <p:tav tm="0">
                                          <p:val>
                                            <p:strVal val="#ppt_y"/>
                                          </p:val>
                                        </p:tav>
                                        <p:tav tm="100000">
                                          <p:val>
                                            <p:strVal val="#ppt_y"/>
                                          </p:val>
                                        </p:tav>
                                      </p:tavLst>
                                    </p:anim>
                                  </p:childTnLst>
                                </p:cTn>
                              </p:par>
                            </p:childTnLst>
                          </p:cTn>
                        </p:par>
                        <p:par>
                          <p:cTn id="51" fill="hold">
                            <p:stCondLst>
                              <p:cond delay="5000"/>
                            </p:stCondLst>
                            <p:childTnLst>
                              <p:par>
                                <p:cTn id="52" presetID="22" presetClass="entr" presetSubtype="8" fill="hold" grpId="0" nodeType="afterEffect">
                                  <p:stCondLst>
                                    <p:cond delay="0"/>
                                  </p:stCondLst>
                                  <p:childTnLst>
                                    <p:set>
                                      <p:cBhvr>
                                        <p:cTn id="53" dur="1" fill="hold">
                                          <p:stCondLst>
                                            <p:cond delay="0"/>
                                          </p:stCondLst>
                                        </p:cTn>
                                        <p:tgtEl>
                                          <p:spTgt spid="58"/>
                                        </p:tgtEl>
                                        <p:attrNameLst>
                                          <p:attrName>style.visibility</p:attrName>
                                        </p:attrNameLst>
                                      </p:cBhvr>
                                      <p:to>
                                        <p:strVal val="visible"/>
                                      </p:to>
                                    </p:set>
                                    <p:animEffect transition="in" filter="wipe(left)">
                                      <p:cBhvr>
                                        <p:cTn id="54" dur="1000"/>
                                        <p:tgtEl>
                                          <p:spTgt spid="58"/>
                                        </p:tgtEl>
                                      </p:cBhvr>
                                    </p:animEffect>
                                  </p:childTnLst>
                                </p:cTn>
                              </p:par>
                            </p:childTnLst>
                          </p:cTn>
                        </p:par>
                        <p:par>
                          <p:cTn id="55" fill="hold">
                            <p:stCondLst>
                              <p:cond delay="6000"/>
                            </p:stCondLst>
                            <p:childTnLst>
                              <p:par>
                                <p:cTn id="56" presetID="22" presetClass="entr" presetSubtype="8" fill="hold" nodeType="after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wipe(left)">
                                      <p:cBhvr>
                                        <p:cTn id="58" dur="500"/>
                                        <p:tgtEl>
                                          <p:spTgt spid="67"/>
                                        </p:tgtEl>
                                      </p:cBhvr>
                                    </p:animEffect>
                                  </p:childTnLst>
                                </p:cTn>
                              </p:par>
                              <p:par>
                                <p:cTn id="59" presetID="2" presetClass="entr" presetSubtype="2" fill="hold" grpId="0" nodeType="withEffect">
                                  <p:stCondLst>
                                    <p:cond delay="0"/>
                                  </p:stCondLst>
                                  <p:childTnLst>
                                    <p:set>
                                      <p:cBhvr>
                                        <p:cTn id="60" dur="1" fill="hold">
                                          <p:stCondLst>
                                            <p:cond delay="0"/>
                                          </p:stCondLst>
                                        </p:cTn>
                                        <p:tgtEl>
                                          <p:spTgt spid="47"/>
                                        </p:tgtEl>
                                        <p:attrNameLst>
                                          <p:attrName>style.visibility</p:attrName>
                                        </p:attrNameLst>
                                      </p:cBhvr>
                                      <p:to>
                                        <p:strVal val="visible"/>
                                      </p:to>
                                    </p:set>
                                    <p:anim calcmode="lin" valueType="num">
                                      <p:cBhvr additive="base">
                                        <p:cTn id="61" dur="1250" fill="hold"/>
                                        <p:tgtEl>
                                          <p:spTgt spid="47"/>
                                        </p:tgtEl>
                                        <p:attrNameLst>
                                          <p:attrName>ppt_x</p:attrName>
                                        </p:attrNameLst>
                                      </p:cBhvr>
                                      <p:tavLst>
                                        <p:tav tm="0">
                                          <p:val>
                                            <p:strVal val="1+#ppt_w/2"/>
                                          </p:val>
                                        </p:tav>
                                        <p:tav tm="100000">
                                          <p:val>
                                            <p:strVal val="#ppt_x"/>
                                          </p:val>
                                        </p:tav>
                                      </p:tavLst>
                                    </p:anim>
                                    <p:anim calcmode="lin" valueType="num">
                                      <p:cBhvr additive="base">
                                        <p:cTn id="62" dur="1250" fill="hold"/>
                                        <p:tgtEl>
                                          <p:spTgt spid="47"/>
                                        </p:tgtEl>
                                        <p:attrNameLst>
                                          <p:attrName>ppt_y</p:attrName>
                                        </p:attrNameLst>
                                      </p:cBhvr>
                                      <p:tavLst>
                                        <p:tav tm="0">
                                          <p:val>
                                            <p:strVal val="#ppt_y"/>
                                          </p:val>
                                        </p:tav>
                                        <p:tav tm="100000">
                                          <p:val>
                                            <p:strVal val="#ppt_y"/>
                                          </p:val>
                                        </p:tav>
                                      </p:tavLst>
                                    </p:anim>
                                  </p:childTnLst>
                                </p:cTn>
                              </p:par>
                              <p:par>
                                <p:cTn id="63" presetID="2" presetClass="entr" presetSubtype="2" fill="hold" grpId="0" nodeType="withEffect">
                                  <p:stCondLst>
                                    <p:cond delay="0"/>
                                  </p:stCondLst>
                                  <p:childTnLst>
                                    <p:set>
                                      <p:cBhvr>
                                        <p:cTn id="64" dur="1" fill="hold">
                                          <p:stCondLst>
                                            <p:cond delay="0"/>
                                          </p:stCondLst>
                                        </p:cTn>
                                        <p:tgtEl>
                                          <p:spTgt spid="49"/>
                                        </p:tgtEl>
                                        <p:attrNameLst>
                                          <p:attrName>style.visibility</p:attrName>
                                        </p:attrNameLst>
                                      </p:cBhvr>
                                      <p:to>
                                        <p:strVal val="visible"/>
                                      </p:to>
                                    </p:set>
                                    <p:anim calcmode="lin" valueType="num">
                                      <p:cBhvr additive="base">
                                        <p:cTn id="65" dur="1250" fill="hold"/>
                                        <p:tgtEl>
                                          <p:spTgt spid="49"/>
                                        </p:tgtEl>
                                        <p:attrNameLst>
                                          <p:attrName>ppt_x</p:attrName>
                                        </p:attrNameLst>
                                      </p:cBhvr>
                                      <p:tavLst>
                                        <p:tav tm="0">
                                          <p:val>
                                            <p:strVal val="1+#ppt_w/2"/>
                                          </p:val>
                                        </p:tav>
                                        <p:tav tm="100000">
                                          <p:val>
                                            <p:strVal val="#ppt_x"/>
                                          </p:val>
                                        </p:tav>
                                      </p:tavLst>
                                    </p:anim>
                                    <p:anim calcmode="lin" valueType="num">
                                      <p:cBhvr additive="base">
                                        <p:cTn id="66" dur="1250" fill="hold"/>
                                        <p:tgtEl>
                                          <p:spTgt spid="49"/>
                                        </p:tgtEl>
                                        <p:attrNameLst>
                                          <p:attrName>ppt_y</p:attrName>
                                        </p:attrNameLst>
                                      </p:cBhvr>
                                      <p:tavLst>
                                        <p:tav tm="0">
                                          <p:val>
                                            <p:strVal val="#ppt_y"/>
                                          </p:val>
                                        </p:tav>
                                        <p:tav tm="100000">
                                          <p:val>
                                            <p:strVal val="#ppt_y"/>
                                          </p:val>
                                        </p:tav>
                                      </p:tavLst>
                                    </p:anim>
                                  </p:childTnLst>
                                </p:cTn>
                              </p:par>
                            </p:childTnLst>
                          </p:cTn>
                        </p:par>
                        <p:par>
                          <p:cTn id="67" fill="hold">
                            <p:stCondLst>
                              <p:cond delay="7250"/>
                            </p:stCondLst>
                            <p:childTnLst>
                              <p:par>
                                <p:cTn id="68" presetID="22" presetClass="entr" presetSubtype="8" fill="hold" grpId="0" nodeType="afterEffect">
                                  <p:stCondLst>
                                    <p:cond delay="0"/>
                                  </p:stCondLst>
                                  <p:childTnLst>
                                    <p:set>
                                      <p:cBhvr>
                                        <p:cTn id="69" dur="1" fill="hold">
                                          <p:stCondLst>
                                            <p:cond delay="0"/>
                                          </p:stCondLst>
                                        </p:cTn>
                                        <p:tgtEl>
                                          <p:spTgt spid="60"/>
                                        </p:tgtEl>
                                        <p:attrNameLst>
                                          <p:attrName>style.visibility</p:attrName>
                                        </p:attrNameLst>
                                      </p:cBhvr>
                                      <p:to>
                                        <p:strVal val="visible"/>
                                      </p:to>
                                    </p:set>
                                    <p:animEffect transition="in" filter="wipe(left)">
                                      <p:cBhvr>
                                        <p:cTn id="70" dur="1000"/>
                                        <p:tgtEl>
                                          <p:spTgt spid="60"/>
                                        </p:tgtEl>
                                      </p:cBhvr>
                                    </p:animEffect>
                                  </p:childTnLst>
                                </p:cTn>
                              </p:par>
                            </p:childTnLst>
                          </p:cTn>
                        </p:par>
                        <p:par>
                          <p:cTn id="71" fill="hold">
                            <p:stCondLst>
                              <p:cond delay="8250"/>
                            </p:stCondLst>
                            <p:childTnLst>
                              <p:par>
                                <p:cTn id="72" presetID="22" presetClass="entr" presetSubtype="8" fill="hold" nodeType="afterEffect">
                                  <p:stCondLst>
                                    <p:cond delay="0"/>
                                  </p:stCondLst>
                                  <p:childTnLst>
                                    <p:set>
                                      <p:cBhvr>
                                        <p:cTn id="73" dur="1" fill="hold">
                                          <p:stCondLst>
                                            <p:cond delay="0"/>
                                          </p:stCondLst>
                                        </p:cTn>
                                        <p:tgtEl>
                                          <p:spTgt spid="68"/>
                                        </p:tgtEl>
                                        <p:attrNameLst>
                                          <p:attrName>style.visibility</p:attrName>
                                        </p:attrNameLst>
                                      </p:cBhvr>
                                      <p:to>
                                        <p:strVal val="visible"/>
                                      </p:to>
                                    </p:set>
                                    <p:animEffect transition="in" filter="wipe(left)">
                                      <p:cBhvr>
                                        <p:cTn id="74" dur="500"/>
                                        <p:tgtEl>
                                          <p:spTgt spid="68"/>
                                        </p:tgtEl>
                                      </p:cBhvr>
                                    </p:animEffect>
                                  </p:childTnLst>
                                </p:cTn>
                              </p:par>
                              <p:par>
                                <p:cTn id="75" presetID="2" presetClass="entr" presetSubtype="2" fill="hold" grpId="0" nodeType="withEffect">
                                  <p:stCondLst>
                                    <p:cond delay="0"/>
                                  </p:stCondLst>
                                  <p:childTnLst>
                                    <p:set>
                                      <p:cBhvr>
                                        <p:cTn id="76" dur="1" fill="hold">
                                          <p:stCondLst>
                                            <p:cond delay="0"/>
                                          </p:stCondLst>
                                        </p:cTn>
                                        <p:tgtEl>
                                          <p:spTgt spid="51"/>
                                        </p:tgtEl>
                                        <p:attrNameLst>
                                          <p:attrName>style.visibility</p:attrName>
                                        </p:attrNameLst>
                                      </p:cBhvr>
                                      <p:to>
                                        <p:strVal val="visible"/>
                                      </p:to>
                                    </p:set>
                                    <p:anim calcmode="lin" valueType="num">
                                      <p:cBhvr additive="base">
                                        <p:cTn id="77" dur="1250" fill="hold"/>
                                        <p:tgtEl>
                                          <p:spTgt spid="51"/>
                                        </p:tgtEl>
                                        <p:attrNameLst>
                                          <p:attrName>ppt_x</p:attrName>
                                        </p:attrNameLst>
                                      </p:cBhvr>
                                      <p:tavLst>
                                        <p:tav tm="0">
                                          <p:val>
                                            <p:strVal val="1+#ppt_w/2"/>
                                          </p:val>
                                        </p:tav>
                                        <p:tav tm="100000">
                                          <p:val>
                                            <p:strVal val="#ppt_x"/>
                                          </p:val>
                                        </p:tav>
                                      </p:tavLst>
                                    </p:anim>
                                    <p:anim calcmode="lin" valueType="num">
                                      <p:cBhvr additive="base">
                                        <p:cTn id="78" dur="1250" fill="hold"/>
                                        <p:tgtEl>
                                          <p:spTgt spid="51"/>
                                        </p:tgtEl>
                                        <p:attrNameLst>
                                          <p:attrName>ppt_y</p:attrName>
                                        </p:attrNameLst>
                                      </p:cBhvr>
                                      <p:tavLst>
                                        <p:tav tm="0">
                                          <p:val>
                                            <p:strVal val="#ppt_y"/>
                                          </p:val>
                                        </p:tav>
                                        <p:tav tm="100000">
                                          <p:val>
                                            <p:strVal val="#ppt_y"/>
                                          </p:val>
                                        </p:tav>
                                      </p:tavLst>
                                    </p:anim>
                                  </p:childTnLst>
                                </p:cTn>
                              </p:par>
                              <p:par>
                                <p:cTn id="79" presetID="2" presetClass="entr" presetSubtype="2" fill="hold" grpId="0" nodeType="withEffect">
                                  <p:stCondLst>
                                    <p:cond delay="0"/>
                                  </p:stCondLst>
                                  <p:childTnLst>
                                    <p:set>
                                      <p:cBhvr>
                                        <p:cTn id="80" dur="1" fill="hold">
                                          <p:stCondLst>
                                            <p:cond delay="0"/>
                                          </p:stCondLst>
                                        </p:cTn>
                                        <p:tgtEl>
                                          <p:spTgt spid="53"/>
                                        </p:tgtEl>
                                        <p:attrNameLst>
                                          <p:attrName>style.visibility</p:attrName>
                                        </p:attrNameLst>
                                      </p:cBhvr>
                                      <p:to>
                                        <p:strVal val="visible"/>
                                      </p:to>
                                    </p:set>
                                    <p:anim calcmode="lin" valueType="num">
                                      <p:cBhvr additive="base">
                                        <p:cTn id="81" dur="1250" fill="hold"/>
                                        <p:tgtEl>
                                          <p:spTgt spid="53"/>
                                        </p:tgtEl>
                                        <p:attrNameLst>
                                          <p:attrName>ppt_x</p:attrName>
                                        </p:attrNameLst>
                                      </p:cBhvr>
                                      <p:tavLst>
                                        <p:tav tm="0">
                                          <p:val>
                                            <p:strVal val="1+#ppt_w/2"/>
                                          </p:val>
                                        </p:tav>
                                        <p:tav tm="100000">
                                          <p:val>
                                            <p:strVal val="#ppt_x"/>
                                          </p:val>
                                        </p:tav>
                                      </p:tavLst>
                                    </p:anim>
                                    <p:anim calcmode="lin" valueType="num">
                                      <p:cBhvr additive="base">
                                        <p:cTn id="82" dur="1250" fill="hold"/>
                                        <p:tgtEl>
                                          <p:spTgt spid="53"/>
                                        </p:tgtEl>
                                        <p:attrNameLst>
                                          <p:attrName>ppt_y</p:attrName>
                                        </p:attrNameLst>
                                      </p:cBhvr>
                                      <p:tavLst>
                                        <p:tav tm="0">
                                          <p:val>
                                            <p:strVal val="#ppt_y"/>
                                          </p:val>
                                        </p:tav>
                                        <p:tav tm="100000">
                                          <p:val>
                                            <p:strVal val="#ppt_y"/>
                                          </p:val>
                                        </p:tav>
                                      </p:tavLst>
                                    </p:anim>
                                  </p:childTnLst>
                                </p:cTn>
                              </p:par>
                            </p:childTnLst>
                          </p:cTn>
                        </p:par>
                        <p:par>
                          <p:cTn id="83" fill="hold">
                            <p:stCondLst>
                              <p:cond delay="9500"/>
                            </p:stCondLst>
                            <p:childTnLst>
                              <p:par>
                                <p:cTn id="84" presetID="22" presetClass="entr" presetSubtype="8" fill="hold" grpId="0" nodeType="afterEffect">
                                  <p:stCondLst>
                                    <p:cond delay="0"/>
                                  </p:stCondLst>
                                  <p:childTnLst>
                                    <p:set>
                                      <p:cBhvr>
                                        <p:cTn id="85" dur="1" fill="hold">
                                          <p:stCondLst>
                                            <p:cond delay="0"/>
                                          </p:stCondLst>
                                        </p:cTn>
                                        <p:tgtEl>
                                          <p:spTgt spid="62"/>
                                        </p:tgtEl>
                                        <p:attrNameLst>
                                          <p:attrName>style.visibility</p:attrName>
                                        </p:attrNameLst>
                                      </p:cBhvr>
                                      <p:to>
                                        <p:strVal val="visible"/>
                                      </p:to>
                                    </p:set>
                                    <p:animEffect transition="in" filter="wipe(left)">
                                      <p:cBhvr>
                                        <p:cTn id="86" dur="10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1" grpId="0" animBg="1"/>
      <p:bldP spid="49" grpId="0" animBg="1"/>
      <p:bldP spid="47" grpId="0" animBg="1"/>
      <p:bldP spid="45" grpId="0" animBg="1"/>
      <p:bldP spid="43" grpId="0" animBg="1"/>
      <p:bldP spid="41" grpId="0" animBg="1"/>
      <p:bldP spid="39" grpId="0" animBg="1"/>
      <p:bldP spid="54" grpId="0" animBg="1"/>
      <p:bldP spid="10" grpId="0" animBg="1"/>
      <p:bldP spid="56" grpId="0"/>
      <p:bldP spid="58" grpId="0"/>
      <p:bldP spid="60"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1332</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2018-11-28T17:09:32Z</dcterms:modified>
</cp:coreProperties>
</file>