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92135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C0B897C3-B4E6-4642-80D1-65F7CCCA1A6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2">
                    <a:lumMod val="25000"/>
                  </a:schemeClr>
                </a:solidFill>
                <a:latin typeface="Candara" panose="020E0502030303020204" pitchFamily="34" charset="0"/>
              </a:rPr>
              <a:t>LOREM IPSUM DOLOR</a:t>
            </a:r>
          </a:p>
          <a:p>
            <a:endParaRPr lang="en-US" sz="1000" dirty="0">
              <a:solidFill>
                <a:schemeClr val="bg2">
                  <a:lumMod val="25000"/>
                </a:schemeClr>
              </a:solidFill>
              <a:latin typeface="Candara" panose="020E0502030303020204" pitchFamily="34" charset="0"/>
            </a:endParaRP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2">
                  <a:lumMod val="25000"/>
                </a:schemeClr>
              </a:solidFill>
              <a:latin typeface="Candara" panose="020E0502030303020204" pitchFamily="34" charset="0"/>
            </a:endParaRP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2">
                  <a:lumMod val="25000"/>
                </a:schemeClr>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2">
                    <a:lumMod val="25000"/>
                  </a:schemeClr>
                </a:solidFill>
                <a:latin typeface="Candara" panose="020E0502030303020204" pitchFamily="34" charset="0"/>
              </a:rPr>
              <a:t>Lorem ipsum dolor sit amet, consectetur adipiscing elit, sed do eiusmod .</a:t>
            </a:r>
          </a:p>
          <a:p>
            <a:endParaRPr lang="en-US" sz="1000" dirty="0">
              <a:solidFill>
                <a:schemeClr val="bg2">
                  <a:lumMod val="25000"/>
                </a:schemeClr>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2">
                    <a:lumMod val="25000"/>
                  </a:schemeClr>
                </a:solidFill>
                <a:latin typeface="Candara" panose="020E0502030303020204" pitchFamily="34" charset="0"/>
              </a:rPr>
              <a:t>Lorem ipsum dolor sit amet, consectetur adipiscing elit, sed do eiusmod.</a:t>
            </a:r>
          </a:p>
          <a:p>
            <a:endParaRPr lang="en-US" sz="1000" dirty="0">
              <a:solidFill>
                <a:schemeClr val="bg2">
                  <a:lumMod val="25000"/>
                </a:schemeClr>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2">
                    <a:lumMod val="25000"/>
                  </a:schemeClr>
                </a:solidFill>
                <a:latin typeface="Candara" panose="020E0502030303020204" pitchFamily="34" charset="0"/>
              </a:rPr>
              <a:t>Lorem ipsum dolor sit amet, consectetur adipiscing elit, sed do eiusmod.</a:t>
            </a:r>
          </a:p>
        </p:txBody>
      </p:sp>
      <p:sp>
        <p:nvSpPr>
          <p:cNvPr id="15" name="TextBox 14">
            <a:extLst>
              <a:ext uri="{FF2B5EF4-FFF2-40B4-BE49-F238E27FC236}">
                <a16:creationId xmlns:a16="http://schemas.microsoft.com/office/drawing/2014/main" id="{83C95E2B-7439-497D-8F9B-880A2A05BFE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60377BDF-3110-47AC-ADB7-209A7AB6AE09}"/>
              </a:ext>
            </a:extLst>
          </p:cNvPr>
          <p:cNvSpPr>
            <a:spLocks noChangeAspect="1"/>
          </p:cNvSpPr>
          <p:nvPr/>
        </p:nvSpPr>
        <p:spPr>
          <a:xfrm>
            <a:off x="8420100" y="460052"/>
            <a:ext cx="3657600" cy="3657600"/>
          </a:xfrm>
          <a:prstGeom prst="ellipse">
            <a:avLst/>
          </a:prstGeom>
          <a:solidFill>
            <a:srgbClr val="564267"/>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C86CA9C4-8347-4466-AC02-C169B4829A1E}"/>
              </a:ext>
            </a:extLst>
          </p:cNvPr>
          <p:cNvSpPr>
            <a:spLocks noChangeAspect="1"/>
          </p:cNvSpPr>
          <p:nvPr/>
        </p:nvSpPr>
        <p:spPr>
          <a:xfrm rot="19218945">
            <a:off x="7333602" y="3200907"/>
            <a:ext cx="3395096" cy="3017520"/>
          </a:xfrm>
          <a:custGeom>
            <a:avLst/>
            <a:gdLst>
              <a:gd name="connsiteX0" fmla="*/ 1508760 w 3395096"/>
              <a:gd name="connsiteY0" fmla="*/ 0 h 3017520"/>
              <a:gd name="connsiteX1" fmla="*/ 2759848 w 3395096"/>
              <a:gd name="connsiteY1" fmla="*/ 665198 h 3017520"/>
              <a:gd name="connsiteX2" fmla="*/ 2819931 w 3395096"/>
              <a:gd name="connsiteY2" fmla="*/ 764098 h 3017520"/>
              <a:gd name="connsiteX3" fmla="*/ 3395096 w 3395096"/>
              <a:gd name="connsiteY3" fmla="*/ 964653 h 3017520"/>
              <a:gd name="connsiteX4" fmla="*/ 3014512 w 3395096"/>
              <a:gd name="connsiteY4" fmla="*/ 1449195 h 3017520"/>
              <a:gd name="connsiteX5" fmla="*/ 3017520 w 3395096"/>
              <a:gd name="connsiteY5" fmla="*/ 1508760 h 3017520"/>
              <a:gd name="connsiteX6" fmla="*/ 1508760 w 3395096"/>
              <a:gd name="connsiteY6" fmla="*/ 3017520 h 3017520"/>
              <a:gd name="connsiteX7" fmla="*/ 0 w 3395096"/>
              <a:gd name="connsiteY7" fmla="*/ 1508760 h 3017520"/>
              <a:gd name="connsiteX8" fmla="*/ 1508760 w 3395096"/>
              <a:gd name="connsiteY8"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096" h="3017520">
                <a:moveTo>
                  <a:pt x="1508760" y="0"/>
                </a:moveTo>
                <a:cubicBezTo>
                  <a:pt x="2029551" y="0"/>
                  <a:pt x="2488713" y="263865"/>
                  <a:pt x="2759848" y="665198"/>
                </a:cubicBezTo>
                <a:lnTo>
                  <a:pt x="2819931" y="764098"/>
                </a:lnTo>
                <a:lnTo>
                  <a:pt x="3395096" y="964653"/>
                </a:lnTo>
                <a:lnTo>
                  <a:pt x="3014512" y="1449195"/>
                </a:lnTo>
                <a:lnTo>
                  <a:pt x="3017520" y="1508760"/>
                </a:lnTo>
                <a:cubicBezTo>
                  <a:pt x="3017520" y="2342025"/>
                  <a:pt x="2342025" y="3017520"/>
                  <a:pt x="1508760" y="3017520"/>
                </a:cubicBezTo>
                <a:cubicBezTo>
                  <a:pt x="675495" y="3017520"/>
                  <a:pt x="0" y="2342025"/>
                  <a:pt x="0" y="1508760"/>
                </a:cubicBezTo>
                <a:cubicBezTo>
                  <a:pt x="0" y="675495"/>
                  <a:pt x="675495" y="0"/>
                  <a:pt x="1508760" y="0"/>
                </a:cubicBezTo>
                <a:close/>
              </a:path>
            </a:pathLst>
          </a:custGeom>
          <a:solidFill>
            <a:srgbClr val="D34132"/>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221CE5F-0E09-4CC4-A96E-88F730FF41D3}"/>
              </a:ext>
            </a:extLst>
          </p:cNvPr>
          <p:cNvSpPr>
            <a:spLocks noChangeAspect="1"/>
          </p:cNvSpPr>
          <p:nvPr/>
        </p:nvSpPr>
        <p:spPr>
          <a:xfrm rot="3418929">
            <a:off x="6069267" y="2251378"/>
            <a:ext cx="2560320" cy="2275579"/>
          </a:xfrm>
          <a:custGeom>
            <a:avLst/>
            <a:gdLst>
              <a:gd name="connsiteX0" fmla="*/ 1508760 w 3395096"/>
              <a:gd name="connsiteY0" fmla="*/ 0 h 3017520"/>
              <a:gd name="connsiteX1" fmla="*/ 2759848 w 3395096"/>
              <a:gd name="connsiteY1" fmla="*/ 665198 h 3017520"/>
              <a:gd name="connsiteX2" fmla="*/ 2819931 w 3395096"/>
              <a:gd name="connsiteY2" fmla="*/ 764098 h 3017520"/>
              <a:gd name="connsiteX3" fmla="*/ 3395096 w 3395096"/>
              <a:gd name="connsiteY3" fmla="*/ 964653 h 3017520"/>
              <a:gd name="connsiteX4" fmla="*/ 3014512 w 3395096"/>
              <a:gd name="connsiteY4" fmla="*/ 1449195 h 3017520"/>
              <a:gd name="connsiteX5" fmla="*/ 3017520 w 3395096"/>
              <a:gd name="connsiteY5" fmla="*/ 1508760 h 3017520"/>
              <a:gd name="connsiteX6" fmla="*/ 1508760 w 3395096"/>
              <a:gd name="connsiteY6" fmla="*/ 3017520 h 3017520"/>
              <a:gd name="connsiteX7" fmla="*/ 0 w 3395096"/>
              <a:gd name="connsiteY7" fmla="*/ 1508760 h 3017520"/>
              <a:gd name="connsiteX8" fmla="*/ 1508760 w 3395096"/>
              <a:gd name="connsiteY8"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096" h="3017520">
                <a:moveTo>
                  <a:pt x="1508760" y="0"/>
                </a:moveTo>
                <a:cubicBezTo>
                  <a:pt x="2029551" y="0"/>
                  <a:pt x="2488713" y="263865"/>
                  <a:pt x="2759848" y="665198"/>
                </a:cubicBezTo>
                <a:lnTo>
                  <a:pt x="2819931" y="764098"/>
                </a:lnTo>
                <a:lnTo>
                  <a:pt x="3395096" y="964653"/>
                </a:lnTo>
                <a:lnTo>
                  <a:pt x="3014512" y="1449195"/>
                </a:lnTo>
                <a:lnTo>
                  <a:pt x="3017520" y="1508760"/>
                </a:lnTo>
                <a:cubicBezTo>
                  <a:pt x="3017520" y="2342025"/>
                  <a:pt x="2342025" y="3017520"/>
                  <a:pt x="1508760" y="3017520"/>
                </a:cubicBezTo>
                <a:cubicBezTo>
                  <a:pt x="675495" y="3017520"/>
                  <a:pt x="0" y="2342025"/>
                  <a:pt x="0" y="1508760"/>
                </a:cubicBezTo>
                <a:cubicBezTo>
                  <a:pt x="0" y="675495"/>
                  <a:pt x="675495" y="0"/>
                  <a:pt x="1508760" y="0"/>
                </a:cubicBezTo>
                <a:close/>
              </a:path>
            </a:pathLst>
          </a:custGeom>
          <a:solidFill>
            <a:srgbClr val="EF9D27"/>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8DA32FD6-811C-4654-89FD-2A0CD698915F}"/>
              </a:ext>
            </a:extLst>
          </p:cNvPr>
          <p:cNvSpPr>
            <a:spLocks noChangeAspect="1"/>
          </p:cNvSpPr>
          <p:nvPr/>
        </p:nvSpPr>
        <p:spPr>
          <a:xfrm rot="20851942">
            <a:off x="4523467" y="3082560"/>
            <a:ext cx="2286000" cy="2031766"/>
          </a:xfrm>
          <a:custGeom>
            <a:avLst/>
            <a:gdLst>
              <a:gd name="connsiteX0" fmla="*/ 1508760 w 3395096"/>
              <a:gd name="connsiteY0" fmla="*/ 0 h 3017520"/>
              <a:gd name="connsiteX1" fmla="*/ 2759848 w 3395096"/>
              <a:gd name="connsiteY1" fmla="*/ 665198 h 3017520"/>
              <a:gd name="connsiteX2" fmla="*/ 2819931 w 3395096"/>
              <a:gd name="connsiteY2" fmla="*/ 764098 h 3017520"/>
              <a:gd name="connsiteX3" fmla="*/ 3395096 w 3395096"/>
              <a:gd name="connsiteY3" fmla="*/ 964653 h 3017520"/>
              <a:gd name="connsiteX4" fmla="*/ 3014512 w 3395096"/>
              <a:gd name="connsiteY4" fmla="*/ 1449195 h 3017520"/>
              <a:gd name="connsiteX5" fmla="*/ 3017520 w 3395096"/>
              <a:gd name="connsiteY5" fmla="*/ 1508760 h 3017520"/>
              <a:gd name="connsiteX6" fmla="*/ 1508760 w 3395096"/>
              <a:gd name="connsiteY6" fmla="*/ 3017520 h 3017520"/>
              <a:gd name="connsiteX7" fmla="*/ 0 w 3395096"/>
              <a:gd name="connsiteY7" fmla="*/ 1508760 h 3017520"/>
              <a:gd name="connsiteX8" fmla="*/ 1508760 w 3395096"/>
              <a:gd name="connsiteY8"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096" h="3017520">
                <a:moveTo>
                  <a:pt x="1508760" y="0"/>
                </a:moveTo>
                <a:cubicBezTo>
                  <a:pt x="2029551" y="0"/>
                  <a:pt x="2488713" y="263865"/>
                  <a:pt x="2759848" y="665198"/>
                </a:cubicBezTo>
                <a:lnTo>
                  <a:pt x="2819931" y="764098"/>
                </a:lnTo>
                <a:lnTo>
                  <a:pt x="3395096" y="964653"/>
                </a:lnTo>
                <a:lnTo>
                  <a:pt x="3014512" y="1449195"/>
                </a:lnTo>
                <a:lnTo>
                  <a:pt x="3017520" y="1508760"/>
                </a:lnTo>
                <a:cubicBezTo>
                  <a:pt x="3017520" y="2342025"/>
                  <a:pt x="2342025" y="3017520"/>
                  <a:pt x="1508760" y="3017520"/>
                </a:cubicBezTo>
                <a:cubicBezTo>
                  <a:pt x="675495" y="3017520"/>
                  <a:pt x="0" y="2342025"/>
                  <a:pt x="0" y="1508760"/>
                </a:cubicBezTo>
                <a:cubicBezTo>
                  <a:pt x="0" y="675495"/>
                  <a:pt x="675495" y="0"/>
                  <a:pt x="1508760" y="0"/>
                </a:cubicBezTo>
                <a:close/>
              </a:path>
            </a:pathLst>
          </a:custGeom>
          <a:solidFill>
            <a:srgbClr val="189A80"/>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B77A5B5E-BC4E-40FF-9AB6-18430B409C01}"/>
              </a:ext>
            </a:extLst>
          </p:cNvPr>
          <p:cNvSpPr>
            <a:spLocks noChangeAspect="1"/>
          </p:cNvSpPr>
          <p:nvPr/>
        </p:nvSpPr>
        <p:spPr>
          <a:xfrm rot="18114048">
            <a:off x="4124144" y="4789906"/>
            <a:ext cx="2011680" cy="1787953"/>
          </a:xfrm>
          <a:custGeom>
            <a:avLst/>
            <a:gdLst>
              <a:gd name="connsiteX0" fmla="*/ 1508760 w 3395096"/>
              <a:gd name="connsiteY0" fmla="*/ 0 h 3017520"/>
              <a:gd name="connsiteX1" fmla="*/ 2759848 w 3395096"/>
              <a:gd name="connsiteY1" fmla="*/ 665198 h 3017520"/>
              <a:gd name="connsiteX2" fmla="*/ 2819931 w 3395096"/>
              <a:gd name="connsiteY2" fmla="*/ 764098 h 3017520"/>
              <a:gd name="connsiteX3" fmla="*/ 3395096 w 3395096"/>
              <a:gd name="connsiteY3" fmla="*/ 964653 h 3017520"/>
              <a:gd name="connsiteX4" fmla="*/ 3014512 w 3395096"/>
              <a:gd name="connsiteY4" fmla="*/ 1449195 h 3017520"/>
              <a:gd name="connsiteX5" fmla="*/ 3017520 w 3395096"/>
              <a:gd name="connsiteY5" fmla="*/ 1508760 h 3017520"/>
              <a:gd name="connsiteX6" fmla="*/ 1508760 w 3395096"/>
              <a:gd name="connsiteY6" fmla="*/ 3017520 h 3017520"/>
              <a:gd name="connsiteX7" fmla="*/ 0 w 3395096"/>
              <a:gd name="connsiteY7" fmla="*/ 1508760 h 3017520"/>
              <a:gd name="connsiteX8" fmla="*/ 1508760 w 3395096"/>
              <a:gd name="connsiteY8"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95096" h="3017520">
                <a:moveTo>
                  <a:pt x="1508760" y="0"/>
                </a:moveTo>
                <a:cubicBezTo>
                  <a:pt x="2029551" y="0"/>
                  <a:pt x="2488713" y="263865"/>
                  <a:pt x="2759848" y="665198"/>
                </a:cubicBezTo>
                <a:lnTo>
                  <a:pt x="2819931" y="764098"/>
                </a:lnTo>
                <a:lnTo>
                  <a:pt x="3395096" y="964653"/>
                </a:lnTo>
                <a:lnTo>
                  <a:pt x="3014512" y="1449195"/>
                </a:lnTo>
                <a:lnTo>
                  <a:pt x="3017520" y="1508760"/>
                </a:lnTo>
                <a:cubicBezTo>
                  <a:pt x="3017520" y="2342025"/>
                  <a:pt x="2342025" y="3017520"/>
                  <a:pt x="1508760" y="3017520"/>
                </a:cubicBezTo>
                <a:cubicBezTo>
                  <a:pt x="675495" y="3017520"/>
                  <a:pt x="0" y="2342025"/>
                  <a:pt x="0" y="1508760"/>
                </a:cubicBezTo>
                <a:cubicBezTo>
                  <a:pt x="0" y="675495"/>
                  <a:pt x="675495" y="0"/>
                  <a:pt x="1508760" y="0"/>
                </a:cubicBezTo>
                <a:close/>
              </a:path>
            </a:pathLst>
          </a:custGeom>
          <a:solidFill>
            <a:srgbClr val="34738D"/>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8EB3A9C1-F504-4B42-9D99-CB954F3B5342}"/>
              </a:ext>
            </a:extLst>
          </p:cNvPr>
          <p:cNvSpPr txBox="1">
            <a:spLocks noChangeArrowheads="1"/>
          </p:cNvSpPr>
          <p:nvPr/>
        </p:nvSpPr>
        <p:spPr bwMode="auto">
          <a:xfrm>
            <a:off x="4229067" y="5337130"/>
            <a:ext cx="688987" cy="861774"/>
          </a:xfrm>
          <a:prstGeom prst="rect">
            <a:avLst/>
          </a:prstGeom>
          <a:noFill/>
          <a:ln w="9525">
            <a:noFill/>
            <a:miter lim="800000"/>
            <a:headEnd/>
            <a:tailEnd/>
          </a:ln>
        </p:spPr>
        <p:txBody>
          <a:bodyPr wrap="square" lIns="60960" tIns="30480" rIns="60960" bIns="30480">
            <a:spAutoFit/>
          </a:bodyPr>
          <a:lstStyle/>
          <a:p>
            <a:pPr algn="ctr"/>
            <a:r>
              <a:rPr lang="en-US" sz="1600" spc="100" dirty="0">
                <a:solidFill>
                  <a:schemeClr val="bg1"/>
                </a:solidFill>
              </a:rPr>
              <a:t>STEP</a:t>
            </a:r>
          </a:p>
          <a:p>
            <a:pPr algn="ctr"/>
            <a:r>
              <a:rPr lang="en-US" sz="3400" spc="100" dirty="0">
                <a:solidFill>
                  <a:schemeClr val="bg1"/>
                </a:solidFill>
                <a:latin typeface="Bernard MT Condensed" panose="02050806060905020404" pitchFamily="18" charset="0"/>
              </a:rPr>
              <a:t>01</a:t>
            </a:r>
          </a:p>
        </p:txBody>
      </p:sp>
      <p:pic>
        <p:nvPicPr>
          <p:cNvPr id="17" name="Picture 16">
            <a:extLst>
              <a:ext uri="{FF2B5EF4-FFF2-40B4-BE49-F238E27FC236}">
                <a16:creationId xmlns:a16="http://schemas.microsoft.com/office/drawing/2014/main" id="{5984A3E7-7D42-494E-BDBF-B698D8887C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8045" y="3767588"/>
            <a:ext cx="457200" cy="457200"/>
          </a:xfrm>
          <a:prstGeom prst="rect">
            <a:avLst/>
          </a:prstGeom>
          <a:effectLst>
            <a:outerShdw blurRad="63500" sx="102000" sy="102000" algn="ctr" rotWithShape="0">
              <a:prstClr val="black">
                <a:alpha val="40000"/>
              </a:prstClr>
            </a:outerShdw>
          </a:effectLst>
        </p:spPr>
      </p:pic>
      <p:grpSp>
        <p:nvGrpSpPr>
          <p:cNvPr id="18" name="Group 91">
            <a:extLst>
              <a:ext uri="{FF2B5EF4-FFF2-40B4-BE49-F238E27FC236}">
                <a16:creationId xmlns:a16="http://schemas.microsoft.com/office/drawing/2014/main" id="{870D6D9D-91C5-4E89-8951-0E66C5E6A670}"/>
              </a:ext>
            </a:extLst>
          </p:cNvPr>
          <p:cNvGrpSpPr>
            <a:grpSpLocks noChangeAspect="1"/>
          </p:cNvGrpSpPr>
          <p:nvPr/>
        </p:nvGrpSpPr>
        <p:grpSpPr>
          <a:xfrm>
            <a:off x="5659231" y="3393178"/>
            <a:ext cx="301752" cy="416595"/>
            <a:chOff x="5011738" y="2427288"/>
            <a:chExt cx="212725" cy="293688"/>
          </a:xfrm>
          <a:solidFill>
            <a:schemeClr val="bg1"/>
          </a:solidFill>
          <a:effectLst>
            <a:outerShdw blurRad="63500" sx="102000" sy="102000" algn="ctr" rotWithShape="0">
              <a:prstClr val="black">
                <a:alpha val="40000"/>
              </a:prstClr>
            </a:outerShdw>
          </a:effectLst>
        </p:grpSpPr>
        <p:sp>
          <p:nvSpPr>
            <p:cNvPr id="19" name="Freeform 63">
              <a:extLst>
                <a:ext uri="{FF2B5EF4-FFF2-40B4-BE49-F238E27FC236}">
                  <a16:creationId xmlns:a16="http://schemas.microsoft.com/office/drawing/2014/main" id="{5E5B7E0A-87C7-48F5-BCB0-075533550EB5}"/>
                </a:ext>
              </a:extLst>
            </p:cNvPr>
            <p:cNvSpPr>
              <a:spLocks noEditPoints="1"/>
            </p:cNvSpPr>
            <p:nvPr/>
          </p:nvSpPr>
          <p:spPr bwMode="auto">
            <a:xfrm>
              <a:off x="5011738" y="2427288"/>
              <a:ext cx="212725" cy="293688"/>
            </a:xfrm>
            <a:custGeom>
              <a:avLst/>
              <a:gdLst/>
              <a:ahLst/>
              <a:cxnLst>
                <a:cxn ang="0">
                  <a:pos x="78" y="11"/>
                </a:cxn>
                <a:cxn ang="0">
                  <a:pos x="84" y="11"/>
                </a:cxn>
                <a:cxn ang="0">
                  <a:pos x="84" y="0"/>
                </a:cxn>
                <a:cxn ang="0">
                  <a:pos x="0" y="0"/>
                </a:cxn>
                <a:cxn ang="0">
                  <a:pos x="0" y="11"/>
                </a:cxn>
                <a:cxn ang="0">
                  <a:pos x="7" y="11"/>
                </a:cxn>
                <a:cxn ang="0">
                  <a:pos x="30" y="52"/>
                </a:cxn>
                <a:cxn ang="0">
                  <a:pos x="30" y="64"/>
                </a:cxn>
                <a:cxn ang="0">
                  <a:pos x="8" y="105"/>
                </a:cxn>
                <a:cxn ang="0">
                  <a:pos x="0" y="105"/>
                </a:cxn>
                <a:cxn ang="0">
                  <a:pos x="0" y="116"/>
                </a:cxn>
                <a:cxn ang="0">
                  <a:pos x="84" y="116"/>
                </a:cxn>
                <a:cxn ang="0">
                  <a:pos x="84" y="105"/>
                </a:cxn>
                <a:cxn ang="0">
                  <a:pos x="78" y="105"/>
                </a:cxn>
                <a:cxn ang="0">
                  <a:pos x="55" y="64"/>
                </a:cxn>
                <a:cxn ang="0">
                  <a:pos x="55" y="52"/>
                </a:cxn>
                <a:cxn ang="0">
                  <a:pos x="78" y="11"/>
                </a:cxn>
                <a:cxn ang="0">
                  <a:pos x="52" y="69"/>
                </a:cxn>
                <a:cxn ang="0">
                  <a:pos x="72" y="105"/>
                </a:cxn>
                <a:cxn ang="0">
                  <a:pos x="67" y="105"/>
                </a:cxn>
                <a:cxn ang="0">
                  <a:pos x="56" y="93"/>
                </a:cxn>
                <a:cxn ang="0">
                  <a:pos x="43" y="77"/>
                </a:cxn>
                <a:cxn ang="0">
                  <a:pos x="30" y="93"/>
                </a:cxn>
                <a:cxn ang="0">
                  <a:pos x="20" y="105"/>
                </a:cxn>
                <a:cxn ang="0">
                  <a:pos x="13" y="105"/>
                </a:cxn>
                <a:cxn ang="0">
                  <a:pos x="34" y="69"/>
                </a:cxn>
                <a:cxn ang="0">
                  <a:pos x="36" y="69"/>
                </a:cxn>
                <a:cxn ang="0">
                  <a:pos x="36" y="48"/>
                </a:cxn>
                <a:cxn ang="0">
                  <a:pos x="34" y="47"/>
                </a:cxn>
                <a:cxn ang="0">
                  <a:pos x="13" y="11"/>
                </a:cxn>
                <a:cxn ang="0">
                  <a:pos x="72" y="11"/>
                </a:cxn>
                <a:cxn ang="0">
                  <a:pos x="52" y="47"/>
                </a:cxn>
                <a:cxn ang="0">
                  <a:pos x="49" y="48"/>
                </a:cxn>
                <a:cxn ang="0">
                  <a:pos x="49" y="69"/>
                </a:cxn>
                <a:cxn ang="0">
                  <a:pos x="52" y="69"/>
                </a:cxn>
              </a:cxnLst>
              <a:rect l="0" t="0" r="r" b="b"/>
              <a:pathLst>
                <a:path w="84" h="116">
                  <a:moveTo>
                    <a:pt x="78" y="11"/>
                  </a:moveTo>
                  <a:cubicBezTo>
                    <a:pt x="84" y="11"/>
                    <a:pt x="84" y="11"/>
                    <a:pt x="84" y="11"/>
                  </a:cubicBezTo>
                  <a:cubicBezTo>
                    <a:pt x="84" y="0"/>
                    <a:pt x="84" y="0"/>
                    <a:pt x="84" y="0"/>
                  </a:cubicBezTo>
                  <a:cubicBezTo>
                    <a:pt x="0" y="0"/>
                    <a:pt x="0" y="0"/>
                    <a:pt x="0" y="0"/>
                  </a:cubicBezTo>
                  <a:cubicBezTo>
                    <a:pt x="0" y="11"/>
                    <a:pt x="0" y="11"/>
                    <a:pt x="0" y="11"/>
                  </a:cubicBezTo>
                  <a:cubicBezTo>
                    <a:pt x="7" y="11"/>
                    <a:pt x="7" y="11"/>
                    <a:pt x="7" y="11"/>
                  </a:cubicBezTo>
                  <a:cubicBezTo>
                    <a:pt x="8" y="33"/>
                    <a:pt x="16" y="48"/>
                    <a:pt x="30" y="52"/>
                  </a:cubicBezTo>
                  <a:cubicBezTo>
                    <a:pt x="30" y="64"/>
                    <a:pt x="30" y="64"/>
                    <a:pt x="30" y="64"/>
                  </a:cubicBezTo>
                  <a:cubicBezTo>
                    <a:pt x="17" y="69"/>
                    <a:pt x="9" y="83"/>
                    <a:pt x="8" y="105"/>
                  </a:cubicBezTo>
                  <a:cubicBezTo>
                    <a:pt x="0" y="105"/>
                    <a:pt x="0" y="105"/>
                    <a:pt x="0" y="105"/>
                  </a:cubicBezTo>
                  <a:cubicBezTo>
                    <a:pt x="0" y="116"/>
                    <a:pt x="0" y="116"/>
                    <a:pt x="0" y="116"/>
                  </a:cubicBezTo>
                  <a:cubicBezTo>
                    <a:pt x="84" y="116"/>
                    <a:pt x="84" y="116"/>
                    <a:pt x="84" y="116"/>
                  </a:cubicBezTo>
                  <a:cubicBezTo>
                    <a:pt x="84" y="105"/>
                    <a:pt x="84" y="105"/>
                    <a:pt x="84" y="105"/>
                  </a:cubicBezTo>
                  <a:cubicBezTo>
                    <a:pt x="78" y="105"/>
                    <a:pt x="78" y="105"/>
                    <a:pt x="78" y="105"/>
                  </a:cubicBezTo>
                  <a:cubicBezTo>
                    <a:pt x="77" y="83"/>
                    <a:pt x="69" y="69"/>
                    <a:pt x="55" y="64"/>
                  </a:cubicBezTo>
                  <a:cubicBezTo>
                    <a:pt x="55" y="52"/>
                    <a:pt x="55" y="52"/>
                    <a:pt x="55" y="52"/>
                  </a:cubicBezTo>
                  <a:cubicBezTo>
                    <a:pt x="69" y="48"/>
                    <a:pt x="77" y="33"/>
                    <a:pt x="78" y="11"/>
                  </a:cubicBezTo>
                  <a:close/>
                  <a:moveTo>
                    <a:pt x="52" y="69"/>
                  </a:moveTo>
                  <a:cubicBezTo>
                    <a:pt x="67" y="73"/>
                    <a:pt x="72" y="90"/>
                    <a:pt x="72" y="105"/>
                  </a:cubicBezTo>
                  <a:cubicBezTo>
                    <a:pt x="67" y="105"/>
                    <a:pt x="67" y="105"/>
                    <a:pt x="67" y="105"/>
                  </a:cubicBezTo>
                  <a:cubicBezTo>
                    <a:pt x="56" y="93"/>
                    <a:pt x="56" y="93"/>
                    <a:pt x="56" y="93"/>
                  </a:cubicBezTo>
                  <a:cubicBezTo>
                    <a:pt x="43" y="77"/>
                    <a:pt x="43" y="77"/>
                    <a:pt x="43" y="77"/>
                  </a:cubicBezTo>
                  <a:cubicBezTo>
                    <a:pt x="30" y="93"/>
                    <a:pt x="30" y="93"/>
                    <a:pt x="30" y="93"/>
                  </a:cubicBezTo>
                  <a:cubicBezTo>
                    <a:pt x="20" y="105"/>
                    <a:pt x="20" y="105"/>
                    <a:pt x="20" y="105"/>
                  </a:cubicBezTo>
                  <a:cubicBezTo>
                    <a:pt x="13" y="105"/>
                    <a:pt x="13" y="105"/>
                    <a:pt x="13" y="105"/>
                  </a:cubicBezTo>
                  <a:cubicBezTo>
                    <a:pt x="14" y="90"/>
                    <a:pt x="18" y="73"/>
                    <a:pt x="34" y="69"/>
                  </a:cubicBezTo>
                  <a:cubicBezTo>
                    <a:pt x="36" y="69"/>
                    <a:pt x="36" y="69"/>
                    <a:pt x="36" y="69"/>
                  </a:cubicBezTo>
                  <a:cubicBezTo>
                    <a:pt x="36" y="48"/>
                    <a:pt x="36" y="48"/>
                    <a:pt x="36" y="48"/>
                  </a:cubicBezTo>
                  <a:cubicBezTo>
                    <a:pt x="34" y="47"/>
                    <a:pt x="34" y="47"/>
                    <a:pt x="34" y="47"/>
                  </a:cubicBezTo>
                  <a:cubicBezTo>
                    <a:pt x="18" y="43"/>
                    <a:pt x="14" y="27"/>
                    <a:pt x="13" y="11"/>
                  </a:cubicBezTo>
                  <a:cubicBezTo>
                    <a:pt x="72" y="11"/>
                    <a:pt x="72" y="11"/>
                    <a:pt x="72" y="11"/>
                  </a:cubicBezTo>
                  <a:cubicBezTo>
                    <a:pt x="72" y="27"/>
                    <a:pt x="67" y="43"/>
                    <a:pt x="52" y="47"/>
                  </a:cubicBezTo>
                  <a:cubicBezTo>
                    <a:pt x="49" y="48"/>
                    <a:pt x="49" y="48"/>
                    <a:pt x="49" y="48"/>
                  </a:cubicBezTo>
                  <a:cubicBezTo>
                    <a:pt x="49" y="69"/>
                    <a:pt x="49" y="69"/>
                    <a:pt x="49" y="69"/>
                  </a:cubicBezTo>
                  <a:lnTo>
                    <a:pt x="52" y="6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64">
              <a:extLst>
                <a:ext uri="{FF2B5EF4-FFF2-40B4-BE49-F238E27FC236}">
                  <a16:creationId xmlns:a16="http://schemas.microsoft.com/office/drawing/2014/main" id="{7FC5D603-A57B-4CB2-B190-E706B8C399ED}"/>
                </a:ext>
              </a:extLst>
            </p:cNvPr>
            <p:cNvSpPr>
              <a:spLocks/>
            </p:cNvSpPr>
            <p:nvPr/>
          </p:nvSpPr>
          <p:spPr bwMode="auto">
            <a:xfrm>
              <a:off x="5092701" y="2516188"/>
              <a:ext cx="60325" cy="34925"/>
            </a:xfrm>
            <a:custGeom>
              <a:avLst/>
              <a:gdLst/>
              <a:ahLst/>
              <a:cxnLst>
                <a:cxn ang="0">
                  <a:pos x="38" y="0"/>
                </a:cxn>
                <a:cxn ang="0">
                  <a:pos x="0" y="0"/>
                </a:cxn>
                <a:cxn ang="0">
                  <a:pos x="9" y="11"/>
                </a:cxn>
                <a:cxn ang="0">
                  <a:pos x="19" y="22"/>
                </a:cxn>
                <a:cxn ang="0">
                  <a:pos x="29" y="11"/>
                </a:cxn>
                <a:cxn ang="0">
                  <a:pos x="38" y="0"/>
                </a:cxn>
              </a:cxnLst>
              <a:rect l="0" t="0" r="r" b="b"/>
              <a:pathLst>
                <a:path w="38" h="22">
                  <a:moveTo>
                    <a:pt x="38" y="0"/>
                  </a:moveTo>
                  <a:lnTo>
                    <a:pt x="0" y="0"/>
                  </a:lnTo>
                  <a:lnTo>
                    <a:pt x="9" y="11"/>
                  </a:lnTo>
                  <a:lnTo>
                    <a:pt x="19" y="22"/>
                  </a:lnTo>
                  <a:lnTo>
                    <a:pt x="29" y="11"/>
                  </a:lnTo>
                  <a:lnTo>
                    <a:pt x="3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1" name="Group 75">
            <a:extLst>
              <a:ext uri="{FF2B5EF4-FFF2-40B4-BE49-F238E27FC236}">
                <a16:creationId xmlns:a16="http://schemas.microsoft.com/office/drawing/2014/main" id="{0D514F75-A4B0-49CB-BA95-D67D9524B198}"/>
              </a:ext>
            </a:extLst>
          </p:cNvPr>
          <p:cNvGrpSpPr>
            <a:grpSpLocks noChangeAspect="1"/>
          </p:cNvGrpSpPr>
          <p:nvPr/>
        </p:nvGrpSpPr>
        <p:grpSpPr>
          <a:xfrm>
            <a:off x="7335436" y="2438683"/>
            <a:ext cx="436879" cy="548640"/>
            <a:chOff x="6743700" y="2347912"/>
            <a:chExt cx="273050" cy="342900"/>
          </a:xfrm>
          <a:solidFill>
            <a:schemeClr val="bg1"/>
          </a:solidFill>
          <a:effectLst>
            <a:outerShdw blurRad="63500" sx="102000" sy="102000" algn="ctr" rotWithShape="0">
              <a:prstClr val="black">
                <a:alpha val="40000"/>
              </a:prstClr>
            </a:outerShdw>
          </a:effectLst>
        </p:grpSpPr>
        <p:sp>
          <p:nvSpPr>
            <p:cNvPr id="22" name="Freeform 268">
              <a:extLst>
                <a:ext uri="{FF2B5EF4-FFF2-40B4-BE49-F238E27FC236}">
                  <a16:creationId xmlns:a16="http://schemas.microsoft.com/office/drawing/2014/main" id="{B84F1181-0038-44B0-9B18-A498C09CB015}"/>
                </a:ext>
              </a:extLst>
            </p:cNvPr>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69">
              <a:extLst>
                <a:ext uri="{FF2B5EF4-FFF2-40B4-BE49-F238E27FC236}">
                  <a16:creationId xmlns:a16="http://schemas.microsoft.com/office/drawing/2014/main" id="{55D35E73-351F-47F1-A43A-6C30732FB393}"/>
                </a:ext>
              </a:extLst>
            </p:cNvPr>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4" name="Freeform 211">
            <a:extLst>
              <a:ext uri="{FF2B5EF4-FFF2-40B4-BE49-F238E27FC236}">
                <a16:creationId xmlns:a16="http://schemas.microsoft.com/office/drawing/2014/main" id="{8947D9FB-1205-4F3F-AC9B-210286DB6A25}"/>
              </a:ext>
            </a:extLst>
          </p:cNvPr>
          <p:cNvSpPr>
            <a:spLocks noChangeAspect="1" noEditPoints="1"/>
          </p:cNvSpPr>
          <p:nvPr/>
        </p:nvSpPr>
        <p:spPr bwMode="auto">
          <a:xfrm>
            <a:off x="10268592" y="1216781"/>
            <a:ext cx="548640" cy="399762"/>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25" name="Group 24">
            <a:extLst>
              <a:ext uri="{FF2B5EF4-FFF2-40B4-BE49-F238E27FC236}">
                <a16:creationId xmlns:a16="http://schemas.microsoft.com/office/drawing/2014/main" id="{A7B9017C-B145-4923-80B9-4F0727993E9D}"/>
              </a:ext>
            </a:extLst>
          </p:cNvPr>
          <p:cNvGrpSpPr>
            <a:grpSpLocks noChangeAspect="1"/>
          </p:cNvGrpSpPr>
          <p:nvPr/>
        </p:nvGrpSpPr>
        <p:grpSpPr>
          <a:xfrm>
            <a:off x="5056292" y="4984223"/>
            <a:ext cx="457200" cy="554909"/>
            <a:chOff x="3768725" y="938213"/>
            <a:chExt cx="393700" cy="477838"/>
          </a:xfrm>
          <a:solidFill>
            <a:schemeClr val="bg1"/>
          </a:solidFill>
          <a:effectLst>
            <a:outerShdw blurRad="63500" sx="102000" sy="102000" algn="ctr" rotWithShape="0">
              <a:prstClr val="black">
                <a:alpha val="40000"/>
              </a:prstClr>
            </a:outerShdw>
          </a:effectLst>
        </p:grpSpPr>
        <p:sp>
          <p:nvSpPr>
            <p:cNvPr id="26" name="Freeform 11">
              <a:extLst>
                <a:ext uri="{FF2B5EF4-FFF2-40B4-BE49-F238E27FC236}">
                  <a16:creationId xmlns:a16="http://schemas.microsoft.com/office/drawing/2014/main" id="{EEFF0B9E-A63D-4C57-9D74-5375769D0CF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12">
              <a:extLst>
                <a:ext uri="{FF2B5EF4-FFF2-40B4-BE49-F238E27FC236}">
                  <a16:creationId xmlns:a16="http://schemas.microsoft.com/office/drawing/2014/main" id="{2AFCFCCE-51A9-48A6-A611-99EFC59F27D3}"/>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13">
              <a:extLst>
                <a:ext uri="{FF2B5EF4-FFF2-40B4-BE49-F238E27FC236}">
                  <a16:creationId xmlns:a16="http://schemas.microsoft.com/office/drawing/2014/main" id="{B8C6F576-C9CD-4334-8858-25EC134ED1B0}"/>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14">
              <a:extLst>
                <a:ext uri="{FF2B5EF4-FFF2-40B4-BE49-F238E27FC236}">
                  <a16:creationId xmlns:a16="http://schemas.microsoft.com/office/drawing/2014/main" id="{19FF0D5C-4C02-4D04-B8F8-2305B7B56E48}"/>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5">
              <a:extLst>
                <a:ext uri="{FF2B5EF4-FFF2-40B4-BE49-F238E27FC236}">
                  <a16:creationId xmlns:a16="http://schemas.microsoft.com/office/drawing/2014/main" id="{8AC9D514-5FF2-4C85-A866-C56825BCCF1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6">
              <a:extLst>
                <a:ext uri="{FF2B5EF4-FFF2-40B4-BE49-F238E27FC236}">
                  <a16:creationId xmlns:a16="http://schemas.microsoft.com/office/drawing/2014/main" id="{1AE16A39-B7BA-428B-BFE5-C230E1A506C6}"/>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Rectangle 17">
              <a:extLst>
                <a:ext uri="{FF2B5EF4-FFF2-40B4-BE49-F238E27FC236}">
                  <a16:creationId xmlns:a16="http://schemas.microsoft.com/office/drawing/2014/main" id="{F7B89374-94B5-4A44-8CCA-28D41E6AE7BA}"/>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8">
              <a:extLst>
                <a:ext uri="{FF2B5EF4-FFF2-40B4-BE49-F238E27FC236}">
                  <a16:creationId xmlns:a16="http://schemas.microsoft.com/office/drawing/2014/main" id="{FE4B96AD-5115-44A4-BFE7-2F4ED0C3CECC}"/>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19">
              <a:extLst>
                <a:ext uri="{FF2B5EF4-FFF2-40B4-BE49-F238E27FC236}">
                  <a16:creationId xmlns:a16="http://schemas.microsoft.com/office/drawing/2014/main" id="{DA7C5C42-7441-4BAB-BD96-F58B06B49AD9}"/>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0">
              <a:extLst>
                <a:ext uri="{FF2B5EF4-FFF2-40B4-BE49-F238E27FC236}">
                  <a16:creationId xmlns:a16="http://schemas.microsoft.com/office/drawing/2014/main" id="{3C2FFAF0-DC64-48DC-8A53-5809E105381D}"/>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1">
              <a:extLst>
                <a:ext uri="{FF2B5EF4-FFF2-40B4-BE49-F238E27FC236}">
                  <a16:creationId xmlns:a16="http://schemas.microsoft.com/office/drawing/2014/main" id="{71C0165A-84E5-4AEC-A803-24A32E7E1E98}"/>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2">
              <a:extLst>
                <a:ext uri="{FF2B5EF4-FFF2-40B4-BE49-F238E27FC236}">
                  <a16:creationId xmlns:a16="http://schemas.microsoft.com/office/drawing/2014/main" id="{14C78446-4B31-41FD-8668-B42137E275AB}"/>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3">
              <a:extLst>
                <a:ext uri="{FF2B5EF4-FFF2-40B4-BE49-F238E27FC236}">
                  <a16:creationId xmlns:a16="http://schemas.microsoft.com/office/drawing/2014/main" id="{02CC8C48-21DB-41D0-B434-7271040BC072}"/>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24">
              <a:extLst>
                <a:ext uri="{FF2B5EF4-FFF2-40B4-BE49-F238E27FC236}">
                  <a16:creationId xmlns:a16="http://schemas.microsoft.com/office/drawing/2014/main" id="{AF0A9242-AD65-43E3-951E-EA4E03E03B4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25">
              <a:extLst>
                <a:ext uri="{FF2B5EF4-FFF2-40B4-BE49-F238E27FC236}">
                  <a16:creationId xmlns:a16="http://schemas.microsoft.com/office/drawing/2014/main" id="{CD7AA82D-BEEF-48F0-BE03-AB0B5306FEF6}"/>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26">
              <a:extLst>
                <a:ext uri="{FF2B5EF4-FFF2-40B4-BE49-F238E27FC236}">
                  <a16:creationId xmlns:a16="http://schemas.microsoft.com/office/drawing/2014/main" id="{1320F0FA-39E3-4513-A234-A334F8D04F02}"/>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27">
              <a:extLst>
                <a:ext uri="{FF2B5EF4-FFF2-40B4-BE49-F238E27FC236}">
                  <a16:creationId xmlns:a16="http://schemas.microsoft.com/office/drawing/2014/main" id="{847DEEE2-52A1-4198-941D-95F25098AFF3}"/>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28">
              <a:extLst>
                <a:ext uri="{FF2B5EF4-FFF2-40B4-BE49-F238E27FC236}">
                  <a16:creationId xmlns:a16="http://schemas.microsoft.com/office/drawing/2014/main" id="{A96D4E61-7530-4BA1-AC7B-47D656F52F7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29">
              <a:extLst>
                <a:ext uri="{FF2B5EF4-FFF2-40B4-BE49-F238E27FC236}">
                  <a16:creationId xmlns:a16="http://schemas.microsoft.com/office/drawing/2014/main" id="{0FD97CDB-45EA-4D10-B48C-792E50C7368D}"/>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30">
              <a:extLst>
                <a:ext uri="{FF2B5EF4-FFF2-40B4-BE49-F238E27FC236}">
                  <a16:creationId xmlns:a16="http://schemas.microsoft.com/office/drawing/2014/main" id="{EB9C9048-C4B5-4A4C-B1DE-1C26F05B2FE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31">
              <a:extLst>
                <a:ext uri="{FF2B5EF4-FFF2-40B4-BE49-F238E27FC236}">
                  <a16:creationId xmlns:a16="http://schemas.microsoft.com/office/drawing/2014/main" id="{60177467-9E37-4354-BBDC-B94EAE20641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32">
              <a:extLst>
                <a:ext uri="{FF2B5EF4-FFF2-40B4-BE49-F238E27FC236}">
                  <a16:creationId xmlns:a16="http://schemas.microsoft.com/office/drawing/2014/main" id="{9D2E90FD-D988-4F74-A7C8-69F4D44FA93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33">
              <a:extLst>
                <a:ext uri="{FF2B5EF4-FFF2-40B4-BE49-F238E27FC236}">
                  <a16:creationId xmlns:a16="http://schemas.microsoft.com/office/drawing/2014/main" id="{96371927-AA09-4A0A-99A7-B9DA5C2A40BA}"/>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34">
              <a:extLst>
                <a:ext uri="{FF2B5EF4-FFF2-40B4-BE49-F238E27FC236}">
                  <a16:creationId xmlns:a16="http://schemas.microsoft.com/office/drawing/2014/main" id="{B1326FF7-661E-4B49-8EFE-4CE73F9C9C93}"/>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35">
              <a:extLst>
                <a:ext uri="{FF2B5EF4-FFF2-40B4-BE49-F238E27FC236}">
                  <a16:creationId xmlns:a16="http://schemas.microsoft.com/office/drawing/2014/main" id="{152ABB13-D56D-4535-A471-F65917329CD8}"/>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Rectangle 36">
              <a:extLst>
                <a:ext uri="{FF2B5EF4-FFF2-40B4-BE49-F238E27FC236}">
                  <a16:creationId xmlns:a16="http://schemas.microsoft.com/office/drawing/2014/main" id="{B1435ABA-B2A9-42C8-BD93-7A1A3773DB9A}"/>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37">
              <a:extLst>
                <a:ext uri="{FF2B5EF4-FFF2-40B4-BE49-F238E27FC236}">
                  <a16:creationId xmlns:a16="http://schemas.microsoft.com/office/drawing/2014/main" id="{6F922FAA-3B26-4C30-9F46-9E48D20EB086}"/>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38">
              <a:extLst>
                <a:ext uri="{FF2B5EF4-FFF2-40B4-BE49-F238E27FC236}">
                  <a16:creationId xmlns:a16="http://schemas.microsoft.com/office/drawing/2014/main" id="{03DE2267-EE51-4614-96F2-695EA2849AF2}"/>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39">
              <a:extLst>
                <a:ext uri="{FF2B5EF4-FFF2-40B4-BE49-F238E27FC236}">
                  <a16:creationId xmlns:a16="http://schemas.microsoft.com/office/drawing/2014/main" id="{4EE5FF44-D248-49C0-B3D7-78F05A88A2F4}"/>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40">
              <a:extLst>
                <a:ext uri="{FF2B5EF4-FFF2-40B4-BE49-F238E27FC236}">
                  <a16:creationId xmlns:a16="http://schemas.microsoft.com/office/drawing/2014/main" id="{02FE8E1D-B41A-47E1-B607-54540D4AF6DF}"/>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41">
              <a:extLst>
                <a:ext uri="{FF2B5EF4-FFF2-40B4-BE49-F238E27FC236}">
                  <a16:creationId xmlns:a16="http://schemas.microsoft.com/office/drawing/2014/main" id="{FF1A01AD-5AB5-4D60-9DF8-C349B0C655F4}"/>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42">
              <a:extLst>
                <a:ext uri="{FF2B5EF4-FFF2-40B4-BE49-F238E27FC236}">
                  <a16:creationId xmlns:a16="http://schemas.microsoft.com/office/drawing/2014/main" id="{376FD3F2-2B5D-4C55-8B69-CBD3B1E4A362}"/>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43">
              <a:extLst>
                <a:ext uri="{FF2B5EF4-FFF2-40B4-BE49-F238E27FC236}">
                  <a16:creationId xmlns:a16="http://schemas.microsoft.com/office/drawing/2014/main" id="{9C575849-1F36-48B4-B64E-1AB26D5D90D1}"/>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44">
              <a:extLst>
                <a:ext uri="{FF2B5EF4-FFF2-40B4-BE49-F238E27FC236}">
                  <a16:creationId xmlns:a16="http://schemas.microsoft.com/office/drawing/2014/main" id="{155E18FF-C445-4F48-B22A-5920E5A6BDCB}"/>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45">
              <a:extLst>
                <a:ext uri="{FF2B5EF4-FFF2-40B4-BE49-F238E27FC236}">
                  <a16:creationId xmlns:a16="http://schemas.microsoft.com/office/drawing/2014/main" id="{A6C52F86-9C54-4C21-A794-88409006036E}"/>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1" name="TextBox 60">
            <a:extLst>
              <a:ext uri="{FF2B5EF4-FFF2-40B4-BE49-F238E27FC236}">
                <a16:creationId xmlns:a16="http://schemas.microsoft.com/office/drawing/2014/main" id="{E8925DEB-D0C8-4AD9-B7E7-0B446A2DC6C3}"/>
              </a:ext>
            </a:extLst>
          </p:cNvPr>
          <p:cNvSpPr txBox="1"/>
          <p:nvPr/>
        </p:nvSpPr>
        <p:spPr>
          <a:xfrm>
            <a:off x="5160912" y="3826227"/>
            <a:ext cx="1399235" cy="1031051"/>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900" dirty="0">
                <a:solidFill>
                  <a:schemeClr val="bg1"/>
                </a:solidFill>
                <a:latin typeface="Candara" panose="020E0502030303020204" pitchFamily="34" charset="0"/>
              </a:rPr>
              <a:t>Lorem ipsum dolor sit amet, consectetur adipiscing elit, sed do eiusmod tempor incididunt.</a:t>
            </a:r>
          </a:p>
        </p:txBody>
      </p:sp>
      <p:sp>
        <p:nvSpPr>
          <p:cNvPr id="62" name="TextBox 61">
            <a:extLst>
              <a:ext uri="{FF2B5EF4-FFF2-40B4-BE49-F238E27FC236}">
                <a16:creationId xmlns:a16="http://schemas.microsoft.com/office/drawing/2014/main" id="{4D1A2E31-8680-4B3B-A21F-E42347598AF4}"/>
              </a:ext>
            </a:extLst>
          </p:cNvPr>
          <p:cNvSpPr txBox="1"/>
          <p:nvPr/>
        </p:nvSpPr>
        <p:spPr>
          <a:xfrm>
            <a:off x="4743988" y="5539132"/>
            <a:ext cx="1187213" cy="923330"/>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800" dirty="0">
                <a:solidFill>
                  <a:schemeClr val="bg1"/>
                </a:solidFill>
                <a:latin typeface="Candara" panose="020E0502030303020204" pitchFamily="34" charset="0"/>
              </a:rPr>
              <a:t>Lorem ipsum dolor sit amet, consectetur adipiscing elit, sed do eiusmod tempor incididunt.</a:t>
            </a:r>
          </a:p>
        </p:txBody>
      </p:sp>
      <p:sp>
        <p:nvSpPr>
          <p:cNvPr id="63" name="Text Box 10">
            <a:extLst>
              <a:ext uri="{FF2B5EF4-FFF2-40B4-BE49-F238E27FC236}">
                <a16:creationId xmlns:a16="http://schemas.microsoft.com/office/drawing/2014/main" id="{BA174634-F046-44A1-925D-316466AAC80E}"/>
              </a:ext>
            </a:extLst>
          </p:cNvPr>
          <p:cNvSpPr txBox="1">
            <a:spLocks noChangeArrowheads="1"/>
          </p:cNvSpPr>
          <p:nvPr/>
        </p:nvSpPr>
        <p:spPr bwMode="auto">
          <a:xfrm>
            <a:off x="4640167" y="3634132"/>
            <a:ext cx="688987" cy="892552"/>
          </a:xfrm>
          <a:prstGeom prst="rect">
            <a:avLst/>
          </a:prstGeom>
          <a:noFill/>
          <a:ln w="9525">
            <a:noFill/>
            <a:miter lim="800000"/>
            <a:headEnd/>
            <a:tailEnd/>
          </a:ln>
        </p:spPr>
        <p:txBody>
          <a:bodyPr wrap="square" lIns="60960" tIns="30480" rIns="60960" bIns="30480">
            <a:spAutoFit/>
          </a:bodyPr>
          <a:lstStyle/>
          <a:p>
            <a:pPr algn="ctr"/>
            <a:r>
              <a:rPr lang="en-US" spc="100" dirty="0">
                <a:solidFill>
                  <a:schemeClr val="bg1"/>
                </a:solidFill>
              </a:rPr>
              <a:t>STEP</a:t>
            </a:r>
          </a:p>
          <a:p>
            <a:pPr algn="ctr"/>
            <a:r>
              <a:rPr lang="en-US" sz="3600" spc="100" dirty="0">
                <a:solidFill>
                  <a:schemeClr val="bg1"/>
                </a:solidFill>
                <a:latin typeface="Bernard MT Condensed" panose="02050806060905020404" pitchFamily="18" charset="0"/>
              </a:rPr>
              <a:t>02</a:t>
            </a:r>
          </a:p>
        </p:txBody>
      </p:sp>
      <p:sp>
        <p:nvSpPr>
          <p:cNvPr id="64" name="TextBox 63">
            <a:extLst>
              <a:ext uri="{FF2B5EF4-FFF2-40B4-BE49-F238E27FC236}">
                <a16:creationId xmlns:a16="http://schemas.microsoft.com/office/drawing/2014/main" id="{BF85D557-E9B5-4060-AC38-BE819704FB08}"/>
              </a:ext>
            </a:extLst>
          </p:cNvPr>
          <p:cNvSpPr txBox="1"/>
          <p:nvPr/>
        </p:nvSpPr>
        <p:spPr>
          <a:xfrm>
            <a:off x="6907081" y="3003756"/>
            <a:ext cx="1399235" cy="1031051"/>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900" dirty="0">
                <a:solidFill>
                  <a:schemeClr val="bg1"/>
                </a:solidFill>
                <a:latin typeface="Candara" panose="020E0502030303020204" pitchFamily="34" charset="0"/>
              </a:rPr>
              <a:t>Lorem ipsum dolor sit amet, consectetur adipiscing elit, sed do eiusmod tempor incididunt.</a:t>
            </a:r>
          </a:p>
        </p:txBody>
      </p:sp>
      <p:sp>
        <p:nvSpPr>
          <p:cNvPr id="65" name="Text Box 10">
            <a:extLst>
              <a:ext uri="{FF2B5EF4-FFF2-40B4-BE49-F238E27FC236}">
                <a16:creationId xmlns:a16="http://schemas.microsoft.com/office/drawing/2014/main" id="{C8BFE793-2FC3-438E-9368-33A414FED2A6}"/>
              </a:ext>
            </a:extLst>
          </p:cNvPr>
          <p:cNvSpPr txBox="1">
            <a:spLocks noChangeArrowheads="1"/>
          </p:cNvSpPr>
          <p:nvPr/>
        </p:nvSpPr>
        <p:spPr bwMode="auto">
          <a:xfrm>
            <a:off x="6354953" y="2586733"/>
            <a:ext cx="688987" cy="954107"/>
          </a:xfrm>
          <a:prstGeom prst="rect">
            <a:avLst/>
          </a:prstGeom>
          <a:noFill/>
          <a:ln w="9525">
            <a:noFill/>
            <a:miter lim="800000"/>
            <a:headEnd/>
            <a:tailEnd/>
          </a:ln>
        </p:spPr>
        <p:txBody>
          <a:bodyPr wrap="square" lIns="60960" tIns="30480" rIns="60960" bIns="30480">
            <a:spAutoFit/>
          </a:bodyPr>
          <a:lstStyle/>
          <a:p>
            <a:pPr algn="ctr"/>
            <a:r>
              <a:rPr lang="en-US" spc="100" dirty="0">
                <a:solidFill>
                  <a:schemeClr val="bg1"/>
                </a:solidFill>
              </a:rPr>
              <a:t>STEP</a:t>
            </a:r>
          </a:p>
          <a:p>
            <a:pPr algn="ctr"/>
            <a:r>
              <a:rPr lang="en-US" sz="3800" spc="100" dirty="0">
                <a:solidFill>
                  <a:schemeClr val="bg1"/>
                </a:solidFill>
                <a:latin typeface="Bernard MT Condensed" panose="02050806060905020404" pitchFamily="18" charset="0"/>
              </a:rPr>
              <a:t>03</a:t>
            </a:r>
          </a:p>
        </p:txBody>
      </p:sp>
      <p:sp>
        <p:nvSpPr>
          <p:cNvPr id="66" name="TextBox 65">
            <a:extLst>
              <a:ext uri="{FF2B5EF4-FFF2-40B4-BE49-F238E27FC236}">
                <a16:creationId xmlns:a16="http://schemas.microsoft.com/office/drawing/2014/main" id="{707A6281-123F-4DE2-AF26-17B5F160CB4D}"/>
              </a:ext>
            </a:extLst>
          </p:cNvPr>
          <p:cNvSpPr txBox="1"/>
          <p:nvPr/>
        </p:nvSpPr>
        <p:spPr>
          <a:xfrm>
            <a:off x="8501160" y="4331924"/>
            <a:ext cx="1724730" cy="1431161"/>
          </a:xfrm>
          <a:prstGeom prst="rect">
            <a:avLst/>
          </a:prstGeom>
          <a:noFill/>
        </p:spPr>
        <p:txBody>
          <a:bodyPr wrap="square" rtlCol="0">
            <a:spAutoFit/>
          </a:bodyPr>
          <a:lstStyle/>
          <a:p>
            <a:pPr algn="ctr"/>
            <a:r>
              <a:rPr lang="en-US" sz="15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000" b="1" dirty="0">
              <a:solidFill>
                <a:schemeClr val="bg1"/>
              </a:solidFill>
              <a:latin typeface="Candara" panose="020E0502030303020204" pitchFamily="34" charset="0"/>
            </a:endParaRPr>
          </a:p>
        </p:txBody>
      </p:sp>
      <p:sp>
        <p:nvSpPr>
          <p:cNvPr id="67" name="Text Box 10">
            <a:extLst>
              <a:ext uri="{FF2B5EF4-FFF2-40B4-BE49-F238E27FC236}">
                <a16:creationId xmlns:a16="http://schemas.microsoft.com/office/drawing/2014/main" id="{600E3435-0572-42C5-AB3A-2AE23B7C3462}"/>
              </a:ext>
            </a:extLst>
          </p:cNvPr>
          <p:cNvSpPr txBox="1">
            <a:spLocks noChangeArrowheads="1"/>
          </p:cNvSpPr>
          <p:nvPr/>
        </p:nvSpPr>
        <p:spPr bwMode="auto">
          <a:xfrm>
            <a:off x="7812173" y="4341752"/>
            <a:ext cx="688987" cy="954107"/>
          </a:xfrm>
          <a:prstGeom prst="rect">
            <a:avLst/>
          </a:prstGeom>
          <a:noFill/>
          <a:ln w="9525">
            <a:noFill/>
            <a:miter lim="800000"/>
            <a:headEnd/>
            <a:tailEnd/>
          </a:ln>
        </p:spPr>
        <p:txBody>
          <a:bodyPr wrap="square" lIns="60960" tIns="30480" rIns="60960" bIns="30480">
            <a:spAutoFit/>
          </a:bodyPr>
          <a:lstStyle/>
          <a:p>
            <a:pPr algn="ctr"/>
            <a:r>
              <a:rPr lang="en-US" spc="100" dirty="0">
                <a:solidFill>
                  <a:schemeClr val="bg1"/>
                </a:solidFill>
              </a:rPr>
              <a:t>STEP</a:t>
            </a:r>
          </a:p>
          <a:p>
            <a:pPr algn="ctr"/>
            <a:r>
              <a:rPr lang="en-US" sz="4000" spc="100" dirty="0">
                <a:solidFill>
                  <a:schemeClr val="bg1"/>
                </a:solidFill>
                <a:latin typeface="Bernard MT Condensed" panose="02050806060905020404" pitchFamily="18" charset="0"/>
              </a:rPr>
              <a:t>04</a:t>
            </a:r>
          </a:p>
        </p:txBody>
      </p:sp>
      <p:sp>
        <p:nvSpPr>
          <p:cNvPr id="68" name="TextBox 67">
            <a:extLst>
              <a:ext uri="{FF2B5EF4-FFF2-40B4-BE49-F238E27FC236}">
                <a16:creationId xmlns:a16="http://schemas.microsoft.com/office/drawing/2014/main" id="{E3826682-3ACD-4BD2-AA91-931604916006}"/>
              </a:ext>
            </a:extLst>
          </p:cNvPr>
          <p:cNvSpPr txBox="1"/>
          <p:nvPr/>
        </p:nvSpPr>
        <p:spPr>
          <a:xfrm>
            <a:off x="9608858" y="1714102"/>
            <a:ext cx="2016004" cy="1277273"/>
          </a:xfrm>
          <a:prstGeom prst="rect">
            <a:avLst/>
          </a:prstGeom>
          <a:noFill/>
        </p:spPr>
        <p:txBody>
          <a:bodyPr wrap="square" rtlCol="0">
            <a:spAutoFit/>
          </a:bodyPr>
          <a:lstStyle/>
          <a:p>
            <a:pPr algn="ctr"/>
            <a:r>
              <a:rPr lang="en-US" sz="15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000" b="1" dirty="0">
              <a:solidFill>
                <a:schemeClr val="bg1"/>
              </a:solidFill>
              <a:latin typeface="Candara" panose="020E0502030303020204" pitchFamily="34" charset="0"/>
            </a:endParaRPr>
          </a:p>
        </p:txBody>
      </p:sp>
      <p:sp>
        <p:nvSpPr>
          <p:cNvPr id="69" name="Text Box 10">
            <a:extLst>
              <a:ext uri="{FF2B5EF4-FFF2-40B4-BE49-F238E27FC236}">
                <a16:creationId xmlns:a16="http://schemas.microsoft.com/office/drawing/2014/main" id="{D0C0EA4D-34B4-426B-9F8D-2BD2DE754847}"/>
              </a:ext>
            </a:extLst>
          </p:cNvPr>
          <p:cNvSpPr txBox="1">
            <a:spLocks noChangeArrowheads="1"/>
          </p:cNvSpPr>
          <p:nvPr/>
        </p:nvSpPr>
        <p:spPr bwMode="auto">
          <a:xfrm>
            <a:off x="8819279" y="1811798"/>
            <a:ext cx="688987" cy="954107"/>
          </a:xfrm>
          <a:prstGeom prst="rect">
            <a:avLst/>
          </a:prstGeom>
          <a:noFill/>
          <a:ln w="9525">
            <a:noFill/>
            <a:miter lim="800000"/>
            <a:headEnd/>
            <a:tailEnd/>
          </a:ln>
        </p:spPr>
        <p:txBody>
          <a:bodyPr wrap="square" lIns="60960" tIns="30480" rIns="60960" bIns="30480">
            <a:spAutoFit/>
          </a:bodyPr>
          <a:lstStyle/>
          <a:p>
            <a:pPr algn="ctr"/>
            <a:r>
              <a:rPr lang="en-US" spc="100" dirty="0">
                <a:solidFill>
                  <a:schemeClr val="bg1"/>
                </a:solidFill>
              </a:rPr>
              <a:t>STEP</a:t>
            </a:r>
          </a:p>
          <a:p>
            <a:pPr algn="ctr"/>
            <a:r>
              <a:rPr lang="en-US" sz="4000" spc="100" dirty="0">
                <a:solidFill>
                  <a:schemeClr val="bg1"/>
                </a:solidFill>
                <a:latin typeface="Bernard MT Condensed" panose="02050806060905020404" pitchFamily="18" charset="0"/>
              </a:rPr>
              <a:t>05</a:t>
            </a:r>
          </a:p>
        </p:txBody>
      </p:sp>
      <p:pic>
        <p:nvPicPr>
          <p:cNvPr id="70" name="Picture 69">
            <a:hlinkClick r:id="rId3"/>
            <a:extLst>
              <a:ext uri="{FF2B5EF4-FFF2-40B4-BE49-F238E27FC236}">
                <a16:creationId xmlns:a16="http://schemas.microsoft.com/office/drawing/2014/main" id="{14CABB58-3FC8-4C8D-A571-642E37EC448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89755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animEffect transition="in" filter="fade">
                                      <p:cBhvr>
                                        <p:cTn id="11" dur="500"/>
                                        <p:tgtEl>
                                          <p:spTgt spid="14">
                                            <p:txEl>
                                              <p:pRg st="0" end="0"/>
                                            </p:txEl>
                                          </p:spTgt>
                                        </p:tgtEl>
                                      </p:cBhvr>
                                    </p:animEffect>
                                    <p:anim calcmode="lin" valueType="num">
                                      <p:cBhvr>
                                        <p:cTn id="12"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fade">
                                      <p:cBhvr>
                                        <p:cTn id="17" dur="500"/>
                                        <p:tgtEl>
                                          <p:spTgt spid="14">
                                            <p:txEl>
                                              <p:pRg st="2" end="2"/>
                                            </p:txEl>
                                          </p:spTgt>
                                        </p:tgtEl>
                                      </p:cBhvr>
                                    </p:animEffect>
                                    <p:anim calcmode="lin" valueType="num">
                                      <p:cBhvr>
                                        <p:cTn id="18"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4">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4">
                                            <p:txEl>
                                              <p:pRg st="3" end="3"/>
                                            </p:txEl>
                                          </p:spTgt>
                                        </p:tgtEl>
                                        <p:attrNameLst>
                                          <p:attrName>style.visibility</p:attrName>
                                        </p:attrNameLst>
                                      </p:cBhvr>
                                      <p:to>
                                        <p:strVal val="visible"/>
                                      </p:to>
                                    </p:set>
                                    <p:animEffect transition="in" filter="fade">
                                      <p:cBhvr>
                                        <p:cTn id="23" dur="500"/>
                                        <p:tgtEl>
                                          <p:spTgt spid="14">
                                            <p:txEl>
                                              <p:pRg st="3" end="3"/>
                                            </p:txEl>
                                          </p:spTgt>
                                        </p:tgtEl>
                                      </p:cBhvr>
                                    </p:animEffect>
                                    <p:anim calcmode="lin" valueType="num">
                                      <p:cBhvr>
                                        <p:cTn id="24"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14">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4">
                                            <p:txEl>
                                              <p:pRg st="5" end="5"/>
                                            </p:txEl>
                                          </p:spTgt>
                                        </p:tgtEl>
                                        <p:attrNameLst>
                                          <p:attrName>style.visibility</p:attrName>
                                        </p:attrNameLst>
                                      </p:cBhvr>
                                      <p:to>
                                        <p:strVal val="visible"/>
                                      </p:to>
                                    </p:set>
                                    <p:animEffect transition="in" filter="fade">
                                      <p:cBhvr>
                                        <p:cTn id="29" dur="500"/>
                                        <p:tgtEl>
                                          <p:spTgt spid="14">
                                            <p:txEl>
                                              <p:pRg st="5" end="5"/>
                                            </p:txEl>
                                          </p:spTgt>
                                        </p:tgtEl>
                                      </p:cBhvr>
                                    </p:animEffect>
                                    <p:anim calcmode="lin" valueType="num">
                                      <p:cBhvr>
                                        <p:cTn id="30" dur="500" fill="hold"/>
                                        <p:tgtEl>
                                          <p:spTgt spid="14">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14">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14">
                                            <p:txEl>
                                              <p:pRg st="7" end="7"/>
                                            </p:txEl>
                                          </p:spTgt>
                                        </p:tgtEl>
                                        <p:attrNameLst>
                                          <p:attrName>style.visibility</p:attrName>
                                        </p:attrNameLst>
                                      </p:cBhvr>
                                      <p:to>
                                        <p:strVal val="visible"/>
                                      </p:to>
                                    </p:set>
                                    <p:animEffect transition="in" filter="fade">
                                      <p:cBhvr>
                                        <p:cTn id="35" dur="500"/>
                                        <p:tgtEl>
                                          <p:spTgt spid="14">
                                            <p:txEl>
                                              <p:pRg st="7" end="7"/>
                                            </p:txEl>
                                          </p:spTgt>
                                        </p:tgtEl>
                                      </p:cBhvr>
                                    </p:animEffect>
                                    <p:anim calcmode="lin" valueType="num">
                                      <p:cBhvr>
                                        <p:cTn id="36" dur="500" fill="hold"/>
                                        <p:tgtEl>
                                          <p:spTgt spid="14">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14">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14">
                                            <p:txEl>
                                              <p:pRg st="9" end="9"/>
                                            </p:txEl>
                                          </p:spTgt>
                                        </p:tgtEl>
                                        <p:attrNameLst>
                                          <p:attrName>style.visibility</p:attrName>
                                        </p:attrNameLst>
                                      </p:cBhvr>
                                      <p:to>
                                        <p:strVal val="visible"/>
                                      </p:to>
                                    </p:set>
                                    <p:animEffect transition="in" filter="fade">
                                      <p:cBhvr>
                                        <p:cTn id="41" dur="500"/>
                                        <p:tgtEl>
                                          <p:spTgt spid="14">
                                            <p:txEl>
                                              <p:pRg st="9" end="9"/>
                                            </p:txEl>
                                          </p:spTgt>
                                        </p:tgtEl>
                                      </p:cBhvr>
                                    </p:animEffect>
                                    <p:anim calcmode="lin" valueType="num">
                                      <p:cBhvr>
                                        <p:cTn id="42" dur="500" fill="hold"/>
                                        <p:tgtEl>
                                          <p:spTgt spid="14">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14">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31" presetClass="entr" presetSubtype="0"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1000" fill="hold"/>
                                        <p:tgtEl>
                                          <p:spTgt spid="12"/>
                                        </p:tgtEl>
                                        <p:attrNameLst>
                                          <p:attrName>ppt_w</p:attrName>
                                        </p:attrNameLst>
                                      </p:cBhvr>
                                      <p:tavLst>
                                        <p:tav tm="0">
                                          <p:val>
                                            <p:fltVal val="0"/>
                                          </p:val>
                                        </p:tav>
                                        <p:tav tm="100000">
                                          <p:val>
                                            <p:strVal val="#ppt_w"/>
                                          </p:val>
                                        </p:tav>
                                      </p:tavLst>
                                    </p:anim>
                                    <p:anim calcmode="lin" valueType="num">
                                      <p:cBhvr>
                                        <p:cTn id="48" dur="1000" fill="hold"/>
                                        <p:tgtEl>
                                          <p:spTgt spid="12"/>
                                        </p:tgtEl>
                                        <p:attrNameLst>
                                          <p:attrName>ppt_h</p:attrName>
                                        </p:attrNameLst>
                                      </p:cBhvr>
                                      <p:tavLst>
                                        <p:tav tm="0">
                                          <p:val>
                                            <p:fltVal val="0"/>
                                          </p:val>
                                        </p:tav>
                                        <p:tav tm="100000">
                                          <p:val>
                                            <p:strVal val="#ppt_h"/>
                                          </p:val>
                                        </p:tav>
                                      </p:tavLst>
                                    </p:anim>
                                    <p:anim calcmode="lin" valueType="num">
                                      <p:cBhvr>
                                        <p:cTn id="49" dur="1000" fill="hold"/>
                                        <p:tgtEl>
                                          <p:spTgt spid="12"/>
                                        </p:tgtEl>
                                        <p:attrNameLst>
                                          <p:attrName>style.rotation</p:attrName>
                                        </p:attrNameLst>
                                      </p:cBhvr>
                                      <p:tavLst>
                                        <p:tav tm="0">
                                          <p:val>
                                            <p:fltVal val="90"/>
                                          </p:val>
                                        </p:tav>
                                        <p:tav tm="100000">
                                          <p:val>
                                            <p:fltVal val="0"/>
                                          </p:val>
                                        </p:tav>
                                      </p:tavLst>
                                    </p:anim>
                                    <p:animEffect transition="in" filter="fade">
                                      <p:cBhvr>
                                        <p:cTn id="50" dur="1000"/>
                                        <p:tgtEl>
                                          <p:spTgt spid="12"/>
                                        </p:tgtEl>
                                      </p:cBhvr>
                                    </p:animEffect>
                                  </p:childTnLst>
                                </p:cTn>
                              </p:par>
                            </p:childTnLst>
                          </p:cTn>
                        </p:par>
                        <p:par>
                          <p:cTn id="51" fill="hold">
                            <p:stCondLst>
                              <p:cond delay="4500"/>
                            </p:stCondLst>
                            <p:childTnLst>
                              <p:par>
                                <p:cTn id="52" presetID="53" presetClass="entr" presetSubtype="16" fill="hold" grpId="0" nodeType="afterEffect">
                                  <p:stCondLst>
                                    <p:cond delay="0"/>
                                  </p:stCondLst>
                                  <p:childTnLst>
                                    <p:set>
                                      <p:cBhvr>
                                        <p:cTn id="53" dur="1" fill="hold">
                                          <p:stCondLst>
                                            <p:cond delay="0"/>
                                          </p:stCondLst>
                                        </p:cTn>
                                        <p:tgtEl>
                                          <p:spTgt spid="16"/>
                                        </p:tgtEl>
                                        <p:attrNameLst>
                                          <p:attrName>style.visibility</p:attrName>
                                        </p:attrNameLst>
                                      </p:cBhvr>
                                      <p:to>
                                        <p:strVal val="visible"/>
                                      </p:to>
                                    </p:set>
                                    <p:anim calcmode="lin" valueType="num">
                                      <p:cBhvr>
                                        <p:cTn id="54" dur="500" fill="hold"/>
                                        <p:tgtEl>
                                          <p:spTgt spid="16"/>
                                        </p:tgtEl>
                                        <p:attrNameLst>
                                          <p:attrName>ppt_w</p:attrName>
                                        </p:attrNameLst>
                                      </p:cBhvr>
                                      <p:tavLst>
                                        <p:tav tm="0">
                                          <p:val>
                                            <p:fltVal val="0"/>
                                          </p:val>
                                        </p:tav>
                                        <p:tav tm="100000">
                                          <p:val>
                                            <p:strVal val="#ppt_w"/>
                                          </p:val>
                                        </p:tav>
                                      </p:tavLst>
                                    </p:anim>
                                    <p:anim calcmode="lin" valueType="num">
                                      <p:cBhvr>
                                        <p:cTn id="55" dur="500" fill="hold"/>
                                        <p:tgtEl>
                                          <p:spTgt spid="16"/>
                                        </p:tgtEl>
                                        <p:attrNameLst>
                                          <p:attrName>ppt_h</p:attrName>
                                        </p:attrNameLst>
                                      </p:cBhvr>
                                      <p:tavLst>
                                        <p:tav tm="0">
                                          <p:val>
                                            <p:fltVal val="0"/>
                                          </p:val>
                                        </p:tav>
                                        <p:tav tm="100000">
                                          <p:val>
                                            <p:strVal val="#ppt_h"/>
                                          </p:val>
                                        </p:tav>
                                      </p:tavLst>
                                    </p:anim>
                                    <p:animEffect transition="in" filter="fade">
                                      <p:cBhvr>
                                        <p:cTn id="56" dur="500"/>
                                        <p:tgtEl>
                                          <p:spTgt spid="16"/>
                                        </p:tgtEl>
                                      </p:cBhvr>
                                    </p:animEffect>
                                  </p:childTnLst>
                                </p:cTn>
                              </p:par>
                            </p:childTnLst>
                          </p:cTn>
                        </p:par>
                        <p:par>
                          <p:cTn id="57" fill="hold">
                            <p:stCondLst>
                              <p:cond delay="5000"/>
                            </p:stCondLst>
                            <p:childTnLst>
                              <p:par>
                                <p:cTn id="58" presetID="42" presetClass="entr" presetSubtype="0" fill="hold" nodeType="afterEffect">
                                  <p:stCondLst>
                                    <p:cond delay="0"/>
                                  </p:stCondLst>
                                  <p:childTnLst>
                                    <p:set>
                                      <p:cBhvr>
                                        <p:cTn id="59" dur="1" fill="hold">
                                          <p:stCondLst>
                                            <p:cond delay="0"/>
                                          </p:stCondLst>
                                        </p:cTn>
                                        <p:tgtEl>
                                          <p:spTgt spid="25"/>
                                        </p:tgtEl>
                                        <p:attrNameLst>
                                          <p:attrName>style.visibility</p:attrName>
                                        </p:attrNameLst>
                                      </p:cBhvr>
                                      <p:to>
                                        <p:strVal val="visible"/>
                                      </p:to>
                                    </p:set>
                                    <p:animEffect transition="in" filter="fade">
                                      <p:cBhvr>
                                        <p:cTn id="60" dur="1000"/>
                                        <p:tgtEl>
                                          <p:spTgt spid="25"/>
                                        </p:tgtEl>
                                      </p:cBhvr>
                                    </p:animEffect>
                                    <p:anim calcmode="lin" valueType="num">
                                      <p:cBhvr>
                                        <p:cTn id="61" dur="1000" fill="hold"/>
                                        <p:tgtEl>
                                          <p:spTgt spid="25"/>
                                        </p:tgtEl>
                                        <p:attrNameLst>
                                          <p:attrName>ppt_x</p:attrName>
                                        </p:attrNameLst>
                                      </p:cBhvr>
                                      <p:tavLst>
                                        <p:tav tm="0">
                                          <p:val>
                                            <p:strVal val="#ppt_x"/>
                                          </p:val>
                                        </p:tav>
                                        <p:tav tm="100000">
                                          <p:val>
                                            <p:strVal val="#ppt_x"/>
                                          </p:val>
                                        </p:tav>
                                      </p:tavLst>
                                    </p:anim>
                                    <p:anim calcmode="lin" valueType="num">
                                      <p:cBhvr>
                                        <p:cTn id="62" dur="1000" fill="hold"/>
                                        <p:tgtEl>
                                          <p:spTgt spid="25"/>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62"/>
                                        </p:tgtEl>
                                        <p:attrNameLst>
                                          <p:attrName>style.visibility</p:attrName>
                                        </p:attrNameLst>
                                      </p:cBhvr>
                                      <p:to>
                                        <p:strVal val="visible"/>
                                      </p:to>
                                    </p:set>
                                    <p:animEffect transition="in" filter="fade">
                                      <p:cBhvr>
                                        <p:cTn id="65" dur="1000"/>
                                        <p:tgtEl>
                                          <p:spTgt spid="62"/>
                                        </p:tgtEl>
                                      </p:cBhvr>
                                    </p:animEffect>
                                    <p:anim calcmode="lin" valueType="num">
                                      <p:cBhvr>
                                        <p:cTn id="66" dur="1000" fill="hold"/>
                                        <p:tgtEl>
                                          <p:spTgt spid="62"/>
                                        </p:tgtEl>
                                        <p:attrNameLst>
                                          <p:attrName>ppt_x</p:attrName>
                                        </p:attrNameLst>
                                      </p:cBhvr>
                                      <p:tavLst>
                                        <p:tav tm="0">
                                          <p:val>
                                            <p:strVal val="#ppt_x"/>
                                          </p:val>
                                        </p:tav>
                                        <p:tav tm="100000">
                                          <p:val>
                                            <p:strVal val="#ppt_x"/>
                                          </p:val>
                                        </p:tav>
                                      </p:tavLst>
                                    </p:anim>
                                    <p:anim calcmode="lin" valueType="num">
                                      <p:cBhvr>
                                        <p:cTn id="67" dur="1000" fill="hold"/>
                                        <p:tgtEl>
                                          <p:spTgt spid="62"/>
                                        </p:tgtEl>
                                        <p:attrNameLst>
                                          <p:attrName>ppt_y</p:attrName>
                                        </p:attrNameLst>
                                      </p:cBhvr>
                                      <p:tavLst>
                                        <p:tav tm="0">
                                          <p:val>
                                            <p:strVal val="#ppt_y+.1"/>
                                          </p:val>
                                        </p:tav>
                                        <p:tav tm="100000">
                                          <p:val>
                                            <p:strVal val="#ppt_y"/>
                                          </p:val>
                                        </p:tav>
                                      </p:tavLst>
                                    </p:anim>
                                  </p:childTnLst>
                                </p:cTn>
                              </p:par>
                            </p:childTnLst>
                          </p:cTn>
                        </p:par>
                        <p:par>
                          <p:cTn id="68" fill="hold">
                            <p:stCondLst>
                              <p:cond delay="6000"/>
                            </p:stCondLst>
                            <p:childTnLst>
                              <p:par>
                                <p:cTn id="69" presetID="31" presetClass="entr" presetSubtype="0" fill="hold" grpId="0" nodeType="afterEffect">
                                  <p:stCondLst>
                                    <p:cond delay="0"/>
                                  </p:stCondLst>
                                  <p:childTnLst>
                                    <p:set>
                                      <p:cBhvr>
                                        <p:cTn id="70" dur="1" fill="hold">
                                          <p:stCondLst>
                                            <p:cond delay="0"/>
                                          </p:stCondLst>
                                        </p:cTn>
                                        <p:tgtEl>
                                          <p:spTgt spid="11"/>
                                        </p:tgtEl>
                                        <p:attrNameLst>
                                          <p:attrName>style.visibility</p:attrName>
                                        </p:attrNameLst>
                                      </p:cBhvr>
                                      <p:to>
                                        <p:strVal val="visible"/>
                                      </p:to>
                                    </p:set>
                                    <p:anim calcmode="lin" valueType="num">
                                      <p:cBhvr>
                                        <p:cTn id="71" dur="1000" fill="hold"/>
                                        <p:tgtEl>
                                          <p:spTgt spid="11"/>
                                        </p:tgtEl>
                                        <p:attrNameLst>
                                          <p:attrName>ppt_w</p:attrName>
                                        </p:attrNameLst>
                                      </p:cBhvr>
                                      <p:tavLst>
                                        <p:tav tm="0">
                                          <p:val>
                                            <p:fltVal val="0"/>
                                          </p:val>
                                        </p:tav>
                                        <p:tav tm="100000">
                                          <p:val>
                                            <p:strVal val="#ppt_w"/>
                                          </p:val>
                                        </p:tav>
                                      </p:tavLst>
                                    </p:anim>
                                    <p:anim calcmode="lin" valueType="num">
                                      <p:cBhvr>
                                        <p:cTn id="72" dur="1000" fill="hold"/>
                                        <p:tgtEl>
                                          <p:spTgt spid="11"/>
                                        </p:tgtEl>
                                        <p:attrNameLst>
                                          <p:attrName>ppt_h</p:attrName>
                                        </p:attrNameLst>
                                      </p:cBhvr>
                                      <p:tavLst>
                                        <p:tav tm="0">
                                          <p:val>
                                            <p:fltVal val="0"/>
                                          </p:val>
                                        </p:tav>
                                        <p:tav tm="100000">
                                          <p:val>
                                            <p:strVal val="#ppt_h"/>
                                          </p:val>
                                        </p:tav>
                                      </p:tavLst>
                                    </p:anim>
                                    <p:anim calcmode="lin" valueType="num">
                                      <p:cBhvr>
                                        <p:cTn id="73" dur="1000" fill="hold"/>
                                        <p:tgtEl>
                                          <p:spTgt spid="11"/>
                                        </p:tgtEl>
                                        <p:attrNameLst>
                                          <p:attrName>style.rotation</p:attrName>
                                        </p:attrNameLst>
                                      </p:cBhvr>
                                      <p:tavLst>
                                        <p:tav tm="0">
                                          <p:val>
                                            <p:fltVal val="90"/>
                                          </p:val>
                                        </p:tav>
                                        <p:tav tm="100000">
                                          <p:val>
                                            <p:fltVal val="0"/>
                                          </p:val>
                                        </p:tav>
                                      </p:tavLst>
                                    </p:anim>
                                    <p:animEffect transition="in" filter="fade">
                                      <p:cBhvr>
                                        <p:cTn id="74" dur="1000"/>
                                        <p:tgtEl>
                                          <p:spTgt spid="11"/>
                                        </p:tgtEl>
                                      </p:cBhvr>
                                    </p:animEffect>
                                  </p:childTnLst>
                                </p:cTn>
                              </p:par>
                            </p:childTnLst>
                          </p:cTn>
                        </p:par>
                        <p:par>
                          <p:cTn id="75" fill="hold">
                            <p:stCondLst>
                              <p:cond delay="7000"/>
                            </p:stCondLst>
                            <p:childTnLst>
                              <p:par>
                                <p:cTn id="76" presetID="53" presetClass="entr" presetSubtype="16" fill="hold" grpId="0" nodeType="afterEffect">
                                  <p:stCondLst>
                                    <p:cond delay="0"/>
                                  </p:stCondLst>
                                  <p:childTnLst>
                                    <p:set>
                                      <p:cBhvr>
                                        <p:cTn id="77" dur="1" fill="hold">
                                          <p:stCondLst>
                                            <p:cond delay="0"/>
                                          </p:stCondLst>
                                        </p:cTn>
                                        <p:tgtEl>
                                          <p:spTgt spid="63"/>
                                        </p:tgtEl>
                                        <p:attrNameLst>
                                          <p:attrName>style.visibility</p:attrName>
                                        </p:attrNameLst>
                                      </p:cBhvr>
                                      <p:to>
                                        <p:strVal val="visible"/>
                                      </p:to>
                                    </p:set>
                                    <p:anim calcmode="lin" valueType="num">
                                      <p:cBhvr>
                                        <p:cTn id="78" dur="500" fill="hold"/>
                                        <p:tgtEl>
                                          <p:spTgt spid="63"/>
                                        </p:tgtEl>
                                        <p:attrNameLst>
                                          <p:attrName>ppt_w</p:attrName>
                                        </p:attrNameLst>
                                      </p:cBhvr>
                                      <p:tavLst>
                                        <p:tav tm="0">
                                          <p:val>
                                            <p:fltVal val="0"/>
                                          </p:val>
                                        </p:tav>
                                        <p:tav tm="100000">
                                          <p:val>
                                            <p:strVal val="#ppt_w"/>
                                          </p:val>
                                        </p:tav>
                                      </p:tavLst>
                                    </p:anim>
                                    <p:anim calcmode="lin" valueType="num">
                                      <p:cBhvr>
                                        <p:cTn id="79" dur="500" fill="hold"/>
                                        <p:tgtEl>
                                          <p:spTgt spid="63"/>
                                        </p:tgtEl>
                                        <p:attrNameLst>
                                          <p:attrName>ppt_h</p:attrName>
                                        </p:attrNameLst>
                                      </p:cBhvr>
                                      <p:tavLst>
                                        <p:tav tm="0">
                                          <p:val>
                                            <p:fltVal val="0"/>
                                          </p:val>
                                        </p:tav>
                                        <p:tav tm="100000">
                                          <p:val>
                                            <p:strVal val="#ppt_h"/>
                                          </p:val>
                                        </p:tav>
                                      </p:tavLst>
                                    </p:anim>
                                    <p:animEffect transition="in" filter="fade">
                                      <p:cBhvr>
                                        <p:cTn id="80" dur="500"/>
                                        <p:tgtEl>
                                          <p:spTgt spid="63"/>
                                        </p:tgtEl>
                                      </p:cBhvr>
                                    </p:animEffect>
                                  </p:childTnLst>
                                </p:cTn>
                              </p:par>
                            </p:childTnLst>
                          </p:cTn>
                        </p:par>
                        <p:par>
                          <p:cTn id="81" fill="hold">
                            <p:stCondLst>
                              <p:cond delay="7500"/>
                            </p:stCondLst>
                            <p:childTnLst>
                              <p:par>
                                <p:cTn id="82" presetID="42" presetClass="entr" presetSubtype="0" fill="hold" nodeType="afterEffect">
                                  <p:stCondLst>
                                    <p:cond delay="0"/>
                                  </p:stCondLst>
                                  <p:childTnLst>
                                    <p:set>
                                      <p:cBhvr>
                                        <p:cTn id="83" dur="1" fill="hold">
                                          <p:stCondLst>
                                            <p:cond delay="0"/>
                                          </p:stCondLst>
                                        </p:cTn>
                                        <p:tgtEl>
                                          <p:spTgt spid="18"/>
                                        </p:tgtEl>
                                        <p:attrNameLst>
                                          <p:attrName>style.visibility</p:attrName>
                                        </p:attrNameLst>
                                      </p:cBhvr>
                                      <p:to>
                                        <p:strVal val="visible"/>
                                      </p:to>
                                    </p:set>
                                    <p:animEffect transition="in" filter="fade">
                                      <p:cBhvr>
                                        <p:cTn id="84" dur="1000"/>
                                        <p:tgtEl>
                                          <p:spTgt spid="18"/>
                                        </p:tgtEl>
                                      </p:cBhvr>
                                    </p:animEffect>
                                    <p:anim calcmode="lin" valueType="num">
                                      <p:cBhvr>
                                        <p:cTn id="85" dur="1000" fill="hold"/>
                                        <p:tgtEl>
                                          <p:spTgt spid="18"/>
                                        </p:tgtEl>
                                        <p:attrNameLst>
                                          <p:attrName>ppt_x</p:attrName>
                                        </p:attrNameLst>
                                      </p:cBhvr>
                                      <p:tavLst>
                                        <p:tav tm="0">
                                          <p:val>
                                            <p:strVal val="#ppt_x"/>
                                          </p:val>
                                        </p:tav>
                                        <p:tav tm="100000">
                                          <p:val>
                                            <p:strVal val="#ppt_x"/>
                                          </p:val>
                                        </p:tav>
                                      </p:tavLst>
                                    </p:anim>
                                    <p:anim calcmode="lin" valueType="num">
                                      <p:cBhvr>
                                        <p:cTn id="86" dur="1000" fill="hold"/>
                                        <p:tgtEl>
                                          <p:spTgt spid="18"/>
                                        </p:tgtEl>
                                        <p:attrNameLst>
                                          <p:attrName>ppt_y</p:attrName>
                                        </p:attrNameLst>
                                      </p:cBhvr>
                                      <p:tavLst>
                                        <p:tav tm="0">
                                          <p:val>
                                            <p:strVal val="#ppt_y+.1"/>
                                          </p:val>
                                        </p:tav>
                                        <p:tav tm="100000">
                                          <p:val>
                                            <p:strVal val="#ppt_y"/>
                                          </p:val>
                                        </p:tav>
                                      </p:tavLst>
                                    </p:anim>
                                  </p:childTnLst>
                                </p:cTn>
                              </p:par>
                              <p:par>
                                <p:cTn id="87" presetID="42" presetClass="entr" presetSubtype="0" fill="hold" grpId="0" nodeType="withEffect">
                                  <p:stCondLst>
                                    <p:cond delay="0"/>
                                  </p:stCondLst>
                                  <p:childTnLst>
                                    <p:set>
                                      <p:cBhvr>
                                        <p:cTn id="88" dur="1" fill="hold">
                                          <p:stCondLst>
                                            <p:cond delay="0"/>
                                          </p:stCondLst>
                                        </p:cTn>
                                        <p:tgtEl>
                                          <p:spTgt spid="61"/>
                                        </p:tgtEl>
                                        <p:attrNameLst>
                                          <p:attrName>style.visibility</p:attrName>
                                        </p:attrNameLst>
                                      </p:cBhvr>
                                      <p:to>
                                        <p:strVal val="visible"/>
                                      </p:to>
                                    </p:set>
                                    <p:animEffect transition="in" filter="fade">
                                      <p:cBhvr>
                                        <p:cTn id="89" dur="1000"/>
                                        <p:tgtEl>
                                          <p:spTgt spid="61"/>
                                        </p:tgtEl>
                                      </p:cBhvr>
                                    </p:animEffect>
                                    <p:anim calcmode="lin" valueType="num">
                                      <p:cBhvr>
                                        <p:cTn id="90" dur="1000" fill="hold"/>
                                        <p:tgtEl>
                                          <p:spTgt spid="61"/>
                                        </p:tgtEl>
                                        <p:attrNameLst>
                                          <p:attrName>ppt_x</p:attrName>
                                        </p:attrNameLst>
                                      </p:cBhvr>
                                      <p:tavLst>
                                        <p:tav tm="0">
                                          <p:val>
                                            <p:strVal val="#ppt_x"/>
                                          </p:val>
                                        </p:tav>
                                        <p:tav tm="100000">
                                          <p:val>
                                            <p:strVal val="#ppt_x"/>
                                          </p:val>
                                        </p:tav>
                                      </p:tavLst>
                                    </p:anim>
                                    <p:anim calcmode="lin" valueType="num">
                                      <p:cBhvr>
                                        <p:cTn id="91" dur="1000" fill="hold"/>
                                        <p:tgtEl>
                                          <p:spTgt spid="61"/>
                                        </p:tgtEl>
                                        <p:attrNameLst>
                                          <p:attrName>ppt_y</p:attrName>
                                        </p:attrNameLst>
                                      </p:cBhvr>
                                      <p:tavLst>
                                        <p:tav tm="0">
                                          <p:val>
                                            <p:strVal val="#ppt_y+.1"/>
                                          </p:val>
                                        </p:tav>
                                        <p:tav tm="100000">
                                          <p:val>
                                            <p:strVal val="#ppt_y"/>
                                          </p:val>
                                        </p:tav>
                                      </p:tavLst>
                                    </p:anim>
                                  </p:childTnLst>
                                </p:cTn>
                              </p:par>
                            </p:childTnLst>
                          </p:cTn>
                        </p:par>
                        <p:par>
                          <p:cTn id="92" fill="hold">
                            <p:stCondLst>
                              <p:cond delay="8500"/>
                            </p:stCondLst>
                            <p:childTnLst>
                              <p:par>
                                <p:cTn id="93" presetID="31" presetClass="entr" presetSubtype="0" fill="hold" grpId="0" nodeType="afterEffect">
                                  <p:stCondLst>
                                    <p:cond delay="0"/>
                                  </p:stCondLst>
                                  <p:childTnLst>
                                    <p:set>
                                      <p:cBhvr>
                                        <p:cTn id="94" dur="1" fill="hold">
                                          <p:stCondLst>
                                            <p:cond delay="0"/>
                                          </p:stCondLst>
                                        </p:cTn>
                                        <p:tgtEl>
                                          <p:spTgt spid="10"/>
                                        </p:tgtEl>
                                        <p:attrNameLst>
                                          <p:attrName>style.visibility</p:attrName>
                                        </p:attrNameLst>
                                      </p:cBhvr>
                                      <p:to>
                                        <p:strVal val="visible"/>
                                      </p:to>
                                    </p:set>
                                    <p:anim calcmode="lin" valueType="num">
                                      <p:cBhvr>
                                        <p:cTn id="95" dur="1000" fill="hold"/>
                                        <p:tgtEl>
                                          <p:spTgt spid="10"/>
                                        </p:tgtEl>
                                        <p:attrNameLst>
                                          <p:attrName>ppt_w</p:attrName>
                                        </p:attrNameLst>
                                      </p:cBhvr>
                                      <p:tavLst>
                                        <p:tav tm="0">
                                          <p:val>
                                            <p:fltVal val="0"/>
                                          </p:val>
                                        </p:tav>
                                        <p:tav tm="100000">
                                          <p:val>
                                            <p:strVal val="#ppt_w"/>
                                          </p:val>
                                        </p:tav>
                                      </p:tavLst>
                                    </p:anim>
                                    <p:anim calcmode="lin" valueType="num">
                                      <p:cBhvr>
                                        <p:cTn id="96" dur="1000" fill="hold"/>
                                        <p:tgtEl>
                                          <p:spTgt spid="10"/>
                                        </p:tgtEl>
                                        <p:attrNameLst>
                                          <p:attrName>ppt_h</p:attrName>
                                        </p:attrNameLst>
                                      </p:cBhvr>
                                      <p:tavLst>
                                        <p:tav tm="0">
                                          <p:val>
                                            <p:fltVal val="0"/>
                                          </p:val>
                                        </p:tav>
                                        <p:tav tm="100000">
                                          <p:val>
                                            <p:strVal val="#ppt_h"/>
                                          </p:val>
                                        </p:tav>
                                      </p:tavLst>
                                    </p:anim>
                                    <p:anim calcmode="lin" valueType="num">
                                      <p:cBhvr>
                                        <p:cTn id="97" dur="1000" fill="hold"/>
                                        <p:tgtEl>
                                          <p:spTgt spid="10"/>
                                        </p:tgtEl>
                                        <p:attrNameLst>
                                          <p:attrName>style.rotation</p:attrName>
                                        </p:attrNameLst>
                                      </p:cBhvr>
                                      <p:tavLst>
                                        <p:tav tm="0">
                                          <p:val>
                                            <p:fltVal val="90"/>
                                          </p:val>
                                        </p:tav>
                                        <p:tav tm="100000">
                                          <p:val>
                                            <p:fltVal val="0"/>
                                          </p:val>
                                        </p:tav>
                                      </p:tavLst>
                                    </p:anim>
                                    <p:animEffect transition="in" filter="fade">
                                      <p:cBhvr>
                                        <p:cTn id="98" dur="1000"/>
                                        <p:tgtEl>
                                          <p:spTgt spid="10"/>
                                        </p:tgtEl>
                                      </p:cBhvr>
                                    </p:animEffect>
                                  </p:childTnLst>
                                </p:cTn>
                              </p:par>
                            </p:childTnLst>
                          </p:cTn>
                        </p:par>
                        <p:par>
                          <p:cTn id="99" fill="hold">
                            <p:stCondLst>
                              <p:cond delay="9500"/>
                            </p:stCondLst>
                            <p:childTnLst>
                              <p:par>
                                <p:cTn id="100" presetID="53" presetClass="entr" presetSubtype="16" fill="hold" grpId="0" nodeType="afterEffect">
                                  <p:stCondLst>
                                    <p:cond delay="0"/>
                                  </p:stCondLst>
                                  <p:childTnLst>
                                    <p:set>
                                      <p:cBhvr>
                                        <p:cTn id="101" dur="1" fill="hold">
                                          <p:stCondLst>
                                            <p:cond delay="0"/>
                                          </p:stCondLst>
                                        </p:cTn>
                                        <p:tgtEl>
                                          <p:spTgt spid="65"/>
                                        </p:tgtEl>
                                        <p:attrNameLst>
                                          <p:attrName>style.visibility</p:attrName>
                                        </p:attrNameLst>
                                      </p:cBhvr>
                                      <p:to>
                                        <p:strVal val="visible"/>
                                      </p:to>
                                    </p:set>
                                    <p:anim calcmode="lin" valueType="num">
                                      <p:cBhvr>
                                        <p:cTn id="102" dur="500" fill="hold"/>
                                        <p:tgtEl>
                                          <p:spTgt spid="65"/>
                                        </p:tgtEl>
                                        <p:attrNameLst>
                                          <p:attrName>ppt_w</p:attrName>
                                        </p:attrNameLst>
                                      </p:cBhvr>
                                      <p:tavLst>
                                        <p:tav tm="0">
                                          <p:val>
                                            <p:fltVal val="0"/>
                                          </p:val>
                                        </p:tav>
                                        <p:tav tm="100000">
                                          <p:val>
                                            <p:strVal val="#ppt_w"/>
                                          </p:val>
                                        </p:tav>
                                      </p:tavLst>
                                    </p:anim>
                                    <p:anim calcmode="lin" valueType="num">
                                      <p:cBhvr>
                                        <p:cTn id="103" dur="500" fill="hold"/>
                                        <p:tgtEl>
                                          <p:spTgt spid="65"/>
                                        </p:tgtEl>
                                        <p:attrNameLst>
                                          <p:attrName>ppt_h</p:attrName>
                                        </p:attrNameLst>
                                      </p:cBhvr>
                                      <p:tavLst>
                                        <p:tav tm="0">
                                          <p:val>
                                            <p:fltVal val="0"/>
                                          </p:val>
                                        </p:tav>
                                        <p:tav tm="100000">
                                          <p:val>
                                            <p:strVal val="#ppt_h"/>
                                          </p:val>
                                        </p:tav>
                                      </p:tavLst>
                                    </p:anim>
                                    <p:animEffect transition="in" filter="fade">
                                      <p:cBhvr>
                                        <p:cTn id="104" dur="500"/>
                                        <p:tgtEl>
                                          <p:spTgt spid="65"/>
                                        </p:tgtEl>
                                      </p:cBhvr>
                                    </p:animEffect>
                                  </p:childTnLst>
                                </p:cTn>
                              </p:par>
                            </p:childTnLst>
                          </p:cTn>
                        </p:par>
                        <p:par>
                          <p:cTn id="105" fill="hold">
                            <p:stCondLst>
                              <p:cond delay="10000"/>
                            </p:stCondLst>
                            <p:childTnLst>
                              <p:par>
                                <p:cTn id="106" presetID="42" presetClass="entr" presetSubtype="0" fill="hold" nodeType="afterEffect">
                                  <p:stCondLst>
                                    <p:cond delay="0"/>
                                  </p:stCondLst>
                                  <p:childTnLst>
                                    <p:set>
                                      <p:cBhvr>
                                        <p:cTn id="107" dur="1" fill="hold">
                                          <p:stCondLst>
                                            <p:cond delay="0"/>
                                          </p:stCondLst>
                                        </p:cTn>
                                        <p:tgtEl>
                                          <p:spTgt spid="21"/>
                                        </p:tgtEl>
                                        <p:attrNameLst>
                                          <p:attrName>style.visibility</p:attrName>
                                        </p:attrNameLst>
                                      </p:cBhvr>
                                      <p:to>
                                        <p:strVal val="visible"/>
                                      </p:to>
                                    </p:set>
                                    <p:animEffect transition="in" filter="fade">
                                      <p:cBhvr>
                                        <p:cTn id="108" dur="1000"/>
                                        <p:tgtEl>
                                          <p:spTgt spid="21"/>
                                        </p:tgtEl>
                                      </p:cBhvr>
                                    </p:animEffect>
                                    <p:anim calcmode="lin" valueType="num">
                                      <p:cBhvr>
                                        <p:cTn id="109" dur="1000" fill="hold"/>
                                        <p:tgtEl>
                                          <p:spTgt spid="21"/>
                                        </p:tgtEl>
                                        <p:attrNameLst>
                                          <p:attrName>ppt_x</p:attrName>
                                        </p:attrNameLst>
                                      </p:cBhvr>
                                      <p:tavLst>
                                        <p:tav tm="0">
                                          <p:val>
                                            <p:strVal val="#ppt_x"/>
                                          </p:val>
                                        </p:tav>
                                        <p:tav tm="100000">
                                          <p:val>
                                            <p:strVal val="#ppt_x"/>
                                          </p:val>
                                        </p:tav>
                                      </p:tavLst>
                                    </p:anim>
                                    <p:anim calcmode="lin" valueType="num">
                                      <p:cBhvr>
                                        <p:cTn id="110" dur="1000" fill="hold"/>
                                        <p:tgtEl>
                                          <p:spTgt spid="21"/>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64"/>
                                        </p:tgtEl>
                                        <p:attrNameLst>
                                          <p:attrName>style.visibility</p:attrName>
                                        </p:attrNameLst>
                                      </p:cBhvr>
                                      <p:to>
                                        <p:strVal val="visible"/>
                                      </p:to>
                                    </p:set>
                                    <p:animEffect transition="in" filter="fade">
                                      <p:cBhvr>
                                        <p:cTn id="113" dur="1000"/>
                                        <p:tgtEl>
                                          <p:spTgt spid="64"/>
                                        </p:tgtEl>
                                      </p:cBhvr>
                                    </p:animEffect>
                                    <p:anim calcmode="lin" valueType="num">
                                      <p:cBhvr>
                                        <p:cTn id="114" dur="1000" fill="hold"/>
                                        <p:tgtEl>
                                          <p:spTgt spid="64"/>
                                        </p:tgtEl>
                                        <p:attrNameLst>
                                          <p:attrName>ppt_x</p:attrName>
                                        </p:attrNameLst>
                                      </p:cBhvr>
                                      <p:tavLst>
                                        <p:tav tm="0">
                                          <p:val>
                                            <p:strVal val="#ppt_x"/>
                                          </p:val>
                                        </p:tav>
                                        <p:tav tm="100000">
                                          <p:val>
                                            <p:strVal val="#ppt_x"/>
                                          </p:val>
                                        </p:tav>
                                      </p:tavLst>
                                    </p:anim>
                                    <p:anim calcmode="lin" valueType="num">
                                      <p:cBhvr>
                                        <p:cTn id="115" dur="1000" fill="hold"/>
                                        <p:tgtEl>
                                          <p:spTgt spid="64"/>
                                        </p:tgtEl>
                                        <p:attrNameLst>
                                          <p:attrName>ppt_y</p:attrName>
                                        </p:attrNameLst>
                                      </p:cBhvr>
                                      <p:tavLst>
                                        <p:tav tm="0">
                                          <p:val>
                                            <p:strVal val="#ppt_y+.1"/>
                                          </p:val>
                                        </p:tav>
                                        <p:tav tm="100000">
                                          <p:val>
                                            <p:strVal val="#ppt_y"/>
                                          </p:val>
                                        </p:tav>
                                      </p:tavLst>
                                    </p:anim>
                                  </p:childTnLst>
                                </p:cTn>
                              </p:par>
                            </p:childTnLst>
                          </p:cTn>
                        </p:par>
                        <p:par>
                          <p:cTn id="116" fill="hold">
                            <p:stCondLst>
                              <p:cond delay="11000"/>
                            </p:stCondLst>
                            <p:childTnLst>
                              <p:par>
                                <p:cTn id="117" presetID="31" presetClass="entr" presetSubtype="0" fill="hold" grpId="0" nodeType="afterEffect">
                                  <p:stCondLst>
                                    <p:cond delay="0"/>
                                  </p:stCondLst>
                                  <p:childTnLst>
                                    <p:set>
                                      <p:cBhvr>
                                        <p:cTn id="118" dur="1" fill="hold">
                                          <p:stCondLst>
                                            <p:cond delay="0"/>
                                          </p:stCondLst>
                                        </p:cTn>
                                        <p:tgtEl>
                                          <p:spTgt spid="9"/>
                                        </p:tgtEl>
                                        <p:attrNameLst>
                                          <p:attrName>style.visibility</p:attrName>
                                        </p:attrNameLst>
                                      </p:cBhvr>
                                      <p:to>
                                        <p:strVal val="visible"/>
                                      </p:to>
                                    </p:set>
                                    <p:anim calcmode="lin" valueType="num">
                                      <p:cBhvr>
                                        <p:cTn id="119" dur="1000" fill="hold"/>
                                        <p:tgtEl>
                                          <p:spTgt spid="9"/>
                                        </p:tgtEl>
                                        <p:attrNameLst>
                                          <p:attrName>ppt_w</p:attrName>
                                        </p:attrNameLst>
                                      </p:cBhvr>
                                      <p:tavLst>
                                        <p:tav tm="0">
                                          <p:val>
                                            <p:fltVal val="0"/>
                                          </p:val>
                                        </p:tav>
                                        <p:tav tm="100000">
                                          <p:val>
                                            <p:strVal val="#ppt_w"/>
                                          </p:val>
                                        </p:tav>
                                      </p:tavLst>
                                    </p:anim>
                                    <p:anim calcmode="lin" valueType="num">
                                      <p:cBhvr>
                                        <p:cTn id="120" dur="1000" fill="hold"/>
                                        <p:tgtEl>
                                          <p:spTgt spid="9"/>
                                        </p:tgtEl>
                                        <p:attrNameLst>
                                          <p:attrName>ppt_h</p:attrName>
                                        </p:attrNameLst>
                                      </p:cBhvr>
                                      <p:tavLst>
                                        <p:tav tm="0">
                                          <p:val>
                                            <p:fltVal val="0"/>
                                          </p:val>
                                        </p:tav>
                                        <p:tav tm="100000">
                                          <p:val>
                                            <p:strVal val="#ppt_h"/>
                                          </p:val>
                                        </p:tav>
                                      </p:tavLst>
                                    </p:anim>
                                    <p:anim calcmode="lin" valueType="num">
                                      <p:cBhvr>
                                        <p:cTn id="121" dur="1000" fill="hold"/>
                                        <p:tgtEl>
                                          <p:spTgt spid="9"/>
                                        </p:tgtEl>
                                        <p:attrNameLst>
                                          <p:attrName>style.rotation</p:attrName>
                                        </p:attrNameLst>
                                      </p:cBhvr>
                                      <p:tavLst>
                                        <p:tav tm="0">
                                          <p:val>
                                            <p:fltVal val="90"/>
                                          </p:val>
                                        </p:tav>
                                        <p:tav tm="100000">
                                          <p:val>
                                            <p:fltVal val="0"/>
                                          </p:val>
                                        </p:tav>
                                      </p:tavLst>
                                    </p:anim>
                                    <p:animEffect transition="in" filter="fade">
                                      <p:cBhvr>
                                        <p:cTn id="122" dur="1000"/>
                                        <p:tgtEl>
                                          <p:spTgt spid="9"/>
                                        </p:tgtEl>
                                      </p:cBhvr>
                                    </p:animEffect>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67"/>
                                        </p:tgtEl>
                                        <p:attrNameLst>
                                          <p:attrName>style.visibility</p:attrName>
                                        </p:attrNameLst>
                                      </p:cBhvr>
                                      <p:to>
                                        <p:strVal val="visible"/>
                                      </p:to>
                                    </p:set>
                                    <p:anim calcmode="lin" valueType="num">
                                      <p:cBhvr>
                                        <p:cTn id="126" dur="500" fill="hold"/>
                                        <p:tgtEl>
                                          <p:spTgt spid="67"/>
                                        </p:tgtEl>
                                        <p:attrNameLst>
                                          <p:attrName>ppt_w</p:attrName>
                                        </p:attrNameLst>
                                      </p:cBhvr>
                                      <p:tavLst>
                                        <p:tav tm="0">
                                          <p:val>
                                            <p:fltVal val="0"/>
                                          </p:val>
                                        </p:tav>
                                        <p:tav tm="100000">
                                          <p:val>
                                            <p:strVal val="#ppt_w"/>
                                          </p:val>
                                        </p:tav>
                                      </p:tavLst>
                                    </p:anim>
                                    <p:anim calcmode="lin" valueType="num">
                                      <p:cBhvr>
                                        <p:cTn id="127" dur="500" fill="hold"/>
                                        <p:tgtEl>
                                          <p:spTgt spid="67"/>
                                        </p:tgtEl>
                                        <p:attrNameLst>
                                          <p:attrName>ppt_h</p:attrName>
                                        </p:attrNameLst>
                                      </p:cBhvr>
                                      <p:tavLst>
                                        <p:tav tm="0">
                                          <p:val>
                                            <p:fltVal val="0"/>
                                          </p:val>
                                        </p:tav>
                                        <p:tav tm="100000">
                                          <p:val>
                                            <p:strVal val="#ppt_h"/>
                                          </p:val>
                                        </p:tav>
                                      </p:tavLst>
                                    </p:anim>
                                    <p:animEffect transition="in" filter="fade">
                                      <p:cBhvr>
                                        <p:cTn id="128" dur="500"/>
                                        <p:tgtEl>
                                          <p:spTgt spid="67"/>
                                        </p:tgtEl>
                                      </p:cBhvr>
                                    </p:animEffect>
                                  </p:childTnLst>
                                </p:cTn>
                              </p:par>
                            </p:childTnLst>
                          </p:cTn>
                        </p:par>
                        <p:par>
                          <p:cTn id="129" fill="hold">
                            <p:stCondLst>
                              <p:cond delay="12500"/>
                            </p:stCondLst>
                            <p:childTnLst>
                              <p:par>
                                <p:cTn id="130" presetID="42" presetClass="entr" presetSubtype="0" fill="hold" nodeType="afterEffect">
                                  <p:stCondLst>
                                    <p:cond delay="0"/>
                                  </p:stCondLst>
                                  <p:childTnLst>
                                    <p:set>
                                      <p:cBhvr>
                                        <p:cTn id="131" dur="1" fill="hold">
                                          <p:stCondLst>
                                            <p:cond delay="0"/>
                                          </p:stCondLst>
                                        </p:cTn>
                                        <p:tgtEl>
                                          <p:spTgt spid="17"/>
                                        </p:tgtEl>
                                        <p:attrNameLst>
                                          <p:attrName>style.visibility</p:attrName>
                                        </p:attrNameLst>
                                      </p:cBhvr>
                                      <p:to>
                                        <p:strVal val="visible"/>
                                      </p:to>
                                    </p:set>
                                    <p:animEffect transition="in" filter="fade">
                                      <p:cBhvr>
                                        <p:cTn id="132" dur="1000"/>
                                        <p:tgtEl>
                                          <p:spTgt spid="17"/>
                                        </p:tgtEl>
                                      </p:cBhvr>
                                    </p:animEffect>
                                    <p:anim calcmode="lin" valueType="num">
                                      <p:cBhvr>
                                        <p:cTn id="133" dur="1000" fill="hold"/>
                                        <p:tgtEl>
                                          <p:spTgt spid="17"/>
                                        </p:tgtEl>
                                        <p:attrNameLst>
                                          <p:attrName>ppt_x</p:attrName>
                                        </p:attrNameLst>
                                      </p:cBhvr>
                                      <p:tavLst>
                                        <p:tav tm="0">
                                          <p:val>
                                            <p:strVal val="#ppt_x"/>
                                          </p:val>
                                        </p:tav>
                                        <p:tav tm="100000">
                                          <p:val>
                                            <p:strVal val="#ppt_x"/>
                                          </p:val>
                                        </p:tav>
                                      </p:tavLst>
                                    </p:anim>
                                    <p:anim calcmode="lin" valueType="num">
                                      <p:cBhvr>
                                        <p:cTn id="134" dur="1000" fill="hold"/>
                                        <p:tgtEl>
                                          <p:spTgt spid="17"/>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66"/>
                                        </p:tgtEl>
                                        <p:attrNameLst>
                                          <p:attrName>style.visibility</p:attrName>
                                        </p:attrNameLst>
                                      </p:cBhvr>
                                      <p:to>
                                        <p:strVal val="visible"/>
                                      </p:to>
                                    </p:set>
                                    <p:animEffect transition="in" filter="fade">
                                      <p:cBhvr>
                                        <p:cTn id="137" dur="1000"/>
                                        <p:tgtEl>
                                          <p:spTgt spid="66"/>
                                        </p:tgtEl>
                                      </p:cBhvr>
                                    </p:animEffect>
                                    <p:anim calcmode="lin" valueType="num">
                                      <p:cBhvr>
                                        <p:cTn id="138" dur="1000" fill="hold"/>
                                        <p:tgtEl>
                                          <p:spTgt spid="66"/>
                                        </p:tgtEl>
                                        <p:attrNameLst>
                                          <p:attrName>ppt_x</p:attrName>
                                        </p:attrNameLst>
                                      </p:cBhvr>
                                      <p:tavLst>
                                        <p:tav tm="0">
                                          <p:val>
                                            <p:strVal val="#ppt_x"/>
                                          </p:val>
                                        </p:tav>
                                        <p:tav tm="100000">
                                          <p:val>
                                            <p:strVal val="#ppt_x"/>
                                          </p:val>
                                        </p:tav>
                                      </p:tavLst>
                                    </p:anim>
                                    <p:anim calcmode="lin" valueType="num">
                                      <p:cBhvr>
                                        <p:cTn id="139" dur="1000" fill="hold"/>
                                        <p:tgtEl>
                                          <p:spTgt spid="66"/>
                                        </p:tgtEl>
                                        <p:attrNameLst>
                                          <p:attrName>ppt_y</p:attrName>
                                        </p:attrNameLst>
                                      </p:cBhvr>
                                      <p:tavLst>
                                        <p:tav tm="0">
                                          <p:val>
                                            <p:strVal val="#ppt_y+.1"/>
                                          </p:val>
                                        </p:tav>
                                        <p:tav tm="100000">
                                          <p:val>
                                            <p:strVal val="#ppt_y"/>
                                          </p:val>
                                        </p:tav>
                                      </p:tavLst>
                                    </p:anim>
                                  </p:childTnLst>
                                </p:cTn>
                              </p:par>
                            </p:childTnLst>
                          </p:cTn>
                        </p:par>
                        <p:par>
                          <p:cTn id="140" fill="hold">
                            <p:stCondLst>
                              <p:cond delay="13500"/>
                            </p:stCondLst>
                            <p:childTnLst>
                              <p:par>
                                <p:cTn id="141" presetID="31" presetClass="entr" presetSubtype="0" fill="hold" grpId="0" nodeType="afterEffect">
                                  <p:stCondLst>
                                    <p:cond delay="0"/>
                                  </p:stCondLst>
                                  <p:childTnLst>
                                    <p:set>
                                      <p:cBhvr>
                                        <p:cTn id="142" dur="1" fill="hold">
                                          <p:stCondLst>
                                            <p:cond delay="0"/>
                                          </p:stCondLst>
                                        </p:cTn>
                                        <p:tgtEl>
                                          <p:spTgt spid="2"/>
                                        </p:tgtEl>
                                        <p:attrNameLst>
                                          <p:attrName>style.visibility</p:attrName>
                                        </p:attrNameLst>
                                      </p:cBhvr>
                                      <p:to>
                                        <p:strVal val="visible"/>
                                      </p:to>
                                    </p:set>
                                    <p:anim calcmode="lin" valueType="num">
                                      <p:cBhvr>
                                        <p:cTn id="143" dur="1000" fill="hold"/>
                                        <p:tgtEl>
                                          <p:spTgt spid="2"/>
                                        </p:tgtEl>
                                        <p:attrNameLst>
                                          <p:attrName>ppt_w</p:attrName>
                                        </p:attrNameLst>
                                      </p:cBhvr>
                                      <p:tavLst>
                                        <p:tav tm="0">
                                          <p:val>
                                            <p:fltVal val="0"/>
                                          </p:val>
                                        </p:tav>
                                        <p:tav tm="100000">
                                          <p:val>
                                            <p:strVal val="#ppt_w"/>
                                          </p:val>
                                        </p:tav>
                                      </p:tavLst>
                                    </p:anim>
                                    <p:anim calcmode="lin" valueType="num">
                                      <p:cBhvr>
                                        <p:cTn id="144" dur="1000" fill="hold"/>
                                        <p:tgtEl>
                                          <p:spTgt spid="2"/>
                                        </p:tgtEl>
                                        <p:attrNameLst>
                                          <p:attrName>ppt_h</p:attrName>
                                        </p:attrNameLst>
                                      </p:cBhvr>
                                      <p:tavLst>
                                        <p:tav tm="0">
                                          <p:val>
                                            <p:fltVal val="0"/>
                                          </p:val>
                                        </p:tav>
                                        <p:tav tm="100000">
                                          <p:val>
                                            <p:strVal val="#ppt_h"/>
                                          </p:val>
                                        </p:tav>
                                      </p:tavLst>
                                    </p:anim>
                                    <p:anim calcmode="lin" valueType="num">
                                      <p:cBhvr>
                                        <p:cTn id="145" dur="1000" fill="hold"/>
                                        <p:tgtEl>
                                          <p:spTgt spid="2"/>
                                        </p:tgtEl>
                                        <p:attrNameLst>
                                          <p:attrName>style.rotation</p:attrName>
                                        </p:attrNameLst>
                                      </p:cBhvr>
                                      <p:tavLst>
                                        <p:tav tm="0">
                                          <p:val>
                                            <p:fltVal val="90"/>
                                          </p:val>
                                        </p:tav>
                                        <p:tav tm="100000">
                                          <p:val>
                                            <p:fltVal val="0"/>
                                          </p:val>
                                        </p:tav>
                                      </p:tavLst>
                                    </p:anim>
                                    <p:animEffect transition="in" filter="fade">
                                      <p:cBhvr>
                                        <p:cTn id="146" dur="1000"/>
                                        <p:tgtEl>
                                          <p:spTgt spid="2"/>
                                        </p:tgtEl>
                                      </p:cBhvr>
                                    </p:animEffect>
                                  </p:childTnLst>
                                </p:cTn>
                              </p:par>
                            </p:childTnLst>
                          </p:cTn>
                        </p:par>
                        <p:par>
                          <p:cTn id="147" fill="hold">
                            <p:stCondLst>
                              <p:cond delay="14500"/>
                            </p:stCondLst>
                            <p:childTnLst>
                              <p:par>
                                <p:cTn id="148" presetID="53" presetClass="entr" presetSubtype="16" fill="hold" grpId="0" nodeType="afterEffect">
                                  <p:stCondLst>
                                    <p:cond delay="0"/>
                                  </p:stCondLst>
                                  <p:childTnLst>
                                    <p:set>
                                      <p:cBhvr>
                                        <p:cTn id="149" dur="1" fill="hold">
                                          <p:stCondLst>
                                            <p:cond delay="0"/>
                                          </p:stCondLst>
                                        </p:cTn>
                                        <p:tgtEl>
                                          <p:spTgt spid="69"/>
                                        </p:tgtEl>
                                        <p:attrNameLst>
                                          <p:attrName>style.visibility</p:attrName>
                                        </p:attrNameLst>
                                      </p:cBhvr>
                                      <p:to>
                                        <p:strVal val="visible"/>
                                      </p:to>
                                    </p:set>
                                    <p:anim calcmode="lin" valueType="num">
                                      <p:cBhvr>
                                        <p:cTn id="150" dur="500" fill="hold"/>
                                        <p:tgtEl>
                                          <p:spTgt spid="69"/>
                                        </p:tgtEl>
                                        <p:attrNameLst>
                                          <p:attrName>ppt_w</p:attrName>
                                        </p:attrNameLst>
                                      </p:cBhvr>
                                      <p:tavLst>
                                        <p:tav tm="0">
                                          <p:val>
                                            <p:fltVal val="0"/>
                                          </p:val>
                                        </p:tav>
                                        <p:tav tm="100000">
                                          <p:val>
                                            <p:strVal val="#ppt_w"/>
                                          </p:val>
                                        </p:tav>
                                      </p:tavLst>
                                    </p:anim>
                                    <p:anim calcmode="lin" valueType="num">
                                      <p:cBhvr>
                                        <p:cTn id="151" dur="500" fill="hold"/>
                                        <p:tgtEl>
                                          <p:spTgt spid="69"/>
                                        </p:tgtEl>
                                        <p:attrNameLst>
                                          <p:attrName>ppt_h</p:attrName>
                                        </p:attrNameLst>
                                      </p:cBhvr>
                                      <p:tavLst>
                                        <p:tav tm="0">
                                          <p:val>
                                            <p:fltVal val="0"/>
                                          </p:val>
                                        </p:tav>
                                        <p:tav tm="100000">
                                          <p:val>
                                            <p:strVal val="#ppt_h"/>
                                          </p:val>
                                        </p:tav>
                                      </p:tavLst>
                                    </p:anim>
                                    <p:animEffect transition="in" filter="fade">
                                      <p:cBhvr>
                                        <p:cTn id="152" dur="500"/>
                                        <p:tgtEl>
                                          <p:spTgt spid="69"/>
                                        </p:tgtEl>
                                      </p:cBhvr>
                                    </p:animEffect>
                                  </p:childTnLst>
                                </p:cTn>
                              </p:par>
                            </p:childTnLst>
                          </p:cTn>
                        </p:par>
                        <p:par>
                          <p:cTn id="153" fill="hold">
                            <p:stCondLst>
                              <p:cond delay="15000"/>
                            </p:stCondLst>
                            <p:childTnLst>
                              <p:par>
                                <p:cTn id="154" presetID="42" presetClass="entr" presetSubtype="0" fill="hold" grpId="0" nodeType="afterEffect">
                                  <p:stCondLst>
                                    <p:cond delay="0"/>
                                  </p:stCondLst>
                                  <p:childTnLst>
                                    <p:set>
                                      <p:cBhvr>
                                        <p:cTn id="155" dur="1" fill="hold">
                                          <p:stCondLst>
                                            <p:cond delay="0"/>
                                          </p:stCondLst>
                                        </p:cTn>
                                        <p:tgtEl>
                                          <p:spTgt spid="24"/>
                                        </p:tgtEl>
                                        <p:attrNameLst>
                                          <p:attrName>style.visibility</p:attrName>
                                        </p:attrNameLst>
                                      </p:cBhvr>
                                      <p:to>
                                        <p:strVal val="visible"/>
                                      </p:to>
                                    </p:set>
                                    <p:animEffect transition="in" filter="fade">
                                      <p:cBhvr>
                                        <p:cTn id="156" dur="1000"/>
                                        <p:tgtEl>
                                          <p:spTgt spid="24"/>
                                        </p:tgtEl>
                                      </p:cBhvr>
                                    </p:animEffect>
                                    <p:anim calcmode="lin" valueType="num">
                                      <p:cBhvr>
                                        <p:cTn id="157" dur="1000" fill="hold"/>
                                        <p:tgtEl>
                                          <p:spTgt spid="24"/>
                                        </p:tgtEl>
                                        <p:attrNameLst>
                                          <p:attrName>ppt_x</p:attrName>
                                        </p:attrNameLst>
                                      </p:cBhvr>
                                      <p:tavLst>
                                        <p:tav tm="0">
                                          <p:val>
                                            <p:strVal val="#ppt_x"/>
                                          </p:val>
                                        </p:tav>
                                        <p:tav tm="100000">
                                          <p:val>
                                            <p:strVal val="#ppt_x"/>
                                          </p:val>
                                        </p:tav>
                                      </p:tavLst>
                                    </p:anim>
                                    <p:anim calcmode="lin" valueType="num">
                                      <p:cBhvr>
                                        <p:cTn id="158" dur="1000" fill="hold"/>
                                        <p:tgtEl>
                                          <p:spTgt spid="24"/>
                                        </p:tgtEl>
                                        <p:attrNameLst>
                                          <p:attrName>ppt_y</p:attrName>
                                        </p:attrNameLst>
                                      </p:cBhvr>
                                      <p:tavLst>
                                        <p:tav tm="0">
                                          <p:val>
                                            <p:strVal val="#ppt_y+.1"/>
                                          </p:val>
                                        </p:tav>
                                        <p:tav tm="100000">
                                          <p:val>
                                            <p:strVal val="#ppt_y"/>
                                          </p:val>
                                        </p:tav>
                                      </p:tavLst>
                                    </p:anim>
                                  </p:childTnLst>
                                </p:cTn>
                              </p:par>
                              <p:par>
                                <p:cTn id="159" presetID="42" presetClass="entr" presetSubtype="0" fill="hold" grpId="0" nodeType="withEffect">
                                  <p:stCondLst>
                                    <p:cond delay="0"/>
                                  </p:stCondLst>
                                  <p:childTnLst>
                                    <p:set>
                                      <p:cBhvr>
                                        <p:cTn id="160" dur="1" fill="hold">
                                          <p:stCondLst>
                                            <p:cond delay="0"/>
                                          </p:stCondLst>
                                        </p:cTn>
                                        <p:tgtEl>
                                          <p:spTgt spid="68"/>
                                        </p:tgtEl>
                                        <p:attrNameLst>
                                          <p:attrName>style.visibility</p:attrName>
                                        </p:attrNameLst>
                                      </p:cBhvr>
                                      <p:to>
                                        <p:strVal val="visible"/>
                                      </p:to>
                                    </p:set>
                                    <p:animEffect transition="in" filter="fade">
                                      <p:cBhvr>
                                        <p:cTn id="161" dur="1000"/>
                                        <p:tgtEl>
                                          <p:spTgt spid="68"/>
                                        </p:tgtEl>
                                      </p:cBhvr>
                                    </p:animEffect>
                                    <p:anim calcmode="lin" valueType="num">
                                      <p:cBhvr>
                                        <p:cTn id="162" dur="1000" fill="hold"/>
                                        <p:tgtEl>
                                          <p:spTgt spid="68"/>
                                        </p:tgtEl>
                                        <p:attrNameLst>
                                          <p:attrName>ppt_x</p:attrName>
                                        </p:attrNameLst>
                                      </p:cBhvr>
                                      <p:tavLst>
                                        <p:tav tm="0">
                                          <p:val>
                                            <p:strVal val="#ppt_x"/>
                                          </p:val>
                                        </p:tav>
                                        <p:tav tm="100000">
                                          <p:val>
                                            <p:strVal val="#ppt_x"/>
                                          </p:val>
                                        </p:tav>
                                      </p:tavLst>
                                    </p:anim>
                                    <p:anim calcmode="lin" valueType="num">
                                      <p:cBhvr>
                                        <p:cTn id="163" dur="1000" fill="hold"/>
                                        <p:tgtEl>
                                          <p:spTgt spid="6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15" grpId="0"/>
      <p:bldP spid="2" grpId="0" animBg="1"/>
      <p:bldP spid="9" grpId="0" animBg="1"/>
      <p:bldP spid="10" grpId="0" animBg="1"/>
      <p:bldP spid="11" grpId="0" animBg="1"/>
      <p:bldP spid="12" grpId="0" animBg="1"/>
      <p:bldP spid="16" grpId="0"/>
      <p:bldP spid="24" grpId="0" animBg="1"/>
      <p:bldP spid="61" grpId="0"/>
      <p:bldP spid="62" grpId="0"/>
      <p:bldP spid="63" grpId="0"/>
      <p:bldP spid="64" grpId="0"/>
      <p:bldP spid="65" grpId="0"/>
      <p:bldP spid="66" grpId="0"/>
      <p:bldP spid="67" grpId="0"/>
      <p:bldP spid="68"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1427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2018-11-28T17:05:54Z</dcterms:modified>
</cp:coreProperties>
</file>