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2535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b="1" dirty="0">
                <a:solidFill>
                  <a:srgbClr val="34738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b="1" dirty="0">
                <a:solidFill>
                  <a:srgbClr val="EF9D2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b="1" dirty="0">
                <a:solidFill>
                  <a:srgbClr val="D34132"/>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b="1" dirty="0">
                <a:solidFill>
                  <a:srgbClr val="5642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78606" cy="2931805"/>
            <a:chOff x="3682550" y="1814443"/>
            <a:chExt cx="1378606" cy="2931805"/>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689556" y="2203495"/>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91640" cy="2931867"/>
            <a:chOff x="2515937" y="3264828"/>
            <a:chExt cx="1391640" cy="2931867"/>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5977" y="365394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5322" cy="2916999"/>
            <a:chOff x="6633686" y="802433"/>
            <a:chExt cx="1375322" cy="2916999"/>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7408" y="1176679"/>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79843" cy="2919284"/>
            <a:chOff x="7109918" y="2322994"/>
            <a:chExt cx="1379843" cy="2919284"/>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18161" y="2699525"/>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3129" cy="2936168"/>
            <a:chOff x="6987917" y="3870678"/>
            <a:chExt cx="1383129"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56426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9446"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54A63F39-1023-4466-B790-EE141CDA12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216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1426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2018-11-28T17:01:58Z</dcterms:modified>
</cp:coreProperties>
</file>