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14894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cxnSp>
        <p:nvCxnSpPr>
          <p:cNvPr id="4" name="Connector: Curved 3">
            <a:extLst>
              <a:ext uri="{FF2B5EF4-FFF2-40B4-BE49-F238E27FC236}">
                <a16:creationId xmlns:a16="http://schemas.microsoft.com/office/drawing/2014/main" id="{C667827B-F822-4484-9564-2200918F3EEB}"/>
              </a:ext>
            </a:extLst>
          </p:cNvPr>
          <p:cNvCxnSpPr>
            <a:cxnSpLocks/>
          </p:cNvCxnSpPr>
          <p:nvPr/>
        </p:nvCxnSpPr>
        <p:spPr>
          <a:xfrm rot="10800000">
            <a:off x="2190683" y="1685918"/>
            <a:ext cx="2972937" cy="880409"/>
          </a:xfrm>
          <a:prstGeom prst="curvedConnector3">
            <a:avLst>
              <a:gd name="adj1" fmla="val 50000"/>
            </a:avLst>
          </a:prstGeom>
          <a:ln>
            <a:solidFill>
              <a:srgbClr val="56595E"/>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Connector: Curved 20">
            <a:extLst>
              <a:ext uri="{FF2B5EF4-FFF2-40B4-BE49-F238E27FC236}">
                <a16:creationId xmlns:a16="http://schemas.microsoft.com/office/drawing/2014/main" id="{328C23BD-AB1C-4CAF-BC9A-F8FA50020A5E}"/>
              </a:ext>
            </a:extLst>
          </p:cNvPr>
          <p:cNvCxnSpPr>
            <a:cxnSpLocks/>
          </p:cNvCxnSpPr>
          <p:nvPr/>
        </p:nvCxnSpPr>
        <p:spPr>
          <a:xfrm flipV="1">
            <a:off x="6964326" y="4841659"/>
            <a:ext cx="1923552" cy="688289"/>
          </a:xfrm>
          <a:prstGeom prst="curvedConnector3">
            <a:avLst>
              <a:gd name="adj1" fmla="val 50000"/>
            </a:avLst>
          </a:prstGeom>
          <a:ln>
            <a:solidFill>
              <a:srgbClr val="56595E"/>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6" name="Connector: Curved 25">
            <a:extLst>
              <a:ext uri="{FF2B5EF4-FFF2-40B4-BE49-F238E27FC236}">
                <a16:creationId xmlns:a16="http://schemas.microsoft.com/office/drawing/2014/main" id="{0E737E08-210D-4E20-91B2-7B90F5D5506B}"/>
              </a:ext>
            </a:extLst>
          </p:cNvPr>
          <p:cNvCxnSpPr>
            <a:cxnSpLocks/>
            <a:stCxn id="16" idx="6"/>
          </p:cNvCxnSpPr>
          <p:nvPr/>
        </p:nvCxnSpPr>
        <p:spPr>
          <a:xfrm rot="5400000" flipH="1" flipV="1">
            <a:off x="7755032" y="1908392"/>
            <a:ext cx="877724" cy="1313188"/>
          </a:xfrm>
          <a:prstGeom prst="curvedConnector4">
            <a:avLst>
              <a:gd name="adj1" fmla="val -26045"/>
              <a:gd name="adj2" fmla="val 87610"/>
            </a:avLst>
          </a:prstGeom>
          <a:ln>
            <a:solidFill>
              <a:srgbClr val="56595E"/>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7" name="Connector: Curved 36">
            <a:extLst>
              <a:ext uri="{FF2B5EF4-FFF2-40B4-BE49-F238E27FC236}">
                <a16:creationId xmlns:a16="http://schemas.microsoft.com/office/drawing/2014/main" id="{94E3B585-33E1-4776-83C8-5ED6859A92A5}"/>
              </a:ext>
            </a:extLst>
          </p:cNvPr>
          <p:cNvCxnSpPr>
            <a:cxnSpLocks/>
          </p:cNvCxnSpPr>
          <p:nvPr/>
        </p:nvCxnSpPr>
        <p:spPr>
          <a:xfrm rot="10800000">
            <a:off x="2080549" y="4535899"/>
            <a:ext cx="2830820" cy="611520"/>
          </a:xfrm>
          <a:prstGeom prst="curvedConnector3">
            <a:avLst>
              <a:gd name="adj1" fmla="val 47371"/>
            </a:avLst>
          </a:prstGeom>
          <a:ln>
            <a:solidFill>
              <a:srgbClr val="56595E"/>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32FAD322-1CC6-4259-83D1-C12FB558F2EB}"/>
              </a:ext>
            </a:extLst>
          </p:cNvPr>
          <p:cNvSpPr txBox="1"/>
          <p:nvPr/>
        </p:nvSpPr>
        <p:spPr>
          <a:xfrm>
            <a:off x="8850489" y="1757835"/>
            <a:ext cx="3121771" cy="2169825"/>
          </a:xfrm>
          <a:prstGeom prst="rect">
            <a:avLst/>
          </a:prstGeom>
          <a:noFill/>
        </p:spPr>
        <p:txBody>
          <a:bodyPr wrap="square" rtlCol="0">
            <a:spAutoFit/>
          </a:bodyPr>
          <a:lstStyle/>
          <a:p>
            <a:r>
              <a:rPr lang="en-US" sz="3600" dirty="0">
                <a:solidFill>
                  <a:srgbClr val="85C401"/>
                </a:solidFill>
              </a:rPr>
              <a:t>$314</a:t>
            </a:r>
          </a:p>
          <a:p>
            <a:endParaRPr lang="en-US" sz="800" b="1" dirty="0">
              <a:solidFill>
                <a:schemeClr val="bg2">
                  <a:lumMod val="25000"/>
                </a:schemeClr>
              </a:solidFill>
              <a:latin typeface="Candara" panose="020E0502030303020204" pitchFamily="34" charset="0"/>
            </a:endParaRPr>
          </a:p>
          <a:p>
            <a:r>
              <a:rPr lang="en-US" sz="1600" b="1" dirty="0">
                <a:solidFill>
                  <a:schemeClr val="bg2">
                    <a:lumMod val="25000"/>
                  </a:schemeClr>
                </a:solidFill>
                <a:latin typeface="Candara" panose="020E0502030303020204" pitchFamily="34" charset="0"/>
              </a:rPr>
              <a:t>LOREM IPSUM</a:t>
            </a:r>
          </a:p>
          <a:p>
            <a:endParaRPr lang="en-US" sz="800" b="1"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2">
                  <a:lumMod val="25000"/>
                </a:schemeClr>
              </a:solidFill>
              <a:latin typeface="Candara" panose="020E0502030303020204" pitchFamily="34" charset="0"/>
            </a:endParaRPr>
          </a:p>
        </p:txBody>
      </p:sp>
      <p:sp>
        <p:nvSpPr>
          <p:cNvPr id="39" name="TextBox 38">
            <a:extLst>
              <a:ext uri="{FF2B5EF4-FFF2-40B4-BE49-F238E27FC236}">
                <a16:creationId xmlns:a16="http://schemas.microsoft.com/office/drawing/2014/main" id="{1FD2144B-C0F7-4CB4-9200-817BE89F256E}"/>
              </a:ext>
            </a:extLst>
          </p:cNvPr>
          <p:cNvSpPr txBox="1"/>
          <p:nvPr/>
        </p:nvSpPr>
        <p:spPr>
          <a:xfrm>
            <a:off x="8896675" y="4536590"/>
            <a:ext cx="3121771" cy="2169825"/>
          </a:xfrm>
          <a:prstGeom prst="rect">
            <a:avLst/>
          </a:prstGeom>
          <a:noFill/>
        </p:spPr>
        <p:txBody>
          <a:bodyPr wrap="square" rtlCol="0">
            <a:spAutoFit/>
          </a:bodyPr>
          <a:lstStyle/>
          <a:p>
            <a:r>
              <a:rPr lang="en-US" sz="3600" dirty="0">
                <a:solidFill>
                  <a:srgbClr val="3EB8CD"/>
                </a:solidFill>
              </a:rPr>
              <a:t>$521</a:t>
            </a:r>
          </a:p>
          <a:p>
            <a:endParaRPr lang="en-US" sz="800" b="1" dirty="0">
              <a:solidFill>
                <a:schemeClr val="bg2">
                  <a:lumMod val="25000"/>
                </a:schemeClr>
              </a:solidFill>
              <a:latin typeface="Candara" panose="020E0502030303020204" pitchFamily="34" charset="0"/>
            </a:endParaRPr>
          </a:p>
          <a:p>
            <a:r>
              <a:rPr lang="en-US" sz="1600" b="1" dirty="0">
                <a:solidFill>
                  <a:schemeClr val="bg2">
                    <a:lumMod val="25000"/>
                  </a:schemeClr>
                </a:solidFill>
                <a:latin typeface="Candara" panose="020E0502030303020204" pitchFamily="34" charset="0"/>
              </a:rPr>
              <a:t>LOREM IPSUM</a:t>
            </a:r>
          </a:p>
          <a:p>
            <a:endParaRPr lang="en-US" sz="800" b="1"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2">
                  <a:lumMod val="25000"/>
                </a:schemeClr>
              </a:solidFill>
              <a:latin typeface="Candara" panose="020E0502030303020204" pitchFamily="34" charset="0"/>
            </a:endParaRPr>
          </a:p>
        </p:txBody>
      </p:sp>
      <p:sp>
        <p:nvSpPr>
          <p:cNvPr id="42" name="TextBox 41">
            <a:extLst>
              <a:ext uri="{FF2B5EF4-FFF2-40B4-BE49-F238E27FC236}">
                <a16:creationId xmlns:a16="http://schemas.microsoft.com/office/drawing/2014/main" id="{5620B522-F705-483A-A97A-4AA5E84271A9}"/>
              </a:ext>
            </a:extLst>
          </p:cNvPr>
          <p:cNvSpPr txBox="1"/>
          <p:nvPr/>
        </p:nvSpPr>
        <p:spPr>
          <a:xfrm>
            <a:off x="544933" y="1413571"/>
            <a:ext cx="3121771" cy="2169825"/>
          </a:xfrm>
          <a:prstGeom prst="rect">
            <a:avLst/>
          </a:prstGeom>
          <a:noFill/>
        </p:spPr>
        <p:txBody>
          <a:bodyPr wrap="square" rtlCol="0">
            <a:spAutoFit/>
          </a:bodyPr>
          <a:lstStyle/>
          <a:p>
            <a:r>
              <a:rPr lang="en-US" sz="3600" dirty="0">
                <a:solidFill>
                  <a:srgbClr val="FF2B2A"/>
                </a:solidFill>
              </a:rPr>
              <a:t>$258</a:t>
            </a:r>
          </a:p>
          <a:p>
            <a:endParaRPr lang="en-US" sz="800" b="1" dirty="0">
              <a:solidFill>
                <a:schemeClr val="bg2">
                  <a:lumMod val="25000"/>
                </a:schemeClr>
              </a:solidFill>
              <a:latin typeface="Candara" panose="020E0502030303020204" pitchFamily="34" charset="0"/>
            </a:endParaRPr>
          </a:p>
          <a:p>
            <a:r>
              <a:rPr lang="en-US" sz="1600" b="1" dirty="0">
                <a:solidFill>
                  <a:schemeClr val="bg2">
                    <a:lumMod val="25000"/>
                  </a:schemeClr>
                </a:solidFill>
                <a:latin typeface="Candara" panose="020E0502030303020204" pitchFamily="34" charset="0"/>
              </a:rPr>
              <a:t>LOREM IPSUM</a:t>
            </a:r>
          </a:p>
          <a:p>
            <a:endParaRPr lang="en-US" sz="800" b="1"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2">
                  <a:lumMod val="25000"/>
                </a:schemeClr>
              </a:solidFill>
              <a:latin typeface="Candara" panose="020E0502030303020204" pitchFamily="34" charset="0"/>
            </a:endParaRPr>
          </a:p>
        </p:txBody>
      </p:sp>
      <p:sp>
        <p:nvSpPr>
          <p:cNvPr id="46" name="TextBox 45">
            <a:extLst>
              <a:ext uri="{FF2B5EF4-FFF2-40B4-BE49-F238E27FC236}">
                <a16:creationId xmlns:a16="http://schemas.microsoft.com/office/drawing/2014/main" id="{7A79225E-9F24-43DA-9072-1004A8301E40}"/>
              </a:ext>
            </a:extLst>
          </p:cNvPr>
          <p:cNvSpPr txBox="1"/>
          <p:nvPr/>
        </p:nvSpPr>
        <p:spPr>
          <a:xfrm>
            <a:off x="544933" y="4253931"/>
            <a:ext cx="3121771" cy="2169825"/>
          </a:xfrm>
          <a:prstGeom prst="rect">
            <a:avLst/>
          </a:prstGeom>
          <a:noFill/>
        </p:spPr>
        <p:txBody>
          <a:bodyPr wrap="square" rtlCol="0">
            <a:spAutoFit/>
          </a:bodyPr>
          <a:lstStyle/>
          <a:p>
            <a:r>
              <a:rPr lang="en-US" sz="3600" dirty="0">
                <a:solidFill>
                  <a:srgbClr val="FFA803"/>
                </a:solidFill>
              </a:rPr>
              <a:t>$405</a:t>
            </a:r>
          </a:p>
          <a:p>
            <a:endParaRPr lang="en-US" sz="800" b="1" dirty="0">
              <a:solidFill>
                <a:schemeClr val="bg2">
                  <a:lumMod val="25000"/>
                </a:schemeClr>
              </a:solidFill>
              <a:latin typeface="Candara" panose="020E0502030303020204" pitchFamily="34" charset="0"/>
            </a:endParaRPr>
          </a:p>
          <a:p>
            <a:r>
              <a:rPr lang="en-US" sz="1600" b="1" dirty="0">
                <a:solidFill>
                  <a:schemeClr val="bg2">
                    <a:lumMod val="25000"/>
                  </a:schemeClr>
                </a:solidFill>
                <a:latin typeface="Candara" panose="020E0502030303020204" pitchFamily="34" charset="0"/>
              </a:rPr>
              <a:t>LOREM IPSUM</a:t>
            </a:r>
          </a:p>
          <a:p>
            <a:endParaRPr lang="en-US" sz="800" b="1"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2">
                  <a:lumMod val="25000"/>
                </a:schemeClr>
              </a:solidFill>
              <a:latin typeface="Candara" panose="020E0502030303020204" pitchFamily="34" charset="0"/>
            </a:endParaRPr>
          </a:p>
        </p:txBody>
      </p:sp>
      <p:sp>
        <p:nvSpPr>
          <p:cNvPr id="15" name="Freeform: Shape 14">
            <a:extLst>
              <a:ext uri="{FF2B5EF4-FFF2-40B4-BE49-F238E27FC236}">
                <a16:creationId xmlns:a16="http://schemas.microsoft.com/office/drawing/2014/main" id="{CB44F6A8-FB3F-4809-9AF4-3DCF92AE97EC}"/>
              </a:ext>
            </a:extLst>
          </p:cNvPr>
          <p:cNvSpPr>
            <a:spLocks noChangeAspect="1"/>
          </p:cNvSpPr>
          <p:nvPr/>
        </p:nvSpPr>
        <p:spPr>
          <a:xfrm rot="10800000">
            <a:off x="5159297" y="4083453"/>
            <a:ext cx="2468880" cy="2127924"/>
          </a:xfrm>
          <a:custGeom>
            <a:avLst/>
            <a:gdLst>
              <a:gd name="connsiteX0" fmla="*/ 24 w 2468880"/>
              <a:gd name="connsiteY0" fmla="*/ 1401958 h 2127924"/>
              <a:gd name="connsiteX1" fmla="*/ 26626 w 2468880"/>
              <a:gd name="connsiteY1" fmla="*/ 1333396 h 2127924"/>
              <a:gd name="connsiteX2" fmla="*/ 43876 w 2468880"/>
              <a:gd name="connsiteY2" fmla="*/ 1315349 h 2127924"/>
              <a:gd name="connsiteX3" fmla="*/ 56587 w 2468880"/>
              <a:gd name="connsiteY3" fmla="*/ 1295673 h 2127924"/>
              <a:gd name="connsiteX4" fmla="*/ 416435 w 2468880"/>
              <a:gd name="connsiteY4" fmla="*/ 926609 h 2127924"/>
              <a:gd name="connsiteX5" fmla="*/ 516725 w 2468880"/>
              <a:gd name="connsiteY5" fmla="*/ 821687 h 2127924"/>
              <a:gd name="connsiteX6" fmla="*/ 523008 w 2468880"/>
              <a:gd name="connsiteY6" fmla="*/ 817308 h 2127924"/>
              <a:gd name="connsiteX7" fmla="*/ 1014798 w 2468880"/>
              <a:gd name="connsiteY7" fmla="*/ 312923 h 2127924"/>
              <a:gd name="connsiteX8" fmla="*/ 1022203 w 2468880"/>
              <a:gd name="connsiteY8" fmla="*/ 307871 h 2127924"/>
              <a:gd name="connsiteX9" fmla="*/ 1217960 w 2468880"/>
              <a:gd name="connsiteY9" fmla="*/ 107314 h 2127924"/>
              <a:gd name="connsiteX10" fmla="*/ 1468355 w 2468880"/>
              <a:gd name="connsiteY10" fmla="*/ 26 h 2127924"/>
              <a:gd name="connsiteX11" fmla="*/ 1664892 w 2468880"/>
              <a:gd name="connsiteY11" fmla="*/ 56288 h 2127924"/>
              <a:gd name="connsiteX12" fmla="*/ 1716782 w 2468880"/>
              <a:gd name="connsiteY12" fmla="*/ 97637 h 2127924"/>
              <a:gd name="connsiteX13" fmla="*/ 2198292 w 2468880"/>
              <a:gd name="connsiteY13" fmla="*/ 579146 h 2127924"/>
              <a:gd name="connsiteX14" fmla="*/ 2216911 w 2468880"/>
              <a:gd name="connsiteY14" fmla="*/ 607586 h 2127924"/>
              <a:gd name="connsiteX15" fmla="*/ 2195122 w 2468880"/>
              <a:gd name="connsiteY15" fmla="*/ 711546 h 2127924"/>
              <a:gd name="connsiteX16" fmla="*/ 2089770 w 2468880"/>
              <a:gd name="connsiteY16" fmla="*/ 815527 h 2127924"/>
              <a:gd name="connsiteX17" fmla="*/ 2088948 w 2468880"/>
              <a:gd name="connsiteY17" fmla="*/ 816136 h 2127924"/>
              <a:gd name="connsiteX18" fmla="*/ 2044819 w 2468880"/>
              <a:gd name="connsiteY18" fmla="*/ 859023 h 2127924"/>
              <a:gd name="connsiteX19" fmla="*/ 2042794 w 2468880"/>
              <a:gd name="connsiteY19" fmla="*/ 861892 h 2127924"/>
              <a:gd name="connsiteX20" fmla="*/ 2026135 w 2468880"/>
              <a:gd name="connsiteY20" fmla="*/ 878333 h 2127924"/>
              <a:gd name="connsiteX21" fmla="*/ 2029150 w 2468880"/>
              <a:gd name="connsiteY21" fmla="*/ 881215 h 2127924"/>
              <a:gd name="connsiteX22" fmla="*/ 2014794 w 2468880"/>
              <a:gd name="connsiteY22" fmla="*/ 901546 h 2127924"/>
              <a:gd name="connsiteX23" fmla="*/ 2000375 w 2468880"/>
              <a:gd name="connsiteY23" fmla="*/ 942442 h 2127924"/>
              <a:gd name="connsiteX24" fmla="*/ 2000336 w 2468880"/>
              <a:gd name="connsiteY24" fmla="*/ 943299 h 2127924"/>
              <a:gd name="connsiteX25" fmla="*/ 1999620 w 2468880"/>
              <a:gd name="connsiteY25" fmla="*/ 944855 h 2127924"/>
              <a:gd name="connsiteX26" fmla="*/ 1999617 w 2468880"/>
              <a:gd name="connsiteY26" fmla="*/ 1013828 h 2127924"/>
              <a:gd name="connsiteX27" fmla="*/ 2007392 w 2468880"/>
              <a:gd name="connsiteY27" fmla="*/ 1026604 h 2127924"/>
              <a:gd name="connsiteX28" fmla="*/ 2004598 w 2468880"/>
              <a:gd name="connsiteY28" fmla="*/ 1029407 h 2127924"/>
              <a:gd name="connsiteX29" fmla="*/ 2015357 w 2468880"/>
              <a:gd name="connsiteY29" fmla="*/ 1039690 h 2127924"/>
              <a:gd name="connsiteX30" fmla="*/ 2017294 w 2468880"/>
              <a:gd name="connsiteY30" fmla="*/ 1042874 h 2127924"/>
              <a:gd name="connsiteX31" fmla="*/ 2026853 w 2468880"/>
              <a:gd name="connsiteY31" fmla="*/ 1050679 h 2127924"/>
              <a:gd name="connsiteX32" fmla="*/ 2028914 w 2468880"/>
              <a:gd name="connsiteY32" fmla="*/ 1052649 h 2127924"/>
              <a:gd name="connsiteX33" fmla="*/ 2029072 w 2468880"/>
              <a:gd name="connsiteY33" fmla="*/ 1052491 h 2127924"/>
              <a:gd name="connsiteX34" fmla="*/ 2045160 w 2468880"/>
              <a:gd name="connsiteY34" fmla="*/ 1065628 h 2127924"/>
              <a:gd name="connsiteX35" fmla="*/ 2081815 w 2468880"/>
              <a:gd name="connsiteY35" fmla="*/ 1081905 h 2127924"/>
              <a:gd name="connsiteX36" fmla="*/ 2088452 w 2468880"/>
              <a:gd name="connsiteY36" fmla="*/ 1083354 h 2127924"/>
              <a:gd name="connsiteX37" fmla="*/ 2100520 w 2468880"/>
              <a:gd name="connsiteY37" fmla="*/ 1088707 h 2127924"/>
              <a:gd name="connsiteX38" fmla="*/ 2180644 w 2468880"/>
              <a:gd name="connsiteY38" fmla="*/ 1103555 h 2127924"/>
              <a:gd name="connsiteX39" fmla="*/ 2227145 w 2468880"/>
              <a:gd name="connsiteY39" fmla="*/ 1103966 h 2127924"/>
              <a:gd name="connsiteX40" fmla="*/ 2230239 w 2468880"/>
              <a:gd name="connsiteY40" fmla="*/ 1106924 h 2127924"/>
              <a:gd name="connsiteX41" fmla="*/ 2247391 w 2468880"/>
              <a:gd name="connsiteY41" fmla="*/ 1108653 h 2127924"/>
              <a:gd name="connsiteX42" fmla="*/ 2468880 w 2468880"/>
              <a:gd name="connsiteY42" fmla="*/ 1380411 h 2127924"/>
              <a:gd name="connsiteX43" fmla="*/ 2191486 w 2468880"/>
              <a:gd name="connsiteY43" fmla="*/ 1657805 h 2127924"/>
              <a:gd name="connsiteX44" fmla="*/ 1919729 w 2468880"/>
              <a:gd name="connsiteY44" fmla="*/ 1436316 h 2127924"/>
              <a:gd name="connsiteX45" fmla="*/ 1917717 w 2468880"/>
              <a:gd name="connsiteY45" fmla="*/ 1416355 h 2127924"/>
              <a:gd name="connsiteX46" fmla="*/ 1914251 w 2468880"/>
              <a:gd name="connsiteY46" fmla="*/ 1413042 h 2127924"/>
              <a:gd name="connsiteX47" fmla="*/ 1912857 w 2468880"/>
              <a:gd name="connsiteY47" fmla="*/ 1360046 h 2127924"/>
              <a:gd name="connsiteX48" fmla="*/ 1906762 w 2468880"/>
              <a:gd name="connsiteY48" fmla="*/ 1317203 h 2127924"/>
              <a:gd name="connsiteX49" fmla="*/ 1896669 w 2468880"/>
              <a:gd name="connsiteY49" fmla="*/ 1280396 h 2127924"/>
              <a:gd name="connsiteX50" fmla="*/ 1894146 w 2468880"/>
              <a:gd name="connsiteY50" fmla="*/ 1277984 h 2127924"/>
              <a:gd name="connsiteX51" fmla="*/ 1884623 w 2468880"/>
              <a:gd name="connsiteY51" fmla="*/ 1249210 h 2127924"/>
              <a:gd name="connsiteX52" fmla="*/ 1808333 w 2468880"/>
              <a:gd name="connsiteY52" fmla="*/ 1174573 h 2127924"/>
              <a:gd name="connsiteX53" fmla="*/ 1774414 w 2468880"/>
              <a:gd name="connsiteY53" fmla="*/ 1172201 h 2127924"/>
              <a:gd name="connsiteX54" fmla="*/ 1761608 w 2468880"/>
              <a:gd name="connsiteY54" fmla="*/ 1175738 h 2127924"/>
              <a:gd name="connsiteX55" fmla="*/ 1739555 w 2468880"/>
              <a:gd name="connsiteY55" fmla="*/ 1178924 h 2127924"/>
              <a:gd name="connsiteX56" fmla="*/ 1629816 w 2468880"/>
              <a:gd name="connsiteY56" fmla="*/ 1265941 h 2127924"/>
              <a:gd name="connsiteX57" fmla="*/ 1617066 w 2468880"/>
              <a:gd name="connsiteY57" fmla="*/ 1283810 h 2127924"/>
              <a:gd name="connsiteX58" fmla="*/ 1016643 w 2468880"/>
              <a:gd name="connsiteY58" fmla="*/ 1899609 h 2127924"/>
              <a:gd name="connsiteX59" fmla="*/ 826791 w 2468880"/>
              <a:gd name="connsiteY59" fmla="*/ 2098230 h 2127924"/>
              <a:gd name="connsiteX60" fmla="*/ 690938 w 2468880"/>
              <a:gd name="connsiteY60" fmla="*/ 2101296 h 2127924"/>
              <a:gd name="connsiteX61" fmla="*/ 520945 w 2468880"/>
              <a:gd name="connsiteY61" fmla="*/ 1938810 h 2127924"/>
              <a:gd name="connsiteX62" fmla="*/ 524276 w 2468880"/>
              <a:gd name="connsiteY62" fmla="*/ 1925776 h 2127924"/>
              <a:gd name="connsiteX63" fmla="*/ 527724 w 2468880"/>
              <a:gd name="connsiteY63" fmla="*/ 1902314 h 2127924"/>
              <a:gd name="connsiteX64" fmla="*/ 548009 w 2468880"/>
              <a:gd name="connsiteY64" fmla="*/ 1895021 h 2127924"/>
              <a:gd name="connsiteX65" fmla="*/ 617371 w 2468880"/>
              <a:gd name="connsiteY65" fmla="*/ 1883808 h 2127924"/>
              <a:gd name="connsiteX66" fmla="*/ 683171 w 2468880"/>
              <a:gd name="connsiteY66" fmla="*/ 1882078 h 2127924"/>
              <a:gd name="connsiteX67" fmla="*/ 687285 w 2468880"/>
              <a:gd name="connsiteY67" fmla="*/ 1877775 h 2127924"/>
              <a:gd name="connsiteX68" fmla="*/ 712069 w 2468880"/>
              <a:gd name="connsiteY68" fmla="*/ 1875276 h 2127924"/>
              <a:gd name="connsiteX69" fmla="*/ 987072 w 2468880"/>
              <a:gd name="connsiteY69" fmla="*/ 1537859 h 2127924"/>
              <a:gd name="connsiteX70" fmla="*/ 642657 w 2468880"/>
              <a:gd name="connsiteY70" fmla="*/ 1193444 h 2127924"/>
              <a:gd name="connsiteX71" fmla="*/ 305240 w 2468880"/>
              <a:gd name="connsiteY71" fmla="*/ 1468447 h 2127924"/>
              <a:gd name="connsiteX72" fmla="*/ 303093 w 2468880"/>
              <a:gd name="connsiteY72" fmla="*/ 1489743 h 2127924"/>
              <a:gd name="connsiteX73" fmla="*/ 299420 w 2468880"/>
              <a:gd name="connsiteY73" fmla="*/ 1493585 h 2127924"/>
              <a:gd name="connsiteX74" fmla="*/ 298910 w 2468880"/>
              <a:gd name="connsiteY74" fmla="*/ 1551321 h 2127924"/>
              <a:gd name="connsiteX75" fmla="*/ 288909 w 2468880"/>
              <a:gd name="connsiteY75" fmla="*/ 1620869 h 2127924"/>
              <a:gd name="connsiteX76" fmla="*/ 274869 w 2468880"/>
              <a:gd name="connsiteY76" fmla="*/ 1662168 h 2127924"/>
              <a:gd name="connsiteX77" fmla="*/ 251490 w 2468880"/>
              <a:gd name="connsiteY77" fmla="*/ 1666861 h 2127924"/>
              <a:gd name="connsiteX78" fmla="*/ 240138 w 2468880"/>
              <a:gd name="connsiteY78" fmla="*/ 1670402 h 2127924"/>
              <a:gd name="connsiteX79" fmla="*/ 29693 w 2468880"/>
              <a:gd name="connsiteY79" fmla="*/ 1469250 h 2127924"/>
              <a:gd name="connsiteX80" fmla="*/ 24 w 2468880"/>
              <a:gd name="connsiteY80" fmla="*/ 1401958 h 212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2468880" h="2127924">
                <a:moveTo>
                  <a:pt x="24" y="1401958"/>
                </a:moveTo>
                <a:cubicBezTo>
                  <a:pt x="-531" y="1377373"/>
                  <a:pt x="8292" y="1352577"/>
                  <a:pt x="26626" y="1333396"/>
                </a:cubicBezTo>
                <a:lnTo>
                  <a:pt x="43876" y="1315349"/>
                </a:lnTo>
                <a:lnTo>
                  <a:pt x="56587" y="1295673"/>
                </a:lnTo>
                <a:lnTo>
                  <a:pt x="416435" y="926609"/>
                </a:lnTo>
                <a:lnTo>
                  <a:pt x="516725" y="821687"/>
                </a:lnTo>
                <a:lnTo>
                  <a:pt x="523008" y="817308"/>
                </a:lnTo>
                <a:lnTo>
                  <a:pt x="1014798" y="312923"/>
                </a:lnTo>
                <a:lnTo>
                  <a:pt x="1022203" y="307871"/>
                </a:lnTo>
                <a:lnTo>
                  <a:pt x="1217960" y="107314"/>
                </a:lnTo>
                <a:cubicBezTo>
                  <a:pt x="1286612" y="36979"/>
                  <a:pt x="1377274" y="1128"/>
                  <a:pt x="1468355" y="26"/>
                </a:cubicBezTo>
                <a:cubicBezTo>
                  <a:pt x="1536667" y="-802"/>
                  <a:pt x="1605215" y="17916"/>
                  <a:pt x="1664892" y="56288"/>
                </a:cubicBezTo>
                <a:lnTo>
                  <a:pt x="1716782" y="97637"/>
                </a:lnTo>
                <a:lnTo>
                  <a:pt x="2198292" y="579146"/>
                </a:lnTo>
                <a:lnTo>
                  <a:pt x="2216911" y="607586"/>
                </a:lnTo>
                <a:cubicBezTo>
                  <a:pt x="2230755" y="642377"/>
                  <a:pt x="2223450" y="683588"/>
                  <a:pt x="2195122" y="711546"/>
                </a:cubicBezTo>
                <a:lnTo>
                  <a:pt x="2089770" y="815527"/>
                </a:lnTo>
                <a:lnTo>
                  <a:pt x="2088948" y="816136"/>
                </a:lnTo>
                <a:cubicBezTo>
                  <a:pt x="2072054" y="830352"/>
                  <a:pt x="2057262" y="844718"/>
                  <a:pt x="2044819" y="859023"/>
                </a:cubicBezTo>
                <a:lnTo>
                  <a:pt x="2042794" y="861892"/>
                </a:lnTo>
                <a:lnTo>
                  <a:pt x="2026135" y="878333"/>
                </a:lnTo>
                <a:lnTo>
                  <a:pt x="2029150" y="881215"/>
                </a:lnTo>
                <a:lnTo>
                  <a:pt x="2014794" y="901546"/>
                </a:lnTo>
                <a:cubicBezTo>
                  <a:pt x="2007304" y="915519"/>
                  <a:pt x="2002414" y="929221"/>
                  <a:pt x="2000375" y="942442"/>
                </a:cubicBezTo>
                <a:lnTo>
                  <a:pt x="2000336" y="943299"/>
                </a:lnTo>
                <a:lnTo>
                  <a:pt x="1999620" y="944855"/>
                </a:lnTo>
                <a:cubicBezTo>
                  <a:pt x="1991954" y="968945"/>
                  <a:pt x="1991540" y="992408"/>
                  <a:pt x="1999617" y="1013828"/>
                </a:cubicBezTo>
                <a:lnTo>
                  <a:pt x="2007392" y="1026604"/>
                </a:lnTo>
                <a:lnTo>
                  <a:pt x="2004598" y="1029407"/>
                </a:lnTo>
                <a:lnTo>
                  <a:pt x="2015357" y="1039690"/>
                </a:lnTo>
                <a:lnTo>
                  <a:pt x="2017294" y="1042874"/>
                </a:lnTo>
                <a:lnTo>
                  <a:pt x="2026853" y="1050679"/>
                </a:lnTo>
                <a:lnTo>
                  <a:pt x="2028914" y="1052649"/>
                </a:lnTo>
                <a:lnTo>
                  <a:pt x="2029072" y="1052491"/>
                </a:lnTo>
                <a:lnTo>
                  <a:pt x="2045160" y="1065628"/>
                </a:lnTo>
                <a:cubicBezTo>
                  <a:pt x="2055992" y="1072143"/>
                  <a:pt x="2068288" y="1077579"/>
                  <a:pt x="2081815" y="1081905"/>
                </a:cubicBezTo>
                <a:lnTo>
                  <a:pt x="2088452" y="1083354"/>
                </a:lnTo>
                <a:lnTo>
                  <a:pt x="2100520" y="1088707"/>
                </a:lnTo>
                <a:cubicBezTo>
                  <a:pt x="2123219" y="1096414"/>
                  <a:pt x="2150264" y="1101387"/>
                  <a:pt x="2180644" y="1103555"/>
                </a:cubicBezTo>
                <a:lnTo>
                  <a:pt x="2227145" y="1103966"/>
                </a:lnTo>
                <a:lnTo>
                  <a:pt x="2230239" y="1106924"/>
                </a:lnTo>
                <a:lnTo>
                  <a:pt x="2247391" y="1108653"/>
                </a:lnTo>
                <a:cubicBezTo>
                  <a:pt x="2373794" y="1134520"/>
                  <a:pt x="2468880" y="1246361"/>
                  <a:pt x="2468880" y="1380411"/>
                </a:cubicBezTo>
                <a:cubicBezTo>
                  <a:pt x="2468880" y="1533612"/>
                  <a:pt x="2344687" y="1657805"/>
                  <a:pt x="2191486" y="1657805"/>
                </a:cubicBezTo>
                <a:cubicBezTo>
                  <a:pt x="2057436" y="1657805"/>
                  <a:pt x="1945595" y="1562719"/>
                  <a:pt x="1919729" y="1436316"/>
                </a:cubicBezTo>
                <a:lnTo>
                  <a:pt x="1917717" y="1416355"/>
                </a:lnTo>
                <a:lnTo>
                  <a:pt x="1914251" y="1413042"/>
                </a:lnTo>
                <a:lnTo>
                  <a:pt x="1912857" y="1360046"/>
                </a:lnTo>
                <a:cubicBezTo>
                  <a:pt x="1911509" y="1344877"/>
                  <a:pt x="1909473" y="1330554"/>
                  <a:pt x="1906762" y="1317203"/>
                </a:cubicBezTo>
                <a:lnTo>
                  <a:pt x="1896669" y="1280396"/>
                </a:lnTo>
                <a:lnTo>
                  <a:pt x="1894146" y="1277984"/>
                </a:lnTo>
                <a:lnTo>
                  <a:pt x="1884623" y="1249210"/>
                </a:lnTo>
                <a:cubicBezTo>
                  <a:pt x="1867477" y="1210205"/>
                  <a:pt x="1841552" y="1183266"/>
                  <a:pt x="1808333" y="1174573"/>
                </a:cubicBezTo>
                <a:cubicBezTo>
                  <a:pt x="1797259" y="1171675"/>
                  <a:pt x="1785900" y="1170942"/>
                  <a:pt x="1774414" y="1172201"/>
                </a:cubicBezTo>
                <a:lnTo>
                  <a:pt x="1761608" y="1175738"/>
                </a:lnTo>
                <a:lnTo>
                  <a:pt x="1739555" y="1178924"/>
                </a:lnTo>
                <a:cubicBezTo>
                  <a:pt x="1704176" y="1190416"/>
                  <a:pt x="1666353" y="1220952"/>
                  <a:pt x="1629816" y="1265941"/>
                </a:cubicBezTo>
                <a:lnTo>
                  <a:pt x="1617066" y="1283810"/>
                </a:lnTo>
                <a:lnTo>
                  <a:pt x="1016643" y="1899609"/>
                </a:lnTo>
                <a:lnTo>
                  <a:pt x="826791" y="2098230"/>
                </a:lnTo>
                <a:cubicBezTo>
                  <a:pt x="790124" y="2136592"/>
                  <a:pt x="729301" y="2137965"/>
                  <a:pt x="690938" y="2101296"/>
                </a:cubicBezTo>
                <a:lnTo>
                  <a:pt x="520945" y="1938810"/>
                </a:lnTo>
                <a:lnTo>
                  <a:pt x="524276" y="1925776"/>
                </a:lnTo>
                <a:lnTo>
                  <a:pt x="527724" y="1902314"/>
                </a:lnTo>
                <a:lnTo>
                  <a:pt x="548009" y="1895021"/>
                </a:lnTo>
                <a:cubicBezTo>
                  <a:pt x="569015" y="1889790"/>
                  <a:pt x="592260" y="1886041"/>
                  <a:pt x="617371" y="1883808"/>
                </a:cubicBezTo>
                <a:lnTo>
                  <a:pt x="683171" y="1882078"/>
                </a:lnTo>
                <a:lnTo>
                  <a:pt x="687285" y="1877775"/>
                </a:lnTo>
                <a:lnTo>
                  <a:pt x="712069" y="1875276"/>
                </a:lnTo>
                <a:cubicBezTo>
                  <a:pt x="869013" y="1843161"/>
                  <a:pt x="987072" y="1704297"/>
                  <a:pt x="987072" y="1537859"/>
                </a:cubicBezTo>
                <a:cubicBezTo>
                  <a:pt x="987072" y="1347644"/>
                  <a:pt x="832872" y="1193444"/>
                  <a:pt x="642657" y="1193444"/>
                </a:cubicBezTo>
                <a:cubicBezTo>
                  <a:pt x="476219" y="1193444"/>
                  <a:pt x="337356" y="1311503"/>
                  <a:pt x="305240" y="1468447"/>
                </a:cubicBezTo>
                <a:lnTo>
                  <a:pt x="303093" y="1489743"/>
                </a:lnTo>
                <a:lnTo>
                  <a:pt x="299420" y="1493585"/>
                </a:lnTo>
                <a:lnTo>
                  <a:pt x="298910" y="1551321"/>
                </a:lnTo>
                <a:cubicBezTo>
                  <a:pt x="297116" y="1576468"/>
                  <a:pt x="293773" y="1599775"/>
                  <a:pt x="288909" y="1620869"/>
                </a:cubicBezTo>
                <a:lnTo>
                  <a:pt x="274869" y="1662168"/>
                </a:lnTo>
                <a:lnTo>
                  <a:pt x="251490" y="1666861"/>
                </a:lnTo>
                <a:lnTo>
                  <a:pt x="240138" y="1670402"/>
                </a:lnTo>
                <a:lnTo>
                  <a:pt x="29693" y="1469250"/>
                </a:lnTo>
                <a:cubicBezTo>
                  <a:pt x="10512" y="1450915"/>
                  <a:pt x="579" y="1426542"/>
                  <a:pt x="24" y="1401958"/>
                </a:cubicBezTo>
                <a:close/>
              </a:path>
            </a:pathLst>
          </a:custGeom>
          <a:solidFill>
            <a:srgbClr val="3EB8CD"/>
          </a:solidFill>
          <a:ln w="6350">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lumMod val="25000"/>
                </a:schemeClr>
              </a:solidFill>
            </a:endParaRPr>
          </a:p>
        </p:txBody>
      </p:sp>
      <p:sp>
        <p:nvSpPr>
          <p:cNvPr id="16" name="Freeform: Shape 15">
            <a:extLst>
              <a:ext uri="{FF2B5EF4-FFF2-40B4-BE49-F238E27FC236}">
                <a16:creationId xmlns:a16="http://schemas.microsoft.com/office/drawing/2014/main" id="{3B9FF3FB-D18F-4289-AFC2-85F4D5A36192}"/>
              </a:ext>
            </a:extLst>
          </p:cNvPr>
          <p:cNvSpPr>
            <a:spLocks noChangeAspect="1"/>
          </p:cNvSpPr>
          <p:nvPr/>
        </p:nvSpPr>
        <p:spPr>
          <a:xfrm rot="5400000">
            <a:off x="6056206" y="2651318"/>
            <a:ext cx="2468880" cy="2127924"/>
          </a:xfrm>
          <a:custGeom>
            <a:avLst/>
            <a:gdLst>
              <a:gd name="connsiteX0" fmla="*/ 24 w 2468880"/>
              <a:gd name="connsiteY0" fmla="*/ 1401958 h 2127924"/>
              <a:gd name="connsiteX1" fmla="*/ 26626 w 2468880"/>
              <a:gd name="connsiteY1" fmla="*/ 1333396 h 2127924"/>
              <a:gd name="connsiteX2" fmla="*/ 43876 w 2468880"/>
              <a:gd name="connsiteY2" fmla="*/ 1315349 h 2127924"/>
              <a:gd name="connsiteX3" fmla="*/ 56587 w 2468880"/>
              <a:gd name="connsiteY3" fmla="*/ 1295673 h 2127924"/>
              <a:gd name="connsiteX4" fmla="*/ 416435 w 2468880"/>
              <a:gd name="connsiteY4" fmla="*/ 926609 h 2127924"/>
              <a:gd name="connsiteX5" fmla="*/ 516725 w 2468880"/>
              <a:gd name="connsiteY5" fmla="*/ 821687 h 2127924"/>
              <a:gd name="connsiteX6" fmla="*/ 523008 w 2468880"/>
              <a:gd name="connsiteY6" fmla="*/ 817308 h 2127924"/>
              <a:gd name="connsiteX7" fmla="*/ 1014798 w 2468880"/>
              <a:gd name="connsiteY7" fmla="*/ 312923 h 2127924"/>
              <a:gd name="connsiteX8" fmla="*/ 1022203 w 2468880"/>
              <a:gd name="connsiteY8" fmla="*/ 307871 h 2127924"/>
              <a:gd name="connsiteX9" fmla="*/ 1217960 w 2468880"/>
              <a:gd name="connsiteY9" fmla="*/ 107314 h 2127924"/>
              <a:gd name="connsiteX10" fmla="*/ 1468355 w 2468880"/>
              <a:gd name="connsiteY10" fmla="*/ 26 h 2127924"/>
              <a:gd name="connsiteX11" fmla="*/ 1664892 w 2468880"/>
              <a:gd name="connsiteY11" fmla="*/ 56288 h 2127924"/>
              <a:gd name="connsiteX12" fmla="*/ 1716782 w 2468880"/>
              <a:gd name="connsiteY12" fmla="*/ 97637 h 2127924"/>
              <a:gd name="connsiteX13" fmla="*/ 2198292 w 2468880"/>
              <a:gd name="connsiteY13" fmla="*/ 579146 h 2127924"/>
              <a:gd name="connsiteX14" fmla="*/ 2216911 w 2468880"/>
              <a:gd name="connsiteY14" fmla="*/ 607586 h 2127924"/>
              <a:gd name="connsiteX15" fmla="*/ 2195122 w 2468880"/>
              <a:gd name="connsiteY15" fmla="*/ 711546 h 2127924"/>
              <a:gd name="connsiteX16" fmla="*/ 2089770 w 2468880"/>
              <a:gd name="connsiteY16" fmla="*/ 815527 h 2127924"/>
              <a:gd name="connsiteX17" fmla="*/ 2088948 w 2468880"/>
              <a:gd name="connsiteY17" fmla="*/ 816136 h 2127924"/>
              <a:gd name="connsiteX18" fmla="*/ 2044819 w 2468880"/>
              <a:gd name="connsiteY18" fmla="*/ 859023 h 2127924"/>
              <a:gd name="connsiteX19" fmla="*/ 2042794 w 2468880"/>
              <a:gd name="connsiteY19" fmla="*/ 861892 h 2127924"/>
              <a:gd name="connsiteX20" fmla="*/ 2026135 w 2468880"/>
              <a:gd name="connsiteY20" fmla="*/ 878333 h 2127924"/>
              <a:gd name="connsiteX21" fmla="*/ 2029150 w 2468880"/>
              <a:gd name="connsiteY21" fmla="*/ 881215 h 2127924"/>
              <a:gd name="connsiteX22" fmla="*/ 2014794 w 2468880"/>
              <a:gd name="connsiteY22" fmla="*/ 901546 h 2127924"/>
              <a:gd name="connsiteX23" fmla="*/ 2000375 w 2468880"/>
              <a:gd name="connsiteY23" fmla="*/ 942442 h 2127924"/>
              <a:gd name="connsiteX24" fmla="*/ 2000336 w 2468880"/>
              <a:gd name="connsiteY24" fmla="*/ 943299 h 2127924"/>
              <a:gd name="connsiteX25" fmla="*/ 1999620 w 2468880"/>
              <a:gd name="connsiteY25" fmla="*/ 944855 h 2127924"/>
              <a:gd name="connsiteX26" fmla="*/ 1999617 w 2468880"/>
              <a:gd name="connsiteY26" fmla="*/ 1013828 h 2127924"/>
              <a:gd name="connsiteX27" fmla="*/ 2007392 w 2468880"/>
              <a:gd name="connsiteY27" fmla="*/ 1026604 h 2127924"/>
              <a:gd name="connsiteX28" fmla="*/ 2004598 w 2468880"/>
              <a:gd name="connsiteY28" fmla="*/ 1029407 h 2127924"/>
              <a:gd name="connsiteX29" fmla="*/ 2015357 w 2468880"/>
              <a:gd name="connsiteY29" fmla="*/ 1039690 h 2127924"/>
              <a:gd name="connsiteX30" fmla="*/ 2017294 w 2468880"/>
              <a:gd name="connsiteY30" fmla="*/ 1042874 h 2127924"/>
              <a:gd name="connsiteX31" fmla="*/ 2026853 w 2468880"/>
              <a:gd name="connsiteY31" fmla="*/ 1050679 h 2127924"/>
              <a:gd name="connsiteX32" fmla="*/ 2028914 w 2468880"/>
              <a:gd name="connsiteY32" fmla="*/ 1052649 h 2127924"/>
              <a:gd name="connsiteX33" fmla="*/ 2029072 w 2468880"/>
              <a:gd name="connsiteY33" fmla="*/ 1052491 h 2127924"/>
              <a:gd name="connsiteX34" fmla="*/ 2045160 w 2468880"/>
              <a:gd name="connsiteY34" fmla="*/ 1065628 h 2127924"/>
              <a:gd name="connsiteX35" fmla="*/ 2081815 w 2468880"/>
              <a:gd name="connsiteY35" fmla="*/ 1081905 h 2127924"/>
              <a:gd name="connsiteX36" fmla="*/ 2088452 w 2468880"/>
              <a:gd name="connsiteY36" fmla="*/ 1083354 h 2127924"/>
              <a:gd name="connsiteX37" fmla="*/ 2100520 w 2468880"/>
              <a:gd name="connsiteY37" fmla="*/ 1088707 h 2127924"/>
              <a:gd name="connsiteX38" fmla="*/ 2180644 w 2468880"/>
              <a:gd name="connsiteY38" fmla="*/ 1103555 h 2127924"/>
              <a:gd name="connsiteX39" fmla="*/ 2227145 w 2468880"/>
              <a:gd name="connsiteY39" fmla="*/ 1103966 h 2127924"/>
              <a:gd name="connsiteX40" fmla="*/ 2230239 w 2468880"/>
              <a:gd name="connsiteY40" fmla="*/ 1106924 h 2127924"/>
              <a:gd name="connsiteX41" fmla="*/ 2247391 w 2468880"/>
              <a:gd name="connsiteY41" fmla="*/ 1108653 h 2127924"/>
              <a:gd name="connsiteX42" fmla="*/ 2468880 w 2468880"/>
              <a:gd name="connsiteY42" fmla="*/ 1380411 h 2127924"/>
              <a:gd name="connsiteX43" fmla="*/ 2191486 w 2468880"/>
              <a:gd name="connsiteY43" fmla="*/ 1657805 h 2127924"/>
              <a:gd name="connsiteX44" fmla="*/ 1919729 w 2468880"/>
              <a:gd name="connsiteY44" fmla="*/ 1436316 h 2127924"/>
              <a:gd name="connsiteX45" fmla="*/ 1917717 w 2468880"/>
              <a:gd name="connsiteY45" fmla="*/ 1416355 h 2127924"/>
              <a:gd name="connsiteX46" fmla="*/ 1914251 w 2468880"/>
              <a:gd name="connsiteY46" fmla="*/ 1413042 h 2127924"/>
              <a:gd name="connsiteX47" fmla="*/ 1912857 w 2468880"/>
              <a:gd name="connsiteY47" fmla="*/ 1360046 h 2127924"/>
              <a:gd name="connsiteX48" fmla="*/ 1906762 w 2468880"/>
              <a:gd name="connsiteY48" fmla="*/ 1317203 h 2127924"/>
              <a:gd name="connsiteX49" fmla="*/ 1896669 w 2468880"/>
              <a:gd name="connsiteY49" fmla="*/ 1280396 h 2127924"/>
              <a:gd name="connsiteX50" fmla="*/ 1894146 w 2468880"/>
              <a:gd name="connsiteY50" fmla="*/ 1277984 h 2127924"/>
              <a:gd name="connsiteX51" fmla="*/ 1884623 w 2468880"/>
              <a:gd name="connsiteY51" fmla="*/ 1249210 h 2127924"/>
              <a:gd name="connsiteX52" fmla="*/ 1808333 w 2468880"/>
              <a:gd name="connsiteY52" fmla="*/ 1174573 h 2127924"/>
              <a:gd name="connsiteX53" fmla="*/ 1774414 w 2468880"/>
              <a:gd name="connsiteY53" fmla="*/ 1172201 h 2127924"/>
              <a:gd name="connsiteX54" fmla="*/ 1761608 w 2468880"/>
              <a:gd name="connsiteY54" fmla="*/ 1175738 h 2127924"/>
              <a:gd name="connsiteX55" fmla="*/ 1739555 w 2468880"/>
              <a:gd name="connsiteY55" fmla="*/ 1178924 h 2127924"/>
              <a:gd name="connsiteX56" fmla="*/ 1629816 w 2468880"/>
              <a:gd name="connsiteY56" fmla="*/ 1265941 h 2127924"/>
              <a:gd name="connsiteX57" fmla="*/ 1617066 w 2468880"/>
              <a:gd name="connsiteY57" fmla="*/ 1283810 h 2127924"/>
              <a:gd name="connsiteX58" fmla="*/ 1016643 w 2468880"/>
              <a:gd name="connsiteY58" fmla="*/ 1899609 h 2127924"/>
              <a:gd name="connsiteX59" fmla="*/ 826791 w 2468880"/>
              <a:gd name="connsiteY59" fmla="*/ 2098230 h 2127924"/>
              <a:gd name="connsiteX60" fmla="*/ 690938 w 2468880"/>
              <a:gd name="connsiteY60" fmla="*/ 2101296 h 2127924"/>
              <a:gd name="connsiteX61" fmla="*/ 520945 w 2468880"/>
              <a:gd name="connsiteY61" fmla="*/ 1938810 h 2127924"/>
              <a:gd name="connsiteX62" fmla="*/ 524276 w 2468880"/>
              <a:gd name="connsiteY62" fmla="*/ 1925776 h 2127924"/>
              <a:gd name="connsiteX63" fmla="*/ 527724 w 2468880"/>
              <a:gd name="connsiteY63" fmla="*/ 1902314 h 2127924"/>
              <a:gd name="connsiteX64" fmla="*/ 548009 w 2468880"/>
              <a:gd name="connsiteY64" fmla="*/ 1895021 h 2127924"/>
              <a:gd name="connsiteX65" fmla="*/ 617371 w 2468880"/>
              <a:gd name="connsiteY65" fmla="*/ 1883808 h 2127924"/>
              <a:gd name="connsiteX66" fmla="*/ 683171 w 2468880"/>
              <a:gd name="connsiteY66" fmla="*/ 1882078 h 2127924"/>
              <a:gd name="connsiteX67" fmla="*/ 687285 w 2468880"/>
              <a:gd name="connsiteY67" fmla="*/ 1877775 h 2127924"/>
              <a:gd name="connsiteX68" fmla="*/ 712069 w 2468880"/>
              <a:gd name="connsiteY68" fmla="*/ 1875276 h 2127924"/>
              <a:gd name="connsiteX69" fmla="*/ 987072 w 2468880"/>
              <a:gd name="connsiteY69" fmla="*/ 1537859 h 2127924"/>
              <a:gd name="connsiteX70" fmla="*/ 642657 w 2468880"/>
              <a:gd name="connsiteY70" fmla="*/ 1193444 h 2127924"/>
              <a:gd name="connsiteX71" fmla="*/ 305240 w 2468880"/>
              <a:gd name="connsiteY71" fmla="*/ 1468447 h 2127924"/>
              <a:gd name="connsiteX72" fmla="*/ 303093 w 2468880"/>
              <a:gd name="connsiteY72" fmla="*/ 1489743 h 2127924"/>
              <a:gd name="connsiteX73" fmla="*/ 299420 w 2468880"/>
              <a:gd name="connsiteY73" fmla="*/ 1493585 h 2127924"/>
              <a:gd name="connsiteX74" fmla="*/ 298910 w 2468880"/>
              <a:gd name="connsiteY74" fmla="*/ 1551321 h 2127924"/>
              <a:gd name="connsiteX75" fmla="*/ 288909 w 2468880"/>
              <a:gd name="connsiteY75" fmla="*/ 1620869 h 2127924"/>
              <a:gd name="connsiteX76" fmla="*/ 274869 w 2468880"/>
              <a:gd name="connsiteY76" fmla="*/ 1662168 h 2127924"/>
              <a:gd name="connsiteX77" fmla="*/ 251490 w 2468880"/>
              <a:gd name="connsiteY77" fmla="*/ 1666861 h 2127924"/>
              <a:gd name="connsiteX78" fmla="*/ 240138 w 2468880"/>
              <a:gd name="connsiteY78" fmla="*/ 1670402 h 2127924"/>
              <a:gd name="connsiteX79" fmla="*/ 29693 w 2468880"/>
              <a:gd name="connsiteY79" fmla="*/ 1469250 h 2127924"/>
              <a:gd name="connsiteX80" fmla="*/ 24 w 2468880"/>
              <a:gd name="connsiteY80" fmla="*/ 1401958 h 212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2468880" h="2127924">
                <a:moveTo>
                  <a:pt x="24" y="1401958"/>
                </a:moveTo>
                <a:cubicBezTo>
                  <a:pt x="-531" y="1377373"/>
                  <a:pt x="8292" y="1352577"/>
                  <a:pt x="26626" y="1333396"/>
                </a:cubicBezTo>
                <a:lnTo>
                  <a:pt x="43876" y="1315349"/>
                </a:lnTo>
                <a:lnTo>
                  <a:pt x="56587" y="1295673"/>
                </a:lnTo>
                <a:lnTo>
                  <a:pt x="416435" y="926609"/>
                </a:lnTo>
                <a:lnTo>
                  <a:pt x="516725" y="821687"/>
                </a:lnTo>
                <a:lnTo>
                  <a:pt x="523008" y="817308"/>
                </a:lnTo>
                <a:lnTo>
                  <a:pt x="1014798" y="312923"/>
                </a:lnTo>
                <a:lnTo>
                  <a:pt x="1022203" y="307871"/>
                </a:lnTo>
                <a:lnTo>
                  <a:pt x="1217960" y="107314"/>
                </a:lnTo>
                <a:cubicBezTo>
                  <a:pt x="1286612" y="36979"/>
                  <a:pt x="1377274" y="1128"/>
                  <a:pt x="1468355" y="26"/>
                </a:cubicBezTo>
                <a:cubicBezTo>
                  <a:pt x="1536667" y="-802"/>
                  <a:pt x="1605215" y="17916"/>
                  <a:pt x="1664892" y="56288"/>
                </a:cubicBezTo>
                <a:lnTo>
                  <a:pt x="1716782" y="97637"/>
                </a:lnTo>
                <a:lnTo>
                  <a:pt x="2198292" y="579146"/>
                </a:lnTo>
                <a:lnTo>
                  <a:pt x="2216911" y="607586"/>
                </a:lnTo>
                <a:cubicBezTo>
                  <a:pt x="2230755" y="642377"/>
                  <a:pt x="2223450" y="683588"/>
                  <a:pt x="2195122" y="711546"/>
                </a:cubicBezTo>
                <a:lnTo>
                  <a:pt x="2089770" y="815527"/>
                </a:lnTo>
                <a:lnTo>
                  <a:pt x="2088948" y="816136"/>
                </a:lnTo>
                <a:cubicBezTo>
                  <a:pt x="2072054" y="830352"/>
                  <a:pt x="2057262" y="844718"/>
                  <a:pt x="2044819" y="859023"/>
                </a:cubicBezTo>
                <a:lnTo>
                  <a:pt x="2042794" y="861892"/>
                </a:lnTo>
                <a:lnTo>
                  <a:pt x="2026135" y="878333"/>
                </a:lnTo>
                <a:lnTo>
                  <a:pt x="2029150" y="881215"/>
                </a:lnTo>
                <a:lnTo>
                  <a:pt x="2014794" y="901546"/>
                </a:lnTo>
                <a:cubicBezTo>
                  <a:pt x="2007304" y="915519"/>
                  <a:pt x="2002414" y="929221"/>
                  <a:pt x="2000375" y="942442"/>
                </a:cubicBezTo>
                <a:lnTo>
                  <a:pt x="2000336" y="943299"/>
                </a:lnTo>
                <a:lnTo>
                  <a:pt x="1999620" y="944855"/>
                </a:lnTo>
                <a:cubicBezTo>
                  <a:pt x="1991954" y="968945"/>
                  <a:pt x="1991540" y="992408"/>
                  <a:pt x="1999617" y="1013828"/>
                </a:cubicBezTo>
                <a:lnTo>
                  <a:pt x="2007392" y="1026604"/>
                </a:lnTo>
                <a:lnTo>
                  <a:pt x="2004598" y="1029407"/>
                </a:lnTo>
                <a:lnTo>
                  <a:pt x="2015357" y="1039690"/>
                </a:lnTo>
                <a:lnTo>
                  <a:pt x="2017294" y="1042874"/>
                </a:lnTo>
                <a:lnTo>
                  <a:pt x="2026853" y="1050679"/>
                </a:lnTo>
                <a:lnTo>
                  <a:pt x="2028914" y="1052649"/>
                </a:lnTo>
                <a:lnTo>
                  <a:pt x="2029072" y="1052491"/>
                </a:lnTo>
                <a:lnTo>
                  <a:pt x="2045160" y="1065628"/>
                </a:lnTo>
                <a:cubicBezTo>
                  <a:pt x="2055992" y="1072143"/>
                  <a:pt x="2068288" y="1077579"/>
                  <a:pt x="2081815" y="1081905"/>
                </a:cubicBezTo>
                <a:lnTo>
                  <a:pt x="2088452" y="1083354"/>
                </a:lnTo>
                <a:lnTo>
                  <a:pt x="2100520" y="1088707"/>
                </a:lnTo>
                <a:cubicBezTo>
                  <a:pt x="2123219" y="1096414"/>
                  <a:pt x="2150264" y="1101387"/>
                  <a:pt x="2180644" y="1103555"/>
                </a:cubicBezTo>
                <a:lnTo>
                  <a:pt x="2227145" y="1103966"/>
                </a:lnTo>
                <a:lnTo>
                  <a:pt x="2230239" y="1106924"/>
                </a:lnTo>
                <a:lnTo>
                  <a:pt x="2247391" y="1108653"/>
                </a:lnTo>
                <a:cubicBezTo>
                  <a:pt x="2373794" y="1134520"/>
                  <a:pt x="2468880" y="1246361"/>
                  <a:pt x="2468880" y="1380411"/>
                </a:cubicBezTo>
                <a:cubicBezTo>
                  <a:pt x="2468880" y="1533612"/>
                  <a:pt x="2344687" y="1657805"/>
                  <a:pt x="2191486" y="1657805"/>
                </a:cubicBezTo>
                <a:cubicBezTo>
                  <a:pt x="2057436" y="1657805"/>
                  <a:pt x="1945595" y="1562719"/>
                  <a:pt x="1919729" y="1436316"/>
                </a:cubicBezTo>
                <a:lnTo>
                  <a:pt x="1917717" y="1416355"/>
                </a:lnTo>
                <a:lnTo>
                  <a:pt x="1914251" y="1413042"/>
                </a:lnTo>
                <a:lnTo>
                  <a:pt x="1912857" y="1360046"/>
                </a:lnTo>
                <a:cubicBezTo>
                  <a:pt x="1911509" y="1344877"/>
                  <a:pt x="1909473" y="1330554"/>
                  <a:pt x="1906762" y="1317203"/>
                </a:cubicBezTo>
                <a:lnTo>
                  <a:pt x="1896669" y="1280396"/>
                </a:lnTo>
                <a:lnTo>
                  <a:pt x="1894146" y="1277984"/>
                </a:lnTo>
                <a:lnTo>
                  <a:pt x="1884623" y="1249210"/>
                </a:lnTo>
                <a:cubicBezTo>
                  <a:pt x="1867477" y="1210205"/>
                  <a:pt x="1841552" y="1183266"/>
                  <a:pt x="1808333" y="1174573"/>
                </a:cubicBezTo>
                <a:cubicBezTo>
                  <a:pt x="1797259" y="1171675"/>
                  <a:pt x="1785900" y="1170942"/>
                  <a:pt x="1774414" y="1172201"/>
                </a:cubicBezTo>
                <a:lnTo>
                  <a:pt x="1761608" y="1175738"/>
                </a:lnTo>
                <a:lnTo>
                  <a:pt x="1739555" y="1178924"/>
                </a:lnTo>
                <a:cubicBezTo>
                  <a:pt x="1704176" y="1190416"/>
                  <a:pt x="1666353" y="1220952"/>
                  <a:pt x="1629816" y="1265941"/>
                </a:cubicBezTo>
                <a:lnTo>
                  <a:pt x="1617066" y="1283810"/>
                </a:lnTo>
                <a:lnTo>
                  <a:pt x="1016643" y="1899609"/>
                </a:lnTo>
                <a:lnTo>
                  <a:pt x="826791" y="2098230"/>
                </a:lnTo>
                <a:cubicBezTo>
                  <a:pt x="790124" y="2136592"/>
                  <a:pt x="729301" y="2137965"/>
                  <a:pt x="690938" y="2101296"/>
                </a:cubicBezTo>
                <a:lnTo>
                  <a:pt x="520945" y="1938810"/>
                </a:lnTo>
                <a:lnTo>
                  <a:pt x="524276" y="1925776"/>
                </a:lnTo>
                <a:lnTo>
                  <a:pt x="527724" y="1902314"/>
                </a:lnTo>
                <a:lnTo>
                  <a:pt x="548009" y="1895021"/>
                </a:lnTo>
                <a:cubicBezTo>
                  <a:pt x="569015" y="1889790"/>
                  <a:pt x="592260" y="1886041"/>
                  <a:pt x="617371" y="1883808"/>
                </a:cubicBezTo>
                <a:lnTo>
                  <a:pt x="683171" y="1882078"/>
                </a:lnTo>
                <a:lnTo>
                  <a:pt x="687285" y="1877775"/>
                </a:lnTo>
                <a:lnTo>
                  <a:pt x="712069" y="1875276"/>
                </a:lnTo>
                <a:cubicBezTo>
                  <a:pt x="869013" y="1843161"/>
                  <a:pt x="987072" y="1704297"/>
                  <a:pt x="987072" y="1537859"/>
                </a:cubicBezTo>
                <a:cubicBezTo>
                  <a:pt x="987072" y="1347644"/>
                  <a:pt x="832872" y="1193444"/>
                  <a:pt x="642657" y="1193444"/>
                </a:cubicBezTo>
                <a:cubicBezTo>
                  <a:pt x="476219" y="1193444"/>
                  <a:pt x="337356" y="1311503"/>
                  <a:pt x="305240" y="1468447"/>
                </a:cubicBezTo>
                <a:lnTo>
                  <a:pt x="303093" y="1489743"/>
                </a:lnTo>
                <a:lnTo>
                  <a:pt x="299420" y="1493585"/>
                </a:lnTo>
                <a:lnTo>
                  <a:pt x="298910" y="1551321"/>
                </a:lnTo>
                <a:cubicBezTo>
                  <a:pt x="297116" y="1576468"/>
                  <a:pt x="293773" y="1599775"/>
                  <a:pt x="288909" y="1620869"/>
                </a:cubicBezTo>
                <a:lnTo>
                  <a:pt x="274869" y="1662168"/>
                </a:lnTo>
                <a:lnTo>
                  <a:pt x="251490" y="1666861"/>
                </a:lnTo>
                <a:lnTo>
                  <a:pt x="240138" y="1670402"/>
                </a:lnTo>
                <a:lnTo>
                  <a:pt x="29693" y="1469250"/>
                </a:lnTo>
                <a:cubicBezTo>
                  <a:pt x="10512" y="1450915"/>
                  <a:pt x="579" y="1426542"/>
                  <a:pt x="24" y="1401958"/>
                </a:cubicBezTo>
                <a:close/>
              </a:path>
            </a:pathLst>
          </a:custGeom>
          <a:solidFill>
            <a:srgbClr val="85C401"/>
          </a:solidFill>
          <a:ln w="6350">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lumMod val="25000"/>
                </a:schemeClr>
              </a:solidFill>
            </a:endParaRPr>
          </a:p>
        </p:txBody>
      </p:sp>
      <p:sp>
        <p:nvSpPr>
          <p:cNvPr id="17" name="Freeform: Shape 16">
            <a:extLst>
              <a:ext uri="{FF2B5EF4-FFF2-40B4-BE49-F238E27FC236}">
                <a16:creationId xmlns:a16="http://schemas.microsoft.com/office/drawing/2014/main" id="{EC971D46-64D1-4504-A872-87CE3BA4C6D1}"/>
              </a:ext>
            </a:extLst>
          </p:cNvPr>
          <p:cNvSpPr>
            <a:spLocks noChangeAspect="1"/>
          </p:cNvSpPr>
          <p:nvPr/>
        </p:nvSpPr>
        <p:spPr>
          <a:xfrm>
            <a:off x="4630429" y="1747202"/>
            <a:ext cx="2468880" cy="2127924"/>
          </a:xfrm>
          <a:custGeom>
            <a:avLst/>
            <a:gdLst>
              <a:gd name="connsiteX0" fmla="*/ 24 w 2468880"/>
              <a:gd name="connsiteY0" fmla="*/ 1401958 h 2127924"/>
              <a:gd name="connsiteX1" fmla="*/ 26626 w 2468880"/>
              <a:gd name="connsiteY1" fmla="*/ 1333396 h 2127924"/>
              <a:gd name="connsiteX2" fmla="*/ 43876 w 2468880"/>
              <a:gd name="connsiteY2" fmla="*/ 1315349 h 2127924"/>
              <a:gd name="connsiteX3" fmla="*/ 56587 w 2468880"/>
              <a:gd name="connsiteY3" fmla="*/ 1295673 h 2127924"/>
              <a:gd name="connsiteX4" fmla="*/ 416435 w 2468880"/>
              <a:gd name="connsiteY4" fmla="*/ 926609 h 2127924"/>
              <a:gd name="connsiteX5" fmla="*/ 516725 w 2468880"/>
              <a:gd name="connsiteY5" fmla="*/ 821687 h 2127924"/>
              <a:gd name="connsiteX6" fmla="*/ 523008 w 2468880"/>
              <a:gd name="connsiteY6" fmla="*/ 817308 h 2127924"/>
              <a:gd name="connsiteX7" fmla="*/ 1014798 w 2468880"/>
              <a:gd name="connsiteY7" fmla="*/ 312923 h 2127924"/>
              <a:gd name="connsiteX8" fmla="*/ 1022203 w 2468880"/>
              <a:gd name="connsiteY8" fmla="*/ 307871 h 2127924"/>
              <a:gd name="connsiteX9" fmla="*/ 1217960 w 2468880"/>
              <a:gd name="connsiteY9" fmla="*/ 107314 h 2127924"/>
              <a:gd name="connsiteX10" fmla="*/ 1468355 w 2468880"/>
              <a:gd name="connsiteY10" fmla="*/ 26 h 2127924"/>
              <a:gd name="connsiteX11" fmla="*/ 1664892 w 2468880"/>
              <a:gd name="connsiteY11" fmla="*/ 56288 h 2127924"/>
              <a:gd name="connsiteX12" fmla="*/ 1716782 w 2468880"/>
              <a:gd name="connsiteY12" fmla="*/ 97637 h 2127924"/>
              <a:gd name="connsiteX13" fmla="*/ 2198292 w 2468880"/>
              <a:gd name="connsiteY13" fmla="*/ 579146 h 2127924"/>
              <a:gd name="connsiteX14" fmla="*/ 2216911 w 2468880"/>
              <a:gd name="connsiteY14" fmla="*/ 607586 h 2127924"/>
              <a:gd name="connsiteX15" fmla="*/ 2195122 w 2468880"/>
              <a:gd name="connsiteY15" fmla="*/ 711546 h 2127924"/>
              <a:gd name="connsiteX16" fmla="*/ 2089770 w 2468880"/>
              <a:gd name="connsiteY16" fmla="*/ 815527 h 2127924"/>
              <a:gd name="connsiteX17" fmla="*/ 2088948 w 2468880"/>
              <a:gd name="connsiteY17" fmla="*/ 816136 h 2127924"/>
              <a:gd name="connsiteX18" fmla="*/ 2044819 w 2468880"/>
              <a:gd name="connsiteY18" fmla="*/ 859023 h 2127924"/>
              <a:gd name="connsiteX19" fmla="*/ 2042794 w 2468880"/>
              <a:gd name="connsiteY19" fmla="*/ 861892 h 2127924"/>
              <a:gd name="connsiteX20" fmla="*/ 2026135 w 2468880"/>
              <a:gd name="connsiteY20" fmla="*/ 878333 h 2127924"/>
              <a:gd name="connsiteX21" fmla="*/ 2029150 w 2468880"/>
              <a:gd name="connsiteY21" fmla="*/ 881215 h 2127924"/>
              <a:gd name="connsiteX22" fmla="*/ 2014794 w 2468880"/>
              <a:gd name="connsiteY22" fmla="*/ 901546 h 2127924"/>
              <a:gd name="connsiteX23" fmla="*/ 2000375 w 2468880"/>
              <a:gd name="connsiteY23" fmla="*/ 942442 h 2127924"/>
              <a:gd name="connsiteX24" fmla="*/ 2000336 w 2468880"/>
              <a:gd name="connsiteY24" fmla="*/ 943299 h 2127924"/>
              <a:gd name="connsiteX25" fmla="*/ 1999620 w 2468880"/>
              <a:gd name="connsiteY25" fmla="*/ 944855 h 2127924"/>
              <a:gd name="connsiteX26" fmla="*/ 1999617 w 2468880"/>
              <a:gd name="connsiteY26" fmla="*/ 1013828 h 2127924"/>
              <a:gd name="connsiteX27" fmla="*/ 2007392 w 2468880"/>
              <a:gd name="connsiteY27" fmla="*/ 1026604 h 2127924"/>
              <a:gd name="connsiteX28" fmla="*/ 2004598 w 2468880"/>
              <a:gd name="connsiteY28" fmla="*/ 1029407 h 2127924"/>
              <a:gd name="connsiteX29" fmla="*/ 2015357 w 2468880"/>
              <a:gd name="connsiteY29" fmla="*/ 1039690 h 2127924"/>
              <a:gd name="connsiteX30" fmla="*/ 2017294 w 2468880"/>
              <a:gd name="connsiteY30" fmla="*/ 1042874 h 2127924"/>
              <a:gd name="connsiteX31" fmla="*/ 2026853 w 2468880"/>
              <a:gd name="connsiteY31" fmla="*/ 1050679 h 2127924"/>
              <a:gd name="connsiteX32" fmla="*/ 2028914 w 2468880"/>
              <a:gd name="connsiteY32" fmla="*/ 1052649 h 2127924"/>
              <a:gd name="connsiteX33" fmla="*/ 2029072 w 2468880"/>
              <a:gd name="connsiteY33" fmla="*/ 1052491 h 2127924"/>
              <a:gd name="connsiteX34" fmla="*/ 2045160 w 2468880"/>
              <a:gd name="connsiteY34" fmla="*/ 1065628 h 2127924"/>
              <a:gd name="connsiteX35" fmla="*/ 2081815 w 2468880"/>
              <a:gd name="connsiteY35" fmla="*/ 1081905 h 2127924"/>
              <a:gd name="connsiteX36" fmla="*/ 2088452 w 2468880"/>
              <a:gd name="connsiteY36" fmla="*/ 1083354 h 2127924"/>
              <a:gd name="connsiteX37" fmla="*/ 2100520 w 2468880"/>
              <a:gd name="connsiteY37" fmla="*/ 1088707 h 2127924"/>
              <a:gd name="connsiteX38" fmla="*/ 2180644 w 2468880"/>
              <a:gd name="connsiteY38" fmla="*/ 1103555 h 2127924"/>
              <a:gd name="connsiteX39" fmla="*/ 2227145 w 2468880"/>
              <a:gd name="connsiteY39" fmla="*/ 1103966 h 2127924"/>
              <a:gd name="connsiteX40" fmla="*/ 2230239 w 2468880"/>
              <a:gd name="connsiteY40" fmla="*/ 1106924 h 2127924"/>
              <a:gd name="connsiteX41" fmla="*/ 2247391 w 2468880"/>
              <a:gd name="connsiteY41" fmla="*/ 1108653 h 2127924"/>
              <a:gd name="connsiteX42" fmla="*/ 2468880 w 2468880"/>
              <a:gd name="connsiteY42" fmla="*/ 1380411 h 2127924"/>
              <a:gd name="connsiteX43" fmla="*/ 2191486 w 2468880"/>
              <a:gd name="connsiteY43" fmla="*/ 1657805 h 2127924"/>
              <a:gd name="connsiteX44" fmla="*/ 1919729 w 2468880"/>
              <a:gd name="connsiteY44" fmla="*/ 1436316 h 2127924"/>
              <a:gd name="connsiteX45" fmla="*/ 1917717 w 2468880"/>
              <a:gd name="connsiteY45" fmla="*/ 1416355 h 2127924"/>
              <a:gd name="connsiteX46" fmla="*/ 1914251 w 2468880"/>
              <a:gd name="connsiteY46" fmla="*/ 1413042 h 2127924"/>
              <a:gd name="connsiteX47" fmla="*/ 1912857 w 2468880"/>
              <a:gd name="connsiteY47" fmla="*/ 1360046 h 2127924"/>
              <a:gd name="connsiteX48" fmla="*/ 1906762 w 2468880"/>
              <a:gd name="connsiteY48" fmla="*/ 1317203 h 2127924"/>
              <a:gd name="connsiteX49" fmla="*/ 1896669 w 2468880"/>
              <a:gd name="connsiteY49" fmla="*/ 1280396 h 2127924"/>
              <a:gd name="connsiteX50" fmla="*/ 1894146 w 2468880"/>
              <a:gd name="connsiteY50" fmla="*/ 1277984 h 2127924"/>
              <a:gd name="connsiteX51" fmla="*/ 1884623 w 2468880"/>
              <a:gd name="connsiteY51" fmla="*/ 1249210 h 2127924"/>
              <a:gd name="connsiteX52" fmla="*/ 1808333 w 2468880"/>
              <a:gd name="connsiteY52" fmla="*/ 1174573 h 2127924"/>
              <a:gd name="connsiteX53" fmla="*/ 1774414 w 2468880"/>
              <a:gd name="connsiteY53" fmla="*/ 1172201 h 2127924"/>
              <a:gd name="connsiteX54" fmla="*/ 1761608 w 2468880"/>
              <a:gd name="connsiteY54" fmla="*/ 1175738 h 2127924"/>
              <a:gd name="connsiteX55" fmla="*/ 1739555 w 2468880"/>
              <a:gd name="connsiteY55" fmla="*/ 1178924 h 2127924"/>
              <a:gd name="connsiteX56" fmla="*/ 1629816 w 2468880"/>
              <a:gd name="connsiteY56" fmla="*/ 1265941 h 2127924"/>
              <a:gd name="connsiteX57" fmla="*/ 1617066 w 2468880"/>
              <a:gd name="connsiteY57" fmla="*/ 1283810 h 2127924"/>
              <a:gd name="connsiteX58" fmla="*/ 1016643 w 2468880"/>
              <a:gd name="connsiteY58" fmla="*/ 1899609 h 2127924"/>
              <a:gd name="connsiteX59" fmla="*/ 826791 w 2468880"/>
              <a:gd name="connsiteY59" fmla="*/ 2098230 h 2127924"/>
              <a:gd name="connsiteX60" fmla="*/ 690938 w 2468880"/>
              <a:gd name="connsiteY60" fmla="*/ 2101296 h 2127924"/>
              <a:gd name="connsiteX61" fmla="*/ 520945 w 2468880"/>
              <a:gd name="connsiteY61" fmla="*/ 1938810 h 2127924"/>
              <a:gd name="connsiteX62" fmla="*/ 524276 w 2468880"/>
              <a:gd name="connsiteY62" fmla="*/ 1925776 h 2127924"/>
              <a:gd name="connsiteX63" fmla="*/ 527724 w 2468880"/>
              <a:gd name="connsiteY63" fmla="*/ 1902314 h 2127924"/>
              <a:gd name="connsiteX64" fmla="*/ 548009 w 2468880"/>
              <a:gd name="connsiteY64" fmla="*/ 1895021 h 2127924"/>
              <a:gd name="connsiteX65" fmla="*/ 617371 w 2468880"/>
              <a:gd name="connsiteY65" fmla="*/ 1883808 h 2127924"/>
              <a:gd name="connsiteX66" fmla="*/ 683171 w 2468880"/>
              <a:gd name="connsiteY66" fmla="*/ 1882078 h 2127924"/>
              <a:gd name="connsiteX67" fmla="*/ 687285 w 2468880"/>
              <a:gd name="connsiteY67" fmla="*/ 1877775 h 2127924"/>
              <a:gd name="connsiteX68" fmla="*/ 712069 w 2468880"/>
              <a:gd name="connsiteY68" fmla="*/ 1875276 h 2127924"/>
              <a:gd name="connsiteX69" fmla="*/ 987072 w 2468880"/>
              <a:gd name="connsiteY69" fmla="*/ 1537859 h 2127924"/>
              <a:gd name="connsiteX70" fmla="*/ 642657 w 2468880"/>
              <a:gd name="connsiteY70" fmla="*/ 1193444 h 2127924"/>
              <a:gd name="connsiteX71" fmla="*/ 305240 w 2468880"/>
              <a:gd name="connsiteY71" fmla="*/ 1468447 h 2127924"/>
              <a:gd name="connsiteX72" fmla="*/ 303093 w 2468880"/>
              <a:gd name="connsiteY72" fmla="*/ 1489743 h 2127924"/>
              <a:gd name="connsiteX73" fmla="*/ 299420 w 2468880"/>
              <a:gd name="connsiteY73" fmla="*/ 1493585 h 2127924"/>
              <a:gd name="connsiteX74" fmla="*/ 298910 w 2468880"/>
              <a:gd name="connsiteY74" fmla="*/ 1551321 h 2127924"/>
              <a:gd name="connsiteX75" fmla="*/ 288909 w 2468880"/>
              <a:gd name="connsiteY75" fmla="*/ 1620869 h 2127924"/>
              <a:gd name="connsiteX76" fmla="*/ 274869 w 2468880"/>
              <a:gd name="connsiteY76" fmla="*/ 1662168 h 2127924"/>
              <a:gd name="connsiteX77" fmla="*/ 251490 w 2468880"/>
              <a:gd name="connsiteY77" fmla="*/ 1666861 h 2127924"/>
              <a:gd name="connsiteX78" fmla="*/ 240138 w 2468880"/>
              <a:gd name="connsiteY78" fmla="*/ 1670402 h 2127924"/>
              <a:gd name="connsiteX79" fmla="*/ 29693 w 2468880"/>
              <a:gd name="connsiteY79" fmla="*/ 1469250 h 2127924"/>
              <a:gd name="connsiteX80" fmla="*/ 24 w 2468880"/>
              <a:gd name="connsiteY80" fmla="*/ 1401958 h 212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2468880" h="2127924">
                <a:moveTo>
                  <a:pt x="24" y="1401958"/>
                </a:moveTo>
                <a:cubicBezTo>
                  <a:pt x="-531" y="1377373"/>
                  <a:pt x="8292" y="1352577"/>
                  <a:pt x="26626" y="1333396"/>
                </a:cubicBezTo>
                <a:lnTo>
                  <a:pt x="43876" y="1315349"/>
                </a:lnTo>
                <a:lnTo>
                  <a:pt x="56587" y="1295673"/>
                </a:lnTo>
                <a:lnTo>
                  <a:pt x="416435" y="926609"/>
                </a:lnTo>
                <a:lnTo>
                  <a:pt x="516725" y="821687"/>
                </a:lnTo>
                <a:lnTo>
                  <a:pt x="523008" y="817308"/>
                </a:lnTo>
                <a:lnTo>
                  <a:pt x="1014798" y="312923"/>
                </a:lnTo>
                <a:lnTo>
                  <a:pt x="1022203" y="307871"/>
                </a:lnTo>
                <a:lnTo>
                  <a:pt x="1217960" y="107314"/>
                </a:lnTo>
                <a:cubicBezTo>
                  <a:pt x="1286612" y="36979"/>
                  <a:pt x="1377274" y="1128"/>
                  <a:pt x="1468355" y="26"/>
                </a:cubicBezTo>
                <a:cubicBezTo>
                  <a:pt x="1536667" y="-802"/>
                  <a:pt x="1605215" y="17916"/>
                  <a:pt x="1664892" y="56288"/>
                </a:cubicBezTo>
                <a:lnTo>
                  <a:pt x="1716782" y="97637"/>
                </a:lnTo>
                <a:lnTo>
                  <a:pt x="2198292" y="579146"/>
                </a:lnTo>
                <a:lnTo>
                  <a:pt x="2216911" y="607586"/>
                </a:lnTo>
                <a:cubicBezTo>
                  <a:pt x="2230755" y="642377"/>
                  <a:pt x="2223450" y="683588"/>
                  <a:pt x="2195122" y="711546"/>
                </a:cubicBezTo>
                <a:lnTo>
                  <a:pt x="2089770" y="815527"/>
                </a:lnTo>
                <a:lnTo>
                  <a:pt x="2088948" y="816136"/>
                </a:lnTo>
                <a:cubicBezTo>
                  <a:pt x="2072054" y="830352"/>
                  <a:pt x="2057262" y="844718"/>
                  <a:pt x="2044819" y="859023"/>
                </a:cubicBezTo>
                <a:lnTo>
                  <a:pt x="2042794" y="861892"/>
                </a:lnTo>
                <a:lnTo>
                  <a:pt x="2026135" y="878333"/>
                </a:lnTo>
                <a:lnTo>
                  <a:pt x="2029150" y="881215"/>
                </a:lnTo>
                <a:lnTo>
                  <a:pt x="2014794" y="901546"/>
                </a:lnTo>
                <a:cubicBezTo>
                  <a:pt x="2007304" y="915519"/>
                  <a:pt x="2002414" y="929221"/>
                  <a:pt x="2000375" y="942442"/>
                </a:cubicBezTo>
                <a:lnTo>
                  <a:pt x="2000336" y="943299"/>
                </a:lnTo>
                <a:lnTo>
                  <a:pt x="1999620" y="944855"/>
                </a:lnTo>
                <a:cubicBezTo>
                  <a:pt x="1991954" y="968945"/>
                  <a:pt x="1991540" y="992408"/>
                  <a:pt x="1999617" y="1013828"/>
                </a:cubicBezTo>
                <a:lnTo>
                  <a:pt x="2007392" y="1026604"/>
                </a:lnTo>
                <a:lnTo>
                  <a:pt x="2004598" y="1029407"/>
                </a:lnTo>
                <a:lnTo>
                  <a:pt x="2015357" y="1039690"/>
                </a:lnTo>
                <a:lnTo>
                  <a:pt x="2017294" y="1042874"/>
                </a:lnTo>
                <a:lnTo>
                  <a:pt x="2026853" y="1050679"/>
                </a:lnTo>
                <a:lnTo>
                  <a:pt x="2028914" y="1052649"/>
                </a:lnTo>
                <a:lnTo>
                  <a:pt x="2029072" y="1052491"/>
                </a:lnTo>
                <a:lnTo>
                  <a:pt x="2045160" y="1065628"/>
                </a:lnTo>
                <a:cubicBezTo>
                  <a:pt x="2055992" y="1072143"/>
                  <a:pt x="2068288" y="1077579"/>
                  <a:pt x="2081815" y="1081905"/>
                </a:cubicBezTo>
                <a:lnTo>
                  <a:pt x="2088452" y="1083354"/>
                </a:lnTo>
                <a:lnTo>
                  <a:pt x="2100520" y="1088707"/>
                </a:lnTo>
                <a:cubicBezTo>
                  <a:pt x="2123219" y="1096414"/>
                  <a:pt x="2150264" y="1101387"/>
                  <a:pt x="2180644" y="1103555"/>
                </a:cubicBezTo>
                <a:lnTo>
                  <a:pt x="2227145" y="1103966"/>
                </a:lnTo>
                <a:lnTo>
                  <a:pt x="2230239" y="1106924"/>
                </a:lnTo>
                <a:lnTo>
                  <a:pt x="2247391" y="1108653"/>
                </a:lnTo>
                <a:cubicBezTo>
                  <a:pt x="2373794" y="1134520"/>
                  <a:pt x="2468880" y="1246361"/>
                  <a:pt x="2468880" y="1380411"/>
                </a:cubicBezTo>
                <a:cubicBezTo>
                  <a:pt x="2468880" y="1533612"/>
                  <a:pt x="2344687" y="1657805"/>
                  <a:pt x="2191486" y="1657805"/>
                </a:cubicBezTo>
                <a:cubicBezTo>
                  <a:pt x="2057436" y="1657805"/>
                  <a:pt x="1945595" y="1562719"/>
                  <a:pt x="1919729" y="1436316"/>
                </a:cubicBezTo>
                <a:lnTo>
                  <a:pt x="1917717" y="1416355"/>
                </a:lnTo>
                <a:lnTo>
                  <a:pt x="1914251" y="1413042"/>
                </a:lnTo>
                <a:lnTo>
                  <a:pt x="1912857" y="1360046"/>
                </a:lnTo>
                <a:cubicBezTo>
                  <a:pt x="1911509" y="1344877"/>
                  <a:pt x="1909473" y="1330554"/>
                  <a:pt x="1906762" y="1317203"/>
                </a:cubicBezTo>
                <a:lnTo>
                  <a:pt x="1896669" y="1280396"/>
                </a:lnTo>
                <a:lnTo>
                  <a:pt x="1894146" y="1277984"/>
                </a:lnTo>
                <a:lnTo>
                  <a:pt x="1884623" y="1249210"/>
                </a:lnTo>
                <a:cubicBezTo>
                  <a:pt x="1867477" y="1210205"/>
                  <a:pt x="1841552" y="1183266"/>
                  <a:pt x="1808333" y="1174573"/>
                </a:cubicBezTo>
                <a:cubicBezTo>
                  <a:pt x="1797259" y="1171675"/>
                  <a:pt x="1785900" y="1170942"/>
                  <a:pt x="1774414" y="1172201"/>
                </a:cubicBezTo>
                <a:lnTo>
                  <a:pt x="1761608" y="1175738"/>
                </a:lnTo>
                <a:lnTo>
                  <a:pt x="1739555" y="1178924"/>
                </a:lnTo>
                <a:cubicBezTo>
                  <a:pt x="1704176" y="1190416"/>
                  <a:pt x="1666353" y="1220952"/>
                  <a:pt x="1629816" y="1265941"/>
                </a:cubicBezTo>
                <a:lnTo>
                  <a:pt x="1617066" y="1283810"/>
                </a:lnTo>
                <a:lnTo>
                  <a:pt x="1016643" y="1899609"/>
                </a:lnTo>
                <a:lnTo>
                  <a:pt x="826791" y="2098230"/>
                </a:lnTo>
                <a:cubicBezTo>
                  <a:pt x="790124" y="2136592"/>
                  <a:pt x="729301" y="2137965"/>
                  <a:pt x="690938" y="2101296"/>
                </a:cubicBezTo>
                <a:lnTo>
                  <a:pt x="520945" y="1938810"/>
                </a:lnTo>
                <a:lnTo>
                  <a:pt x="524276" y="1925776"/>
                </a:lnTo>
                <a:lnTo>
                  <a:pt x="527724" y="1902314"/>
                </a:lnTo>
                <a:lnTo>
                  <a:pt x="548009" y="1895021"/>
                </a:lnTo>
                <a:cubicBezTo>
                  <a:pt x="569015" y="1889790"/>
                  <a:pt x="592260" y="1886041"/>
                  <a:pt x="617371" y="1883808"/>
                </a:cubicBezTo>
                <a:lnTo>
                  <a:pt x="683171" y="1882078"/>
                </a:lnTo>
                <a:lnTo>
                  <a:pt x="687285" y="1877775"/>
                </a:lnTo>
                <a:lnTo>
                  <a:pt x="712069" y="1875276"/>
                </a:lnTo>
                <a:cubicBezTo>
                  <a:pt x="869013" y="1843161"/>
                  <a:pt x="987072" y="1704297"/>
                  <a:pt x="987072" y="1537859"/>
                </a:cubicBezTo>
                <a:cubicBezTo>
                  <a:pt x="987072" y="1347644"/>
                  <a:pt x="832872" y="1193444"/>
                  <a:pt x="642657" y="1193444"/>
                </a:cubicBezTo>
                <a:cubicBezTo>
                  <a:pt x="476219" y="1193444"/>
                  <a:pt x="337356" y="1311503"/>
                  <a:pt x="305240" y="1468447"/>
                </a:cubicBezTo>
                <a:lnTo>
                  <a:pt x="303093" y="1489743"/>
                </a:lnTo>
                <a:lnTo>
                  <a:pt x="299420" y="1493585"/>
                </a:lnTo>
                <a:lnTo>
                  <a:pt x="298910" y="1551321"/>
                </a:lnTo>
                <a:cubicBezTo>
                  <a:pt x="297116" y="1576468"/>
                  <a:pt x="293773" y="1599775"/>
                  <a:pt x="288909" y="1620869"/>
                </a:cubicBezTo>
                <a:lnTo>
                  <a:pt x="274869" y="1662168"/>
                </a:lnTo>
                <a:lnTo>
                  <a:pt x="251490" y="1666861"/>
                </a:lnTo>
                <a:lnTo>
                  <a:pt x="240138" y="1670402"/>
                </a:lnTo>
                <a:lnTo>
                  <a:pt x="29693" y="1469250"/>
                </a:lnTo>
                <a:cubicBezTo>
                  <a:pt x="10512" y="1450915"/>
                  <a:pt x="579" y="1426542"/>
                  <a:pt x="24" y="1401958"/>
                </a:cubicBezTo>
                <a:close/>
              </a:path>
            </a:pathLst>
          </a:custGeom>
          <a:solidFill>
            <a:srgbClr val="FF2B2A"/>
          </a:solidFill>
          <a:ln w="6350">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lumMod val="25000"/>
                </a:schemeClr>
              </a:solidFill>
            </a:endParaRPr>
          </a:p>
        </p:txBody>
      </p:sp>
      <p:sp>
        <p:nvSpPr>
          <p:cNvPr id="18" name="Freeform: Shape 17">
            <a:extLst>
              <a:ext uri="{FF2B5EF4-FFF2-40B4-BE49-F238E27FC236}">
                <a16:creationId xmlns:a16="http://schemas.microsoft.com/office/drawing/2014/main" id="{E8C3AAD0-5E5B-493F-AF72-155207C5B84F}"/>
              </a:ext>
            </a:extLst>
          </p:cNvPr>
          <p:cNvSpPr>
            <a:spLocks noChangeAspect="1"/>
          </p:cNvSpPr>
          <p:nvPr/>
        </p:nvSpPr>
        <p:spPr>
          <a:xfrm rot="16200000">
            <a:off x="3733520" y="3179337"/>
            <a:ext cx="2468880" cy="2127924"/>
          </a:xfrm>
          <a:custGeom>
            <a:avLst/>
            <a:gdLst>
              <a:gd name="connsiteX0" fmla="*/ 24 w 2468880"/>
              <a:gd name="connsiteY0" fmla="*/ 1401958 h 2127924"/>
              <a:gd name="connsiteX1" fmla="*/ 26626 w 2468880"/>
              <a:gd name="connsiteY1" fmla="*/ 1333396 h 2127924"/>
              <a:gd name="connsiteX2" fmla="*/ 43876 w 2468880"/>
              <a:gd name="connsiteY2" fmla="*/ 1315349 h 2127924"/>
              <a:gd name="connsiteX3" fmla="*/ 56587 w 2468880"/>
              <a:gd name="connsiteY3" fmla="*/ 1295673 h 2127924"/>
              <a:gd name="connsiteX4" fmla="*/ 416435 w 2468880"/>
              <a:gd name="connsiteY4" fmla="*/ 926609 h 2127924"/>
              <a:gd name="connsiteX5" fmla="*/ 516725 w 2468880"/>
              <a:gd name="connsiteY5" fmla="*/ 821687 h 2127924"/>
              <a:gd name="connsiteX6" fmla="*/ 523008 w 2468880"/>
              <a:gd name="connsiteY6" fmla="*/ 817308 h 2127924"/>
              <a:gd name="connsiteX7" fmla="*/ 1014798 w 2468880"/>
              <a:gd name="connsiteY7" fmla="*/ 312923 h 2127924"/>
              <a:gd name="connsiteX8" fmla="*/ 1022203 w 2468880"/>
              <a:gd name="connsiteY8" fmla="*/ 307871 h 2127924"/>
              <a:gd name="connsiteX9" fmla="*/ 1217960 w 2468880"/>
              <a:gd name="connsiteY9" fmla="*/ 107314 h 2127924"/>
              <a:gd name="connsiteX10" fmla="*/ 1468355 w 2468880"/>
              <a:gd name="connsiteY10" fmla="*/ 26 h 2127924"/>
              <a:gd name="connsiteX11" fmla="*/ 1664892 w 2468880"/>
              <a:gd name="connsiteY11" fmla="*/ 56288 h 2127924"/>
              <a:gd name="connsiteX12" fmla="*/ 1716782 w 2468880"/>
              <a:gd name="connsiteY12" fmla="*/ 97637 h 2127924"/>
              <a:gd name="connsiteX13" fmla="*/ 2198292 w 2468880"/>
              <a:gd name="connsiteY13" fmla="*/ 579146 h 2127924"/>
              <a:gd name="connsiteX14" fmla="*/ 2216911 w 2468880"/>
              <a:gd name="connsiteY14" fmla="*/ 607586 h 2127924"/>
              <a:gd name="connsiteX15" fmla="*/ 2195122 w 2468880"/>
              <a:gd name="connsiteY15" fmla="*/ 711546 h 2127924"/>
              <a:gd name="connsiteX16" fmla="*/ 2089770 w 2468880"/>
              <a:gd name="connsiteY16" fmla="*/ 815527 h 2127924"/>
              <a:gd name="connsiteX17" fmla="*/ 2088948 w 2468880"/>
              <a:gd name="connsiteY17" fmla="*/ 816136 h 2127924"/>
              <a:gd name="connsiteX18" fmla="*/ 2044819 w 2468880"/>
              <a:gd name="connsiteY18" fmla="*/ 859023 h 2127924"/>
              <a:gd name="connsiteX19" fmla="*/ 2042794 w 2468880"/>
              <a:gd name="connsiteY19" fmla="*/ 861892 h 2127924"/>
              <a:gd name="connsiteX20" fmla="*/ 2026135 w 2468880"/>
              <a:gd name="connsiteY20" fmla="*/ 878333 h 2127924"/>
              <a:gd name="connsiteX21" fmla="*/ 2029150 w 2468880"/>
              <a:gd name="connsiteY21" fmla="*/ 881215 h 2127924"/>
              <a:gd name="connsiteX22" fmla="*/ 2014794 w 2468880"/>
              <a:gd name="connsiteY22" fmla="*/ 901546 h 2127924"/>
              <a:gd name="connsiteX23" fmla="*/ 2000375 w 2468880"/>
              <a:gd name="connsiteY23" fmla="*/ 942442 h 2127924"/>
              <a:gd name="connsiteX24" fmla="*/ 2000336 w 2468880"/>
              <a:gd name="connsiteY24" fmla="*/ 943299 h 2127924"/>
              <a:gd name="connsiteX25" fmla="*/ 1999620 w 2468880"/>
              <a:gd name="connsiteY25" fmla="*/ 944855 h 2127924"/>
              <a:gd name="connsiteX26" fmla="*/ 1999617 w 2468880"/>
              <a:gd name="connsiteY26" fmla="*/ 1013828 h 2127924"/>
              <a:gd name="connsiteX27" fmla="*/ 2007392 w 2468880"/>
              <a:gd name="connsiteY27" fmla="*/ 1026604 h 2127924"/>
              <a:gd name="connsiteX28" fmla="*/ 2004598 w 2468880"/>
              <a:gd name="connsiteY28" fmla="*/ 1029407 h 2127924"/>
              <a:gd name="connsiteX29" fmla="*/ 2015357 w 2468880"/>
              <a:gd name="connsiteY29" fmla="*/ 1039690 h 2127924"/>
              <a:gd name="connsiteX30" fmla="*/ 2017294 w 2468880"/>
              <a:gd name="connsiteY30" fmla="*/ 1042874 h 2127924"/>
              <a:gd name="connsiteX31" fmla="*/ 2026853 w 2468880"/>
              <a:gd name="connsiteY31" fmla="*/ 1050679 h 2127924"/>
              <a:gd name="connsiteX32" fmla="*/ 2028914 w 2468880"/>
              <a:gd name="connsiteY32" fmla="*/ 1052649 h 2127924"/>
              <a:gd name="connsiteX33" fmla="*/ 2029072 w 2468880"/>
              <a:gd name="connsiteY33" fmla="*/ 1052491 h 2127924"/>
              <a:gd name="connsiteX34" fmla="*/ 2045160 w 2468880"/>
              <a:gd name="connsiteY34" fmla="*/ 1065628 h 2127924"/>
              <a:gd name="connsiteX35" fmla="*/ 2081815 w 2468880"/>
              <a:gd name="connsiteY35" fmla="*/ 1081905 h 2127924"/>
              <a:gd name="connsiteX36" fmla="*/ 2088452 w 2468880"/>
              <a:gd name="connsiteY36" fmla="*/ 1083354 h 2127924"/>
              <a:gd name="connsiteX37" fmla="*/ 2100520 w 2468880"/>
              <a:gd name="connsiteY37" fmla="*/ 1088707 h 2127924"/>
              <a:gd name="connsiteX38" fmla="*/ 2180644 w 2468880"/>
              <a:gd name="connsiteY38" fmla="*/ 1103555 h 2127924"/>
              <a:gd name="connsiteX39" fmla="*/ 2227145 w 2468880"/>
              <a:gd name="connsiteY39" fmla="*/ 1103966 h 2127924"/>
              <a:gd name="connsiteX40" fmla="*/ 2230239 w 2468880"/>
              <a:gd name="connsiteY40" fmla="*/ 1106924 h 2127924"/>
              <a:gd name="connsiteX41" fmla="*/ 2247391 w 2468880"/>
              <a:gd name="connsiteY41" fmla="*/ 1108653 h 2127924"/>
              <a:gd name="connsiteX42" fmla="*/ 2468880 w 2468880"/>
              <a:gd name="connsiteY42" fmla="*/ 1380411 h 2127924"/>
              <a:gd name="connsiteX43" fmla="*/ 2191486 w 2468880"/>
              <a:gd name="connsiteY43" fmla="*/ 1657805 h 2127924"/>
              <a:gd name="connsiteX44" fmla="*/ 1919729 w 2468880"/>
              <a:gd name="connsiteY44" fmla="*/ 1436316 h 2127924"/>
              <a:gd name="connsiteX45" fmla="*/ 1917717 w 2468880"/>
              <a:gd name="connsiteY45" fmla="*/ 1416355 h 2127924"/>
              <a:gd name="connsiteX46" fmla="*/ 1914251 w 2468880"/>
              <a:gd name="connsiteY46" fmla="*/ 1413042 h 2127924"/>
              <a:gd name="connsiteX47" fmla="*/ 1912857 w 2468880"/>
              <a:gd name="connsiteY47" fmla="*/ 1360046 h 2127924"/>
              <a:gd name="connsiteX48" fmla="*/ 1906762 w 2468880"/>
              <a:gd name="connsiteY48" fmla="*/ 1317203 h 2127924"/>
              <a:gd name="connsiteX49" fmla="*/ 1896669 w 2468880"/>
              <a:gd name="connsiteY49" fmla="*/ 1280396 h 2127924"/>
              <a:gd name="connsiteX50" fmla="*/ 1894146 w 2468880"/>
              <a:gd name="connsiteY50" fmla="*/ 1277984 h 2127924"/>
              <a:gd name="connsiteX51" fmla="*/ 1884623 w 2468880"/>
              <a:gd name="connsiteY51" fmla="*/ 1249210 h 2127924"/>
              <a:gd name="connsiteX52" fmla="*/ 1808333 w 2468880"/>
              <a:gd name="connsiteY52" fmla="*/ 1174573 h 2127924"/>
              <a:gd name="connsiteX53" fmla="*/ 1774414 w 2468880"/>
              <a:gd name="connsiteY53" fmla="*/ 1172201 h 2127924"/>
              <a:gd name="connsiteX54" fmla="*/ 1761608 w 2468880"/>
              <a:gd name="connsiteY54" fmla="*/ 1175738 h 2127924"/>
              <a:gd name="connsiteX55" fmla="*/ 1739555 w 2468880"/>
              <a:gd name="connsiteY55" fmla="*/ 1178924 h 2127924"/>
              <a:gd name="connsiteX56" fmla="*/ 1629816 w 2468880"/>
              <a:gd name="connsiteY56" fmla="*/ 1265941 h 2127924"/>
              <a:gd name="connsiteX57" fmla="*/ 1617066 w 2468880"/>
              <a:gd name="connsiteY57" fmla="*/ 1283810 h 2127924"/>
              <a:gd name="connsiteX58" fmla="*/ 1016643 w 2468880"/>
              <a:gd name="connsiteY58" fmla="*/ 1899609 h 2127924"/>
              <a:gd name="connsiteX59" fmla="*/ 826791 w 2468880"/>
              <a:gd name="connsiteY59" fmla="*/ 2098230 h 2127924"/>
              <a:gd name="connsiteX60" fmla="*/ 690938 w 2468880"/>
              <a:gd name="connsiteY60" fmla="*/ 2101296 h 2127924"/>
              <a:gd name="connsiteX61" fmla="*/ 520945 w 2468880"/>
              <a:gd name="connsiteY61" fmla="*/ 1938810 h 2127924"/>
              <a:gd name="connsiteX62" fmla="*/ 524276 w 2468880"/>
              <a:gd name="connsiteY62" fmla="*/ 1925776 h 2127924"/>
              <a:gd name="connsiteX63" fmla="*/ 527724 w 2468880"/>
              <a:gd name="connsiteY63" fmla="*/ 1902314 h 2127924"/>
              <a:gd name="connsiteX64" fmla="*/ 548009 w 2468880"/>
              <a:gd name="connsiteY64" fmla="*/ 1895021 h 2127924"/>
              <a:gd name="connsiteX65" fmla="*/ 617371 w 2468880"/>
              <a:gd name="connsiteY65" fmla="*/ 1883808 h 2127924"/>
              <a:gd name="connsiteX66" fmla="*/ 683171 w 2468880"/>
              <a:gd name="connsiteY66" fmla="*/ 1882078 h 2127924"/>
              <a:gd name="connsiteX67" fmla="*/ 687285 w 2468880"/>
              <a:gd name="connsiteY67" fmla="*/ 1877775 h 2127924"/>
              <a:gd name="connsiteX68" fmla="*/ 712069 w 2468880"/>
              <a:gd name="connsiteY68" fmla="*/ 1875276 h 2127924"/>
              <a:gd name="connsiteX69" fmla="*/ 987072 w 2468880"/>
              <a:gd name="connsiteY69" fmla="*/ 1537859 h 2127924"/>
              <a:gd name="connsiteX70" fmla="*/ 642657 w 2468880"/>
              <a:gd name="connsiteY70" fmla="*/ 1193444 h 2127924"/>
              <a:gd name="connsiteX71" fmla="*/ 305240 w 2468880"/>
              <a:gd name="connsiteY71" fmla="*/ 1468447 h 2127924"/>
              <a:gd name="connsiteX72" fmla="*/ 303093 w 2468880"/>
              <a:gd name="connsiteY72" fmla="*/ 1489743 h 2127924"/>
              <a:gd name="connsiteX73" fmla="*/ 299420 w 2468880"/>
              <a:gd name="connsiteY73" fmla="*/ 1493585 h 2127924"/>
              <a:gd name="connsiteX74" fmla="*/ 298910 w 2468880"/>
              <a:gd name="connsiteY74" fmla="*/ 1551321 h 2127924"/>
              <a:gd name="connsiteX75" fmla="*/ 288909 w 2468880"/>
              <a:gd name="connsiteY75" fmla="*/ 1620869 h 2127924"/>
              <a:gd name="connsiteX76" fmla="*/ 274869 w 2468880"/>
              <a:gd name="connsiteY76" fmla="*/ 1662168 h 2127924"/>
              <a:gd name="connsiteX77" fmla="*/ 251490 w 2468880"/>
              <a:gd name="connsiteY77" fmla="*/ 1666861 h 2127924"/>
              <a:gd name="connsiteX78" fmla="*/ 240138 w 2468880"/>
              <a:gd name="connsiteY78" fmla="*/ 1670402 h 2127924"/>
              <a:gd name="connsiteX79" fmla="*/ 29693 w 2468880"/>
              <a:gd name="connsiteY79" fmla="*/ 1469250 h 2127924"/>
              <a:gd name="connsiteX80" fmla="*/ 24 w 2468880"/>
              <a:gd name="connsiteY80" fmla="*/ 1401958 h 212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2468880" h="2127924">
                <a:moveTo>
                  <a:pt x="24" y="1401958"/>
                </a:moveTo>
                <a:cubicBezTo>
                  <a:pt x="-531" y="1377373"/>
                  <a:pt x="8292" y="1352577"/>
                  <a:pt x="26626" y="1333396"/>
                </a:cubicBezTo>
                <a:lnTo>
                  <a:pt x="43876" y="1315349"/>
                </a:lnTo>
                <a:lnTo>
                  <a:pt x="56587" y="1295673"/>
                </a:lnTo>
                <a:lnTo>
                  <a:pt x="416435" y="926609"/>
                </a:lnTo>
                <a:lnTo>
                  <a:pt x="516725" y="821687"/>
                </a:lnTo>
                <a:lnTo>
                  <a:pt x="523008" y="817308"/>
                </a:lnTo>
                <a:lnTo>
                  <a:pt x="1014798" y="312923"/>
                </a:lnTo>
                <a:lnTo>
                  <a:pt x="1022203" y="307871"/>
                </a:lnTo>
                <a:lnTo>
                  <a:pt x="1217960" y="107314"/>
                </a:lnTo>
                <a:cubicBezTo>
                  <a:pt x="1286612" y="36979"/>
                  <a:pt x="1377274" y="1128"/>
                  <a:pt x="1468355" y="26"/>
                </a:cubicBezTo>
                <a:cubicBezTo>
                  <a:pt x="1536667" y="-802"/>
                  <a:pt x="1605215" y="17916"/>
                  <a:pt x="1664892" y="56288"/>
                </a:cubicBezTo>
                <a:lnTo>
                  <a:pt x="1716782" y="97637"/>
                </a:lnTo>
                <a:lnTo>
                  <a:pt x="2198292" y="579146"/>
                </a:lnTo>
                <a:lnTo>
                  <a:pt x="2216911" y="607586"/>
                </a:lnTo>
                <a:cubicBezTo>
                  <a:pt x="2230755" y="642377"/>
                  <a:pt x="2223450" y="683588"/>
                  <a:pt x="2195122" y="711546"/>
                </a:cubicBezTo>
                <a:lnTo>
                  <a:pt x="2089770" y="815527"/>
                </a:lnTo>
                <a:lnTo>
                  <a:pt x="2088948" y="816136"/>
                </a:lnTo>
                <a:cubicBezTo>
                  <a:pt x="2072054" y="830352"/>
                  <a:pt x="2057262" y="844718"/>
                  <a:pt x="2044819" y="859023"/>
                </a:cubicBezTo>
                <a:lnTo>
                  <a:pt x="2042794" y="861892"/>
                </a:lnTo>
                <a:lnTo>
                  <a:pt x="2026135" y="878333"/>
                </a:lnTo>
                <a:lnTo>
                  <a:pt x="2029150" y="881215"/>
                </a:lnTo>
                <a:lnTo>
                  <a:pt x="2014794" y="901546"/>
                </a:lnTo>
                <a:cubicBezTo>
                  <a:pt x="2007304" y="915519"/>
                  <a:pt x="2002414" y="929221"/>
                  <a:pt x="2000375" y="942442"/>
                </a:cubicBezTo>
                <a:lnTo>
                  <a:pt x="2000336" y="943299"/>
                </a:lnTo>
                <a:lnTo>
                  <a:pt x="1999620" y="944855"/>
                </a:lnTo>
                <a:cubicBezTo>
                  <a:pt x="1991954" y="968945"/>
                  <a:pt x="1991540" y="992408"/>
                  <a:pt x="1999617" y="1013828"/>
                </a:cubicBezTo>
                <a:lnTo>
                  <a:pt x="2007392" y="1026604"/>
                </a:lnTo>
                <a:lnTo>
                  <a:pt x="2004598" y="1029407"/>
                </a:lnTo>
                <a:lnTo>
                  <a:pt x="2015357" y="1039690"/>
                </a:lnTo>
                <a:lnTo>
                  <a:pt x="2017294" y="1042874"/>
                </a:lnTo>
                <a:lnTo>
                  <a:pt x="2026853" y="1050679"/>
                </a:lnTo>
                <a:lnTo>
                  <a:pt x="2028914" y="1052649"/>
                </a:lnTo>
                <a:lnTo>
                  <a:pt x="2029072" y="1052491"/>
                </a:lnTo>
                <a:lnTo>
                  <a:pt x="2045160" y="1065628"/>
                </a:lnTo>
                <a:cubicBezTo>
                  <a:pt x="2055992" y="1072143"/>
                  <a:pt x="2068288" y="1077579"/>
                  <a:pt x="2081815" y="1081905"/>
                </a:cubicBezTo>
                <a:lnTo>
                  <a:pt x="2088452" y="1083354"/>
                </a:lnTo>
                <a:lnTo>
                  <a:pt x="2100520" y="1088707"/>
                </a:lnTo>
                <a:cubicBezTo>
                  <a:pt x="2123219" y="1096414"/>
                  <a:pt x="2150264" y="1101387"/>
                  <a:pt x="2180644" y="1103555"/>
                </a:cubicBezTo>
                <a:lnTo>
                  <a:pt x="2227145" y="1103966"/>
                </a:lnTo>
                <a:lnTo>
                  <a:pt x="2230239" y="1106924"/>
                </a:lnTo>
                <a:lnTo>
                  <a:pt x="2247391" y="1108653"/>
                </a:lnTo>
                <a:cubicBezTo>
                  <a:pt x="2373794" y="1134520"/>
                  <a:pt x="2468880" y="1246361"/>
                  <a:pt x="2468880" y="1380411"/>
                </a:cubicBezTo>
                <a:cubicBezTo>
                  <a:pt x="2468880" y="1533612"/>
                  <a:pt x="2344687" y="1657805"/>
                  <a:pt x="2191486" y="1657805"/>
                </a:cubicBezTo>
                <a:cubicBezTo>
                  <a:pt x="2057436" y="1657805"/>
                  <a:pt x="1945595" y="1562719"/>
                  <a:pt x="1919729" y="1436316"/>
                </a:cubicBezTo>
                <a:lnTo>
                  <a:pt x="1917717" y="1416355"/>
                </a:lnTo>
                <a:lnTo>
                  <a:pt x="1914251" y="1413042"/>
                </a:lnTo>
                <a:lnTo>
                  <a:pt x="1912857" y="1360046"/>
                </a:lnTo>
                <a:cubicBezTo>
                  <a:pt x="1911509" y="1344877"/>
                  <a:pt x="1909473" y="1330554"/>
                  <a:pt x="1906762" y="1317203"/>
                </a:cubicBezTo>
                <a:lnTo>
                  <a:pt x="1896669" y="1280396"/>
                </a:lnTo>
                <a:lnTo>
                  <a:pt x="1894146" y="1277984"/>
                </a:lnTo>
                <a:lnTo>
                  <a:pt x="1884623" y="1249210"/>
                </a:lnTo>
                <a:cubicBezTo>
                  <a:pt x="1867477" y="1210205"/>
                  <a:pt x="1841552" y="1183266"/>
                  <a:pt x="1808333" y="1174573"/>
                </a:cubicBezTo>
                <a:cubicBezTo>
                  <a:pt x="1797259" y="1171675"/>
                  <a:pt x="1785900" y="1170942"/>
                  <a:pt x="1774414" y="1172201"/>
                </a:cubicBezTo>
                <a:lnTo>
                  <a:pt x="1761608" y="1175738"/>
                </a:lnTo>
                <a:lnTo>
                  <a:pt x="1739555" y="1178924"/>
                </a:lnTo>
                <a:cubicBezTo>
                  <a:pt x="1704176" y="1190416"/>
                  <a:pt x="1666353" y="1220952"/>
                  <a:pt x="1629816" y="1265941"/>
                </a:cubicBezTo>
                <a:lnTo>
                  <a:pt x="1617066" y="1283810"/>
                </a:lnTo>
                <a:lnTo>
                  <a:pt x="1016643" y="1899609"/>
                </a:lnTo>
                <a:lnTo>
                  <a:pt x="826791" y="2098230"/>
                </a:lnTo>
                <a:cubicBezTo>
                  <a:pt x="790124" y="2136592"/>
                  <a:pt x="729301" y="2137965"/>
                  <a:pt x="690938" y="2101296"/>
                </a:cubicBezTo>
                <a:lnTo>
                  <a:pt x="520945" y="1938810"/>
                </a:lnTo>
                <a:lnTo>
                  <a:pt x="524276" y="1925776"/>
                </a:lnTo>
                <a:lnTo>
                  <a:pt x="527724" y="1902314"/>
                </a:lnTo>
                <a:lnTo>
                  <a:pt x="548009" y="1895021"/>
                </a:lnTo>
                <a:cubicBezTo>
                  <a:pt x="569015" y="1889790"/>
                  <a:pt x="592260" y="1886041"/>
                  <a:pt x="617371" y="1883808"/>
                </a:cubicBezTo>
                <a:lnTo>
                  <a:pt x="683171" y="1882078"/>
                </a:lnTo>
                <a:lnTo>
                  <a:pt x="687285" y="1877775"/>
                </a:lnTo>
                <a:lnTo>
                  <a:pt x="712069" y="1875276"/>
                </a:lnTo>
                <a:cubicBezTo>
                  <a:pt x="869013" y="1843161"/>
                  <a:pt x="987072" y="1704297"/>
                  <a:pt x="987072" y="1537859"/>
                </a:cubicBezTo>
                <a:cubicBezTo>
                  <a:pt x="987072" y="1347644"/>
                  <a:pt x="832872" y="1193444"/>
                  <a:pt x="642657" y="1193444"/>
                </a:cubicBezTo>
                <a:cubicBezTo>
                  <a:pt x="476219" y="1193444"/>
                  <a:pt x="337356" y="1311503"/>
                  <a:pt x="305240" y="1468447"/>
                </a:cubicBezTo>
                <a:lnTo>
                  <a:pt x="303093" y="1489743"/>
                </a:lnTo>
                <a:lnTo>
                  <a:pt x="299420" y="1493585"/>
                </a:lnTo>
                <a:lnTo>
                  <a:pt x="298910" y="1551321"/>
                </a:lnTo>
                <a:cubicBezTo>
                  <a:pt x="297116" y="1576468"/>
                  <a:pt x="293773" y="1599775"/>
                  <a:pt x="288909" y="1620869"/>
                </a:cubicBezTo>
                <a:lnTo>
                  <a:pt x="274869" y="1662168"/>
                </a:lnTo>
                <a:lnTo>
                  <a:pt x="251490" y="1666861"/>
                </a:lnTo>
                <a:lnTo>
                  <a:pt x="240138" y="1670402"/>
                </a:lnTo>
                <a:lnTo>
                  <a:pt x="29693" y="1469250"/>
                </a:lnTo>
                <a:cubicBezTo>
                  <a:pt x="10512" y="1450915"/>
                  <a:pt x="579" y="1426542"/>
                  <a:pt x="24" y="1401958"/>
                </a:cubicBezTo>
                <a:close/>
              </a:path>
            </a:pathLst>
          </a:custGeom>
          <a:solidFill>
            <a:srgbClr val="FFA803"/>
          </a:solidFill>
          <a:ln w="6350">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lumMod val="25000"/>
                </a:schemeClr>
              </a:solidFill>
            </a:endParaRPr>
          </a:p>
        </p:txBody>
      </p:sp>
      <p:grpSp>
        <p:nvGrpSpPr>
          <p:cNvPr id="59" name="Group 58">
            <a:extLst>
              <a:ext uri="{FF2B5EF4-FFF2-40B4-BE49-F238E27FC236}">
                <a16:creationId xmlns:a16="http://schemas.microsoft.com/office/drawing/2014/main" id="{55E0F7E8-4D51-4CDA-8E5C-82E2E387E2F8}"/>
              </a:ext>
            </a:extLst>
          </p:cNvPr>
          <p:cNvGrpSpPr>
            <a:grpSpLocks noChangeAspect="1"/>
          </p:cNvGrpSpPr>
          <p:nvPr/>
        </p:nvGrpSpPr>
        <p:grpSpPr>
          <a:xfrm>
            <a:off x="7407554" y="3593534"/>
            <a:ext cx="326003" cy="548640"/>
            <a:chOff x="533400" y="2800350"/>
            <a:chExt cx="325437" cy="547687"/>
          </a:xfrm>
          <a:solidFill>
            <a:schemeClr val="bg1"/>
          </a:solidFill>
          <a:effectLst>
            <a:outerShdw blurRad="63500" sx="102000" sy="102000" algn="ctr" rotWithShape="0">
              <a:prstClr val="black">
                <a:alpha val="40000"/>
              </a:prstClr>
            </a:outerShdw>
          </a:effectLst>
        </p:grpSpPr>
        <p:sp>
          <p:nvSpPr>
            <p:cNvPr id="60" name="Freeform 30">
              <a:extLst>
                <a:ext uri="{FF2B5EF4-FFF2-40B4-BE49-F238E27FC236}">
                  <a16:creationId xmlns:a16="http://schemas.microsoft.com/office/drawing/2014/main" id="{9A708820-CE8F-450C-9D63-7CA025524839}"/>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61" name="Rectangle 31">
              <a:extLst>
                <a:ext uri="{FF2B5EF4-FFF2-40B4-BE49-F238E27FC236}">
                  <a16:creationId xmlns:a16="http://schemas.microsoft.com/office/drawing/2014/main" id="{3E1D5193-D647-4AD3-8F95-B4EFEB8AF16D}"/>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62" name="Rectangle 32">
              <a:extLst>
                <a:ext uri="{FF2B5EF4-FFF2-40B4-BE49-F238E27FC236}">
                  <a16:creationId xmlns:a16="http://schemas.microsoft.com/office/drawing/2014/main" id="{40CEED6C-13A6-4A01-BF84-B9858652F352}"/>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63" name="Rectangle 33">
              <a:extLst>
                <a:ext uri="{FF2B5EF4-FFF2-40B4-BE49-F238E27FC236}">
                  <a16:creationId xmlns:a16="http://schemas.microsoft.com/office/drawing/2014/main" id="{FA599F18-AC22-43F4-B042-5D09DB5EB76F}"/>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grpSp>
      <p:sp>
        <p:nvSpPr>
          <p:cNvPr id="64" name="Freeform 48">
            <a:extLst>
              <a:ext uri="{FF2B5EF4-FFF2-40B4-BE49-F238E27FC236}">
                <a16:creationId xmlns:a16="http://schemas.microsoft.com/office/drawing/2014/main" id="{1FA5ED60-1CDA-42A8-BD29-40A525151B7F}"/>
              </a:ext>
            </a:extLst>
          </p:cNvPr>
          <p:cNvSpPr>
            <a:spLocks noChangeAspect="1" noEditPoints="1"/>
          </p:cNvSpPr>
          <p:nvPr/>
        </p:nvSpPr>
        <p:spPr bwMode="auto">
          <a:xfrm>
            <a:off x="6020096" y="5147415"/>
            <a:ext cx="434457" cy="548640"/>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2">
                  <a:lumMod val="25000"/>
                </a:schemeClr>
              </a:solidFill>
            </a:endParaRPr>
          </a:p>
        </p:txBody>
      </p:sp>
      <p:sp>
        <p:nvSpPr>
          <p:cNvPr id="65" name="Freeform 211">
            <a:extLst>
              <a:ext uri="{FF2B5EF4-FFF2-40B4-BE49-F238E27FC236}">
                <a16:creationId xmlns:a16="http://schemas.microsoft.com/office/drawing/2014/main" id="{6F3FDBA1-ACE9-4327-ABF9-58713D006D70}"/>
              </a:ext>
            </a:extLst>
          </p:cNvPr>
          <p:cNvSpPr>
            <a:spLocks noChangeAspect="1" noEditPoints="1"/>
          </p:cNvSpPr>
          <p:nvPr/>
        </p:nvSpPr>
        <p:spPr bwMode="auto">
          <a:xfrm>
            <a:off x="5609857" y="2295870"/>
            <a:ext cx="627468" cy="45720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2">
                  <a:lumMod val="25000"/>
                </a:schemeClr>
              </a:solidFill>
            </a:endParaRPr>
          </a:p>
        </p:txBody>
      </p:sp>
      <p:grpSp>
        <p:nvGrpSpPr>
          <p:cNvPr id="66" name="Group 356">
            <a:extLst>
              <a:ext uri="{FF2B5EF4-FFF2-40B4-BE49-F238E27FC236}">
                <a16:creationId xmlns:a16="http://schemas.microsoft.com/office/drawing/2014/main" id="{20B2A8A9-8457-4CE7-8B9C-3413FD919E5D}"/>
              </a:ext>
            </a:extLst>
          </p:cNvPr>
          <p:cNvGrpSpPr>
            <a:grpSpLocks noChangeAspect="1"/>
          </p:cNvGrpSpPr>
          <p:nvPr/>
        </p:nvGrpSpPr>
        <p:grpSpPr>
          <a:xfrm>
            <a:off x="4398401" y="3815037"/>
            <a:ext cx="548640" cy="489221"/>
            <a:chOff x="2166938" y="3051176"/>
            <a:chExt cx="439738" cy="392113"/>
          </a:xfrm>
          <a:solidFill>
            <a:schemeClr val="bg1"/>
          </a:solidFill>
          <a:effectLst>
            <a:outerShdw blurRad="63500" sx="102000" sy="102000" algn="ctr" rotWithShape="0">
              <a:prstClr val="black">
                <a:alpha val="40000"/>
              </a:prstClr>
            </a:outerShdw>
          </a:effectLst>
        </p:grpSpPr>
        <p:sp>
          <p:nvSpPr>
            <p:cNvPr id="67" name="Freeform 256">
              <a:extLst>
                <a:ext uri="{FF2B5EF4-FFF2-40B4-BE49-F238E27FC236}">
                  <a16:creationId xmlns:a16="http://schemas.microsoft.com/office/drawing/2014/main" id="{12F0415B-49A3-4581-936A-445521CEEB7A}"/>
                </a:ext>
              </a:extLst>
            </p:cNvPr>
            <p:cNvSpPr>
              <a:spLocks/>
            </p:cNvSpPr>
            <p:nvPr/>
          </p:nvSpPr>
          <p:spPr bwMode="auto">
            <a:xfrm>
              <a:off x="2543176" y="3276601"/>
              <a:ext cx="63500" cy="30163"/>
            </a:xfrm>
            <a:custGeom>
              <a:avLst/>
              <a:gdLst/>
              <a:ahLst/>
              <a:cxnLst>
                <a:cxn ang="0">
                  <a:pos x="3" y="6"/>
                </a:cxn>
                <a:cxn ang="0">
                  <a:pos x="14" y="8"/>
                </a:cxn>
                <a:cxn ang="0">
                  <a:pos x="17" y="6"/>
                </a:cxn>
                <a:cxn ang="0">
                  <a:pos x="15" y="2"/>
                </a:cxn>
                <a:cxn ang="0">
                  <a:pos x="3" y="1"/>
                </a:cxn>
                <a:cxn ang="0">
                  <a:pos x="0" y="3"/>
                </a:cxn>
                <a:cxn ang="0">
                  <a:pos x="3" y="6"/>
                </a:cxn>
              </a:cxnLst>
              <a:rect l="0" t="0" r="r" b="b"/>
              <a:pathLst>
                <a:path w="17" h="8">
                  <a:moveTo>
                    <a:pt x="3" y="6"/>
                  </a:moveTo>
                  <a:cubicBezTo>
                    <a:pt x="14" y="8"/>
                    <a:pt x="14" y="8"/>
                    <a:pt x="14" y="8"/>
                  </a:cubicBezTo>
                  <a:cubicBezTo>
                    <a:pt x="15" y="8"/>
                    <a:pt x="17" y="7"/>
                    <a:pt x="17" y="6"/>
                  </a:cubicBezTo>
                  <a:cubicBezTo>
                    <a:pt x="17" y="4"/>
                    <a:pt x="16" y="3"/>
                    <a:pt x="15" y="2"/>
                  </a:cubicBezTo>
                  <a:cubicBezTo>
                    <a:pt x="3" y="1"/>
                    <a:pt x="3" y="1"/>
                    <a:pt x="3" y="1"/>
                  </a:cubicBezTo>
                  <a:cubicBezTo>
                    <a:pt x="2" y="0"/>
                    <a:pt x="1" y="1"/>
                    <a:pt x="0" y="3"/>
                  </a:cubicBezTo>
                  <a:cubicBezTo>
                    <a:pt x="0" y="4"/>
                    <a:pt x="1" y="6"/>
                    <a:pt x="3"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68" name="Freeform 257">
              <a:extLst>
                <a:ext uri="{FF2B5EF4-FFF2-40B4-BE49-F238E27FC236}">
                  <a16:creationId xmlns:a16="http://schemas.microsoft.com/office/drawing/2014/main" id="{4E8AC9C3-3B27-4C8A-B578-129E5963EBCE}"/>
                </a:ext>
              </a:extLst>
            </p:cNvPr>
            <p:cNvSpPr>
              <a:spLocks/>
            </p:cNvSpPr>
            <p:nvPr/>
          </p:nvSpPr>
          <p:spPr bwMode="auto">
            <a:xfrm>
              <a:off x="2543176" y="3141663"/>
              <a:ext cx="63500" cy="30163"/>
            </a:xfrm>
            <a:custGeom>
              <a:avLst/>
              <a:gdLst/>
              <a:ahLst/>
              <a:cxnLst>
                <a:cxn ang="0">
                  <a:pos x="4" y="8"/>
                </a:cxn>
                <a:cxn ang="0">
                  <a:pos x="15" y="5"/>
                </a:cxn>
                <a:cxn ang="0">
                  <a:pos x="17" y="2"/>
                </a:cxn>
                <a:cxn ang="0">
                  <a:pos x="13" y="0"/>
                </a:cxn>
                <a:cxn ang="0">
                  <a:pos x="2" y="3"/>
                </a:cxn>
                <a:cxn ang="0">
                  <a:pos x="0" y="6"/>
                </a:cxn>
                <a:cxn ang="0">
                  <a:pos x="4" y="8"/>
                </a:cxn>
              </a:cxnLst>
              <a:rect l="0" t="0" r="r" b="b"/>
              <a:pathLst>
                <a:path w="17" h="8">
                  <a:moveTo>
                    <a:pt x="4" y="8"/>
                  </a:moveTo>
                  <a:cubicBezTo>
                    <a:pt x="15" y="5"/>
                    <a:pt x="15" y="5"/>
                    <a:pt x="15" y="5"/>
                  </a:cubicBezTo>
                  <a:cubicBezTo>
                    <a:pt x="16" y="5"/>
                    <a:pt x="17" y="4"/>
                    <a:pt x="17" y="2"/>
                  </a:cubicBezTo>
                  <a:cubicBezTo>
                    <a:pt x="16" y="1"/>
                    <a:pt x="15" y="0"/>
                    <a:pt x="13" y="0"/>
                  </a:cubicBezTo>
                  <a:cubicBezTo>
                    <a:pt x="2" y="3"/>
                    <a:pt x="2" y="3"/>
                    <a:pt x="2" y="3"/>
                  </a:cubicBezTo>
                  <a:cubicBezTo>
                    <a:pt x="1" y="3"/>
                    <a:pt x="0" y="4"/>
                    <a:pt x="0" y="6"/>
                  </a:cubicBezTo>
                  <a:cubicBezTo>
                    <a:pt x="1" y="7"/>
                    <a:pt x="2" y="8"/>
                    <a:pt x="4"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69" name="Freeform 258">
              <a:extLst>
                <a:ext uri="{FF2B5EF4-FFF2-40B4-BE49-F238E27FC236}">
                  <a16:creationId xmlns:a16="http://schemas.microsoft.com/office/drawing/2014/main" id="{4080E5A2-1788-4BB4-AE22-CAE36E70BF70}"/>
                </a:ext>
              </a:extLst>
            </p:cNvPr>
            <p:cNvSpPr>
              <a:spLocks/>
            </p:cNvSpPr>
            <p:nvPr/>
          </p:nvSpPr>
          <p:spPr bwMode="auto">
            <a:xfrm>
              <a:off x="2543176" y="3213101"/>
              <a:ext cx="63500" cy="22225"/>
            </a:xfrm>
            <a:custGeom>
              <a:avLst/>
              <a:gdLst/>
              <a:ahLst/>
              <a:cxnLst>
                <a:cxn ang="0">
                  <a:pos x="3" y="6"/>
                </a:cxn>
                <a:cxn ang="0">
                  <a:pos x="14" y="6"/>
                </a:cxn>
                <a:cxn ang="0">
                  <a:pos x="17" y="3"/>
                </a:cxn>
                <a:cxn ang="0">
                  <a:pos x="14" y="0"/>
                </a:cxn>
                <a:cxn ang="0">
                  <a:pos x="3" y="1"/>
                </a:cxn>
                <a:cxn ang="0">
                  <a:pos x="0" y="3"/>
                </a:cxn>
                <a:cxn ang="0">
                  <a:pos x="3" y="6"/>
                </a:cxn>
              </a:cxnLst>
              <a:rect l="0" t="0" r="r" b="b"/>
              <a:pathLst>
                <a:path w="17" h="6">
                  <a:moveTo>
                    <a:pt x="3" y="6"/>
                  </a:moveTo>
                  <a:cubicBezTo>
                    <a:pt x="14" y="6"/>
                    <a:pt x="14" y="6"/>
                    <a:pt x="14" y="6"/>
                  </a:cubicBezTo>
                  <a:cubicBezTo>
                    <a:pt x="16" y="6"/>
                    <a:pt x="17" y="4"/>
                    <a:pt x="17" y="3"/>
                  </a:cubicBezTo>
                  <a:cubicBezTo>
                    <a:pt x="17" y="2"/>
                    <a:pt x="15" y="0"/>
                    <a:pt x="14" y="0"/>
                  </a:cubicBezTo>
                  <a:cubicBezTo>
                    <a:pt x="3" y="1"/>
                    <a:pt x="3" y="1"/>
                    <a:pt x="3" y="1"/>
                  </a:cubicBezTo>
                  <a:cubicBezTo>
                    <a:pt x="1" y="1"/>
                    <a:pt x="0" y="2"/>
                    <a:pt x="0" y="3"/>
                  </a:cubicBezTo>
                  <a:cubicBezTo>
                    <a:pt x="0" y="5"/>
                    <a:pt x="2" y="6"/>
                    <a:pt x="3"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70" name="Freeform 259">
              <a:extLst>
                <a:ext uri="{FF2B5EF4-FFF2-40B4-BE49-F238E27FC236}">
                  <a16:creationId xmlns:a16="http://schemas.microsoft.com/office/drawing/2014/main" id="{EDE94E32-B0EB-4BB9-8E46-0AF539D73A24}"/>
                </a:ext>
              </a:extLst>
            </p:cNvPr>
            <p:cNvSpPr>
              <a:spLocks/>
            </p:cNvSpPr>
            <p:nvPr/>
          </p:nvSpPr>
          <p:spPr bwMode="auto">
            <a:xfrm>
              <a:off x="2543176" y="3055938"/>
              <a:ext cx="63500" cy="44450"/>
            </a:xfrm>
            <a:custGeom>
              <a:avLst/>
              <a:gdLst/>
              <a:ahLst/>
              <a:cxnLst>
                <a:cxn ang="0">
                  <a:pos x="4" y="11"/>
                </a:cxn>
                <a:cxn ang="0">
                  <a:pos x="15" y="6"/>
                </a:cxn>
                <a:cxn ang="0">
                  <a:pos x="17" y="2"/>
                </a:cxn>
                <a:cxn ang="0">
                  <a:pos x="13" y="1"/>
                </a:cxn>
                <a:cxn ang="0">
                  <a:pos x="2" y="7"/>
                </a:cxn>
                <a:cxn ang="0">
                  <a:pos x="1" y="10"/>
                </a:cxn>
                <a:cxn ang="0">
                  <a:pos x="4" y="11"/>
                </a:cxn>
              </a:cxnLst>
              <a:rect l="0" t="0" r="r" b="b"/>
              <a:pathLst>
                <a:path w="17" h="12">
                  <a:moveTo>
                    <a:pt x="4" y="11"/>
                  </a:moveTo>
                  <a:cubicBezTo>
                    <a:pt x="15" y="6"/>
                    <a:pt x="15" y="6"/>
                    <a:pt x="15" y="6"/>
                  </a:cubicBezTo>
                  <a:cubicBezTo>
                    <a:pt x="17" y="5"/>
                    <a:pt x="17" y="3"/>
                    <a:pt x="17" y="2"/>
                  </a:cubicBezTo>
                  <a:cubicBezTo>
                    <a:pt x="16" y="1"/>
                    <a:pt x="14" y="0"/>
                    <a:pt x="13" y="1"/>
                  </a:cubicBezTo>
                  <a:cubicBezTo>
                    <a:pt x="2" y="7"/>
                    <a:pt x="2" y="7"/>
                    <a:pt x="2" y="7"/>
                  </a:cubicBezTo>
                  <a:cubicBezTo>
                    <a:pt x="0" y="7"/>
                    <a:pt x="0" y="9"/>
                    <a:pt x="1" y="10"/>
                  </a:cubicBezTo>
                  <a:cubicBezTo>
                    <a:pt x="1" y="11"/>
                    <a:pt x="3" y="12"/>
                    <a:pt x="4" y="1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71" name="Freeform 260">
              <a:extLst>
                <a:ext uri="{FF2B5EF4-FFF2-40B4-BE49-F238E27FC236}">
                  <a16:creationId xmlns:a16="http://schemas.microsoft.com/office/drawing/2014/main" id="{36EE54CF-C7B5-4143-8B20-2620E50690A7}"/>
                </a:ext>
              </a:extLst>
            </p:cNvPr>
            <p:cNvSpPr>
              <a:spLocks/>
            </p:cNvSpPr>
            <p:nvPr/>
          </p:nvSpPr>
          <p:spPr bwMode="auto">
            <a:xfrm>
              <a:off x="2543176" y="3349626"/>
              <a:ext cx="63500" cy="41275"/>
            </a:xfrm>
            <a:custGeom>
              <a:avLst/>
              <a:gdLst/>
              <a:ahLst/>
              <a:cxnLst>
                <a:cxn ang="0">
                  <a:pos x="15" y="6"/>
                </a:cxn>
                <a:cxn ang="0">
                  <a:pos x="4" y="0"/>
                </a:cxn>
                <a:cxn ang="0">
                  <a:pos x="0" y="2"/>
                </a:cxn>
                <a:cxn ang="0">
                  <a:pos x="2" y="5"/>
                </a:cxn>
                <a:cxn ang="0">
                  <a:pos x="13" y="10"/>
                </a:cxn>
                <a:cxn ang="0">
                  <a:pos x="17" y="9"/>
                </a:cxn>
                <a:cxn ang="0">
                  <a:pos x="15" y="6"/>
                </a:cxn>
              </a:cxnLst>
              <a:rect l="0" t="0" r="r" b="b"/>
              <a:pathLst>
                <a:path w="17" h="11">
                  <a:moveTo>
                    <a:pt x="15" y="6"/>
                  </a:moveTo>
                  <a:cubicBezTo>
                    <a:pt x="4" y="0"/>
                    <a:pt x="4" y="0"/>
                    <a:pt x="4" y="0"/>
                  </a:cubicBezTo>
                  <a:cubicBezTo>
                    <a:pt x="3" y="0"/>
                    <a:pt x="1" y="1"/>
                    <a:pt x="0" y="2"/>
                  </a:cubicBezTo>
                  <a:cubicBezTo>
                    <a:pt x="0" y="3"/>
                    <a:pt x="0" y="5"/>
                    <a:pt x="2" y="5"/>
                  </a:cubicBezTo>
                  <a:cubicBezTo>
                    <a:pt x="13" y="10"/>
                    <a:pt x="13" y="10"/>
                    <a:pt x="13" y="10"/>
                  </a:cubicBezTo>
                  <a:cubicBezTo>
                    <a:pt x="15" y="11"/>
                    <a:pt x="16" y="10"/>
                    <a:pt x="17" y="9"/>
                  </a:cubicBezTo>
                  <a:cubicBezTo>
                    <a:pt x="17" y="8"/>
                    <a:pt x="17" y="6"/>
                    <a:pt x="15"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72" name="Freeform 261">
              <a:extLst>
                <a:ext uri="{FF2B5EF4-FFF2-40B4-BE49-F238E27FC236}">
                  <a16:creationId xmlns:a16="http://schemas.microsoft.com/office/drawing/2014/main" id="{061B3616-E47C-4E6A-BC02-98EC056EA51D}"/>
                </a:ext>
              </a:extLst>
            </p:cNvPr>
            <p:cNvSpPr>
              <a:spLocks noEditPoints="1"/>
            </p:cNvSpPr>
            <p:nvPr/>
          </p:nvSpPr>
          <p:spPr bwMode="auto">
            <a:xfrm>
              <a:off x="2166938" y="3051176"/>
              <a:ext cx="361950" cy="392113"/>
            </a:xfrm>
            <a:custGeom>
              <a:avLst/>
              <a:gdLst/>
              <a:ahLst/>
              <a:cxnLst>
                <a:cxn ang="0">
                  <a:pos x="95" y="11"/>
                </a:cxn>
                <a:cxn ang="0">
                  <a:pos x="91" y="3"/>
                </a:cxn>
                <a:cxn ang="0">
                  <a:pos x="75" y="7"/>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4" y="26"/>
                </a:cxn>
                <a:cxn ang="0">
                  <a:pos x="34" y="26"/>
                </a:cxn>
                <a:cxn ang="0">
                  <a:pos x="34" y="26"/>
                </a:cxn>
                <a:cxn ang="0">
                  <a:pos x="34" y="26"/>
                </a:cxn>
                <a:cxn ang="0">
                  <a:pos x="34" y="26"/>
                </a:cxn>
                <a:cxn ang="0">
                  <a:pos x="34" y="26"/>
                </a:cxn>
                <a:cxn ang="0">
                  <a:pos x="34" y="26"/>
                </a:cxn>
                <a:cxn ang="0">
                  <a:pos x="34" y="26"/>
                </a:cxn>
                <a:cxn ang="0">
                  <a:pos x="34" y="26"/>
                </a:cxn>
                <a:cxn ang="0">
                  <a:pos x="34" y="26"/>
                </a:cxn>
                <a:cxn ang="0">
                  <a:pos x="6" y="26"/>
                </a:cxn>
                <a:cxn ang="0">
                  <a:pos x="4" y="65"/>
                </a:cxn>
                <a:cxn ang="0">
                  <a:pos x="30" y="104"/>
                </a:cxn>
                <a:cxn ang="0">
                  <a:pos x="44" y="96"/>
                </a:cxn>
                <a:cxn ang="0">
                  <a:pos x="57" y="66"/>
                </a:cxn>
                <a:cxn ang="0">
                  <a:pos x="75" y="82"/>
                </a:cxn>
                <a:cxn ang="0">
                  <a:pos x="92" y="85"/>
                </a:cxn>
                <a:cxn ang="0">
                  <a:pos x="95" y="77"/>
                </a:cxn>
                <a:cxn ang="0">
                  <a:pos x="95" y="12"/>
                </a:cxn>
                <a:cxn ang="0">
                  <a:pos x="27" y="31"/>
                </a:cxn>
                <a:cxn ang="0">
                  <a:pos x="39" y="96"/>
                </a:cxn>
                <a:cxn ang="0">
                  <a:pos x="37" y="98"/>
                </a:cxn>
                <a:cxn ang="0">
                  <a:pos x="33" y="64"/>
                </a:cxn>
                <a:cxn ang="0">
                  <a:pos x="89" y="77"/>
                </a:cxn>
                <a:cxn ang="0">
                  <a:pos x="88" y="82"/>
                </a:cxn>
                <a:cxn ang="0">
                  <a:pos x="83" y="82"/>
                </a:cxn>
                <a:cxn ang="0">
                  <a:pos x="59" y="62"/>
                </a:cxn>
                <a:cxn ang="0">
                  <a:pos x="59" y="27"/>
                </a:cxn>
                <a:cxn ang="0">
                  <a:pos x="83" y="6"/>
                </a:cxn>
                <a:cxn ang="0">
                  <a:pos x="89" y="12"/>
                </a:cxn>
              </a:cxnLst>
              <a:rect l="0" t="0" r="r" b="b"/>
              <a:pathLst>
                <a:path w="96" h="104">
                  <a:moveTo>
                    <a:pt x="95" y="12"/>
                  </a:moveTo>
                  <a:cubicBezTo>
                    <a:pt x="92" y="12"/>
                    <a:pt x="92" y="12"/>
                    <a:pt x="92" y="12"/>
                  </a:cubicBezTo>
                  <a:cubicBezTo>
                    <a:pt x="95" y="12"/>
                    <a:pt x="95" y="12"/>
                    <a:pt x="95" y="12"/>
                  </a:cubicBezTo>
                  <a:cubicBezTo>
                    <a:pt x="95" y="12"/>
                    <a:pt x="95" y="11"/>
                    <a:pt x="95" y="11"/>
                  </a:cubicBezTo>
                  <a:cubicBezTo>
                    <a:pt x="94" y="8"/>
                    <a:pt x="93" y="5"/>
                    <a:pt x="92" y="4"/>
                  </a:cubicBezTo>
                  <a:cubicBezTo>
                    <a:pt x="90" y="5"/>
                    <a:pt x="90" y="5"/>
                    <a:pt x="90" y="5"/>
                  </a:cubicBezTo>
                  <a:cubicBezTo>
                    <a:pt x="92" y="4"/>
                    <a:pt x="92" y="4"/>
                    <a:pt x="92" y="4"/>
                  </a:cubicBezTo>
                  <a:cubicBezTo>
                    <a:pt x="92" y="4"/>
                    <a:pt x="91" y="4"/>
                    <a:pt x="91" y="3"/>
                  </a:cubicBezTo>
                  <a:cubicBezTo>
                    <a:pt x="90" y="2"/>
                    <a:pt x="88" y="1"/>
                    <a:pt x="87" y="1"/>
                  </a:cubicBezTo>
                  <a:cubicBezTo>
                    <a:pt x="85" y="0"/>
                    <a:pt x="83" y="1"/>
                    <a:pt x="81" y="1"/>
                  </a:cubicBezTo>
                  <a:cubicBezTo>
                    <a:pt x="79" y="2"/>
                    <a:pt x="77" y="4"/>
                    <a:pt x="75" y="7"/>
                  </a:cubicBezTo>
                  <a:cubicBezTo>
                    <a:pt x="75" y="7"/>
                    <a:pt x="75" y="7"/>
                    <a:pt x="75" y="7"/>
                  </a:cubicBezTo>
                  <a:cubicBezTo>
                    <a:pt x="75" y="7"/>
                    <a:pt x="75" y="7"/>
                    <a:pt x="75" y="7"/>
                  </a:cubicBezTo>
                  <a:cubicBezTo>
                    <a:pt x="75" y="7"/>
                    <a:pt x="75" y="7"/>
                    <a:pt x="75" y="7"/>
                  </a:cubicBezTo>
                  <a:cubicBezTo>
                    <a:pt x="71" y="13"/>
                    <a:pt x="64" y="19"/>
                    <a:pt x="57" y="22"/>
                  </a:cubicBezTo>
                  <a:cubicBezTo>
                    <a:pt x="50" y="25"/>
                    <a:pt x="43" y="27"/>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2" y="26"/>
                    <a:pt x="30" y="26"/>
                    <a:pt x="27" y="26"/>
                  </a:cubicBezTo>
                  <a:cubicBezTo>
                    <a:pt x="20" y="26"/>
                    <a:pt x="13" y="25"/>
                    <a:pt x="6" y="26"/>
                  </a:cubicBezTo>
                  <a:cubicBezTo>
                    <a:pt x="6" y="29"/>
                    <a:pt x="6" y="29"/>
                    <a:pt x="6" y="29"/>
                  </a:cubicBezTo>
                  <a:cubicBezTo>
                    <a:pt x="6" y="26"/>
                    <a:pt x="6" y="26"/>
                    <a:pt x="6" y="26"/>
                  </a:cubicBezTo>
                  <a:cubicBezTo>
                    <a:pt x="5" y="26"/>
                    <a:pt x="5" y="26"/>
                    <a:pt x="4" y="27"/>
                  </a:cubicBezTo>
                  <a:cubicBezTo>
                    <a:pt x="1" y="30"/>
                    <a:pt x="0" y="37"/>
                    <a:pt x="0" y="44"/>
                  </a:cubicBezTo>
                  <a:cubicBezTo>
                    <a:pt x="0" y="52"/>
                    <a:pt x="1" y="60"/>
                    <a:pt x="4" y="65"/>
                  </a:cubicBezTo>
                  <a:cubicBezTo>
                    <a:pt x="4" y="65"/>
                    <a:pt x="4" y="65"/>
                    <a:pt x="4" y="65"/>
                  </a:cubicBezTo>
                  <a:cubicBezTo>
                    <a:pt x="4" y="65"/>
                    <a:pt x="4" y="65"/>
                    <a:pt x="4" y="65"/>
                  </a:cubicBezTo>
                  <a:cubicBezTo>
                    <a:pt x="5" y="66"/>
                    <a:pt x="6" y="66"/>
                    <a:pt x="7" y="66"/>
                  </a:cubicBezTo>
                  <a:cubicBezTo>
                    <a:pt x="14" y="66"/>
                    <a:pt x="17" y="77"/>
                    <a:pt x="19" y="86"/>
                  </a:cubicBezTo>
                  <a:cubicBezTo>
                    <a:pt x="21" y="96"/>
                    <a:pt x="23" y="104"/>
                    <a:pt x="30" y="104"/>
                  </a:cubicBezTo>
                  <a:cubicBezTo>
                    <a:pt x="30" y="104"/>
                    <a:pt x="30" y="104"/>
                    <a:pt x="30" y="104"/>
                  </a:cubicBezTo>
                  <a:cubicBezTo>
                    <a:pt x="30" y="104"/>
                    <a:pt x="31" y="104"/>
                    <a:pt x="31" y="104"/>
                  </a:cubicBezTo>
                  <a:cubicBezTo>
                    <a:pt x="34" y="104"/>
                    <a:pt x="36" y="104"/>
                    <a:pt x="39" y="103"/>
                  </a:cubicBezTo>
                  <a:cubicBezTo>
                    <a:pt x="42" y="102"/>
                    <a:pt x="44" y="100"/>
                    <a:pt x="44" y="96"/>
                  </a:cubicBezTo>
                  <a:cubicBezTo>
                    <a:pt x="44" y="96"/>
                    <a:pt x="44" y="96"/>
                    <a:pt x="44" y="96"/>
                  </a:cubicBezTo>
                  <a:cubicBezTo>
                    <a:pt x="44" y="91"/>
                    <a:pt x="43" y="84"/>
                    <a:pt x="42" y="77"/>
                  </a:cubicBezTo>
                  <a:cubicBezTo>
                    <a:pt x="41" y="72"/>
                    <a:pt x="40" y="67"/>
                    <a:pt x="38" y="62"/>
                  </a:cubicBezTo>
                  <a:cubicBezTo>
                    <a:pt x="44" y="62"/>
                    <a:pt x="51" y="64"/>
                    <a:pt x="57" y="66"/>
                  </a:cubicBezTo>
                  <a:cubicBezTo>
                    <a:pt x="64" y="70"/>
                    <a:pt x="71" y="76"/>
                    <a:pt x="75" y="82"/>
                  </a:cubicBezTo>
                  <a:cubicBezTo>
                    <a:pt x="75" y="82"/>
                    <a:pt x="75" y="82"/>
                    <a:pt x="75" y="82"/>
                  </a:cubicBezTo>
                  <a:cubicBezTo>
                    <a:pt x="75" y="82"/>
                    <a:pt x="75" y="82"/>
                    <a:pt x="75" y="82"/>
                  </a:cubicBezTo>
                  <a:cubicBezTo>
                    <a:pt x="75" y="82"/>
                    <a:pt x="75" y="82"/>
                    <a:pt x="75" y="82"/>
                  </a:cubicBezTo>
                  <a:cubicBezTo>
                    <a:pt x="77" y="84"/>
                    <a:pt x="79" y="86"/>
                    <a:pt x="81" y="87"/>
                  </a:cubicBezTo>
                  <a:cubicBezTo>
                    <a:pt x="83" y="88"/>
                    <a:pt x="85" y="88"/>
                    <a:pt x="87" y="88"/>
                  </a:cubicBezTo>
                  <a:cubicBezTo>
                    <a:pt x="88" y="88"/>
                    <a:pt x="90" y="87"/>
                    <a:pt x="92" y="85"/>
                  </a:cubicBezTo>
                  <a:cubicBezTo>
                    <a:pt x="92" y="85"/>
                    <a:pt x="92" y="85"/>
                    <a:pt x="92" y="85"/>
                  </a:cubicBezTo>
                  <a:cubicBezTo>
                    <a:pt x="92" y="85"/>
                    <a:pt x="92" y="85"/>
                    <a:pt x="92" y="85"/>
                  </a:cubicBezTo>
                  <a:cubicBezTo>
                    <a:pt x="93" y="83"/>
                    <a:pt x="94" y="81"/>
                    <a:pt x="95" y="77"/>
                  </a:cubicBezTo>
                  <a:cubicBezTo>
                    <a:pt x="95" y="77"/>
                    <a:pt x="95" y="77"/>
                    <a:pt x="95" y="77"/>
                  </a:cubicBezTo>
                  <a:cubicBezTo>
                    <a:pt x="95" y="77"/>
                    <a:pt x="95" y="77"/>
                    <a:pt x="95" y="77"/>
                  </a:cubicBezTo>
                  <a:cubicBezTo>
                    <a:pt x="95" y="71"/>
                    <a:pt x="95" y="66"/>
                    <a:pt x="96" y="60"/>
                  </a:cubicBezTo>
                  <a:cubicBezTo>
                    <a:pt x="96" y="55"/>
                    <a:pt x="96" y="50"/>
                    <a:pt x="96" y="44"/>
                  </a:cubicBezTo>
                  <a:cubicBezTo>
                    <a:pt x="96" y="39"/>
                    <a:pt x="96" y="34"/>
                    <a:pt x="96" y="28"/>
                  </a:cubicBezTo>
                  <a:cubicBezTo>
                    <a:pt x="95" y="23"/>
                    <a:pt x="95" y="17"/>
                    <a:pt x="95" y="12"/>
                  </a:cubicBezTo>
                  <a:close/>
                  <a:moveTo>
                    <a:pt x="8" y="61"/>
                  </a:moveTo>
                  <a:cubicBezTo>
                    <a:pt x="6" y="56"/>
                    <a:pt x="5" y="50"/>
                    <a:pt x="5" y="44"/>
                  </a:cubicBezTo>
                  <a:cubicBezTo>
                    <a:pt x="5" y="39"/>
                    <a:pt x="6" y="34"/>
                    <a:pt x="8" y="31"/>
                  </a:cubicBezTo>
                  <a:cubicBezTo>
                    <a:pt x="14" y="31"/>
                    <a:pt x="20" y="31"/>
                    <a:pt x="27" y="31"/>
                  </a:cubicBezTo>
                  <a:cubicBezTo>
                    <a:pt x="29" y="31"/>
                    <a:pt x="30" y="31"/>
                    <a:pt x="32" y="31"/>
                  </a:cubicBezTo>
                  <a:cubicBezTo>
                    <a:pt x="32" y="59"/>
                    <a:pt x="32" y="59"/>
                    <a:pt x="32" y="59"/>
                  </a:cubicBezTo>
                  <a:lnTo>
                    <a:pt x="8" y="61"/>
                  </a:lnTo>
                  <a:close/>
                  <a:moveTo>
                    <a:pt x="39" y="96"/>
                  </a:moveTo>
                  <a:cubicBezTo>
                    <a:pt x="39" y="96"/>
                    <a:pt x="39" y="96"/>
                    <a:pt x="39" y="96"/>
                  </a:cubicBezTo>
                  <a:cubicBezTo>
                    <a:pt x="41" y="96"/>
                    <a:pt x="41" y="96"/>
                    <a:pt x="41" y="96"/>
                  </a:cubicBezTo>
                  <a:cubicBezTo>
                    <a:pt x="39" y="96"/>
                    <a:pt x="39" y="96"/>
                    <a:pt x="39" y="96"/>
                  </a:cubicBezTo>
                  <a:cubicBezTo>
                    <a:pt x="39" y="97"/>
                    <a:pt x="38" y="97"/>
                    <a:pt x="37" y="98"/>
                  </a:cubicBezTo>
                  <a:cubicBezTo>
                    <a:pt x="35" y="98"/>
                    <a:pt x="33" y="99"/>
                    <a:pt x="30" y="99"/>
                  </a:cubicBezTo>
                  <a:cubicBezTo>
                    <a:pt x="28" y="99"/>
                    <a:pt x="26" y="92"/>
                    <a:pt x="24" y="85"/>
                  </a:cubicBezTo>
                  <a:cubicBezTo>
                    <a:pt x="22" y="78"/>
                    <a:pt x="21" y="70"/>
                    <a:pt x="17" y="66"/>
                  </a:cubicBezTo>
                  <a:cubicBezTo>
                    <a:pt x="33" y="64"/>
                    <a:pt x="33" y="64"/>
                    <a:pt x="33" y="64"/>
                  </a:cubicBezTo>
                  <a:cubicBezTo>
                    <a:pt x="35" y="69"/>
                    <a:pt x="36" y="73"/>
                    <a:pt x="37" y="78"/>
                  </a:cubicBezTo>
                  <a:cubicBezTo>
                    <a:pt x="38" y="85"/>
                    <a:pt x="39" y="91"/>
                    <a:pt x="39" y="96"/>
                  </a:cubicBezTo>
                  <a:close/>
                  <a:moveTo>
                    <a:pt x="90" y="60"/>
                  </a:moveTo>
                  <a:cubicBezTo>
                    <a:pt x="90" y="65"/>
                    <a:pt x="90" y="71"/>
                    <a:pt x="89" y="77"/>
                  </a:cubicBezTo>
                  <a:cubicBezTo>
                    <a:pt x="89" y="77"/>
                    <a:pt x="89" y="77"/>
                    <a:pt x="89" y="77"/>
                  </a:cubicBezTo>
                  <a:cubicBezTo>
                    <a:pt x="89" y="77"/>
                    <a:pt x="89" y="77"/>
                    <a:pt x="89" y="77"/>
                  </a:cubicBezTo>
                  <a:cubicBezTo>
                    <a:pt x="89" y="79"/>
                    <a:pt x="89" y="80"/>
                    <a:pt x="88" y="81"/>
                  </a:cubicBezTo>
                  <a:cubicBezTo>
                    <a:pt x="88" y="82"/>
                    <a:pt x="88" y="82"/>
                    <a:pt x="88" y="82"/>
                  </a:cubicBezTo>
                  <a:cubicBezTo>
                    <a:pt x="88" y="82"/>
                    <a:pt x="88" y="82"/>
                    <a:pt x="88" y="82"/>
                  </a:cubicBezTo>
                  <a:cubicBezTo>
                    <a:pt x="88" y="82"/>
                    <a:pt x="88" y="82"/>
                    <a:pt x="88" y="82"/>
                  </a:cubicBezTo>
                  <a:cubicBezTo>
                    <a:pt x="87" y="82"/>
                    <a:pt x="86" y="83"/>
                    <a:pt x="86" y="83"/>
                  </a:cubicBezTo>
                  <a:cubicBezTo>
                    <a:pt x="85" y="83"/>
                    <a:pt x="84" y="83"/>
                    <a:pt x="83" y="82"/>
                  </a:cubicBezTo>
                  <a:cubicBezTo>
                    <a:pt x="82" y="82"/>
                    <a:pt x="80" y="81"/>
                    <a:pt x="79" y="79"/>
                  </a:cubicBezTo>
                  <a:cubicBezTo>
                    <a:pt x="79" y="79"/>
                    <a:pt x="79" y="79"/>
                    <a:pt x="79" y="79"/>
                  </a:cubicBezTo>
                  <a:cubicBezTo>
                    <a:pt x="79" y="79"/>
                    <a:pt x="79" y="79"/>
                    <a:pt x="79" y="79"/>
                  </a:cubicBezTo>
                  <a:cubicBezTo>
                    <a:pt x="74" y="72"/>
                    <a:pt x="67" y="66"/>
                    <a:pt x="59" y="62"/>
                  </a:cubicBezTo>
                  <a:cubicBezTo>
                    <a:pt x="52" y="58"/>
                    <a:pt x="45" y="57"/>
                    <a:pt x="37" y="57"/>
                  </a:cubicBezTo>
                  <a:cubicBezTo>
                    <a:pt x="37" y="44"/>
                    <a:pt x="37" y="44"/>
                    <a:pt x="37" y="44"/>
                  </a:cubicBezTo>
                  <a:cubicBezTo>
                    <a:pt x="37" y="32"/>
                    <a:pt x="37" y="32"/>
                    <a:pt x="37" y="32"/>
                  </a:cubicBezTo>
                  <a:cubicBezTo>
                    <a:pt x="45" y="32"/>
                    <a:pt x="52" y="30"/>
                    <a:pt x="59" y="27"/>
                  </a:cubicBezTo>
                  <a:cubicBezTo>
                    <a:pt x="67" y="23"/>
                    <a:pt x="74" y="17"/>
                    <a:pt x="79" y="10"/>
                  </a:cubicBezTo>
                  <a:cubicBezTo>
                    <a:pt x="79" y="10"/>
                    <a:pt x="79" y="10"/>
                    <a:pt x="79" y="10"/>
                  </a:cubicBezTo>
                  <a:cubicBezTo>
                    <a:pt x="79" y="10"/>
                    <a:pt x="79" y="10"/>
                    <a:pt x="79" y="10"/>
                  </a:cubicBezTo>
                  <a:cubicBezTo>
                    <a:pt x="80" y="8"/>
                    <a:pt x="82" y="7"/>
                    <a:pt x="83" y="6"/>
                  </a:cubicBezTo>
                  <a:cubicBezTo>
                    <a:pt x="84" y="6"/>
                    <a:pt x="85" y="6"/>
                    <a:pt x="86" y="6"/>
                  </a:cubicBezTo>
                  <a:cubicBezTo>
                    <a:pt x="86" y="6"/>
                    <a:pt x="87" y="6"/>
                    <a:pt x="87" y="7"/>
                  </a:cubicBezTo>
                  <a:cubicBezTo>
                    <a:pt x="87" y="7"/>
                    <a:pt x="88" y="7"/>
                    <a:pt x="88" y="7"/>
                  </a:cubicBezTo>
                  <a:cubicBezTo>
                    <a:pt x="88" y="8"/>
                    <a:pt x="89" y="10"/>
                    <a:pt x="89" y="12"/>
                  </a:cubicBezTo>
                  <a:cubicBezTo>
                    <a:pt x="90" y="18"/>
                    <a:pt x="90" y="23"/>
                    <a:pt x="90" y="29"/>
                  </a:cubicBezTo>
                  <a:cubicBezTo>
                    <a:pt x="91" y="34"/>
                    <a:pt x="91" y="39"/>
                    <a:pt x="91" y="44"/>
                  </a:cubicBezTo>
                  <a:cubicBezTo>
                    <a:pt x="91" y="49"/>
                    <a:pt x="91" y="55"/>
                    <a:pt x="90" y="6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73" name="Freeform 262">
              <a:extLst>
                <a:ext uri="{FF2B5EF4-FFF2-40B4-BE49-F238E27FC236}">
                  <a16:creationId xmlns:a16="http://schemas.microsoft.com/office/drawing/2014/main" id="{D3CA814C-3561-4923-8BE1-41B9B0168040}"/>
                </a:ext>
              </a:extLst>
            </p:cNvPr>
            <p:cNvSpPr>
              <a:spLocks/>
            </p:cNvSpPr>
            <p:nvPr/>
          </p:nvSpPr>
          <p:spPr bwMode="auto">
            <a:xfrm>
              <a:off x="2201863" y="3235326"/>
              <a:ext cx="71438" cy="19050"/>
            </a:xfrm>
            <a:custGeom>
              <a:avLst/>
              <a:gdLst/>
              <a:ahLst/>
              <a:cxnLst>
                <a:cxn ang="0">
                  <a:pos x="17" y="0"/>
                </a:cxn>
                <a:cxn ang="0">
                  <a:pos x="2" y="0"/>
                </a:cxn>
                <a:cxn ang="0">
                  <a:pos x="0" y="3"/>
                </a:cxn>
                <a:cxn ang="0">
                  <a:pos x="2" y="5"/>
                </a:cxn>
                <a:cxn ang="0">
                  <a:pos x="17" y="5"/>
                </a:cxn>
                <a:cxn ang="0">
                  <a:pos x="19" y="3"/>
                </a:cxn>
                <a:cxn ang="0">
                  <a:pos x="17" y="0"/>
                </a:cxn>
              </a:cxnLst>
              <a:rect l="0" t="0" r="r" b="b"/>
              <a:pathLst>
                <a:path w="19" h="5">
                  <a:moveTo>
                    <a:pt x="17" y="0"/>
                  </a:moveTo>
                  <a:cubicBezTo>
                    <a:pt x="2" y="0"/>
                    <a:pt x="2" y="0"/>
                    <a:pt x="2" y="0"/>
                  </a:cubicBezTo>
                  <a:cubicBezTo>
                    <a:pt x="1" y="0"/>
                    <a:pt x="0" y="1"/>
                    <a:pt x="0" y="3"/>
                  </a:cubicBezTo>
                  <a:cubicBezTo>
                    <a:pt x="0" y="4"/>
                    <a:pt x="1" y="5"/>
                    <a:pt x="2" y="5"/>
                  </a:cubicBezTo>
                  <a:cubicBezTo>
                    <a:pt x="17" y="5"/>
                    <a:pt x="17" y="5"/>
                    <a:pt x="17" y="5"/>
                  </a:cubicBezTo>
                  <a:cubicBezTo>
                    <a:pt x="18" y="5"/>
                    <a:pt x="19" y="4"/>
                    <a:pt x="19" y="3"/>
                  </a:cubicBezTo>
                  <a:cubicBezTo>
                    <a:pt x="19" y="1"/>
                    <a:pt x="18" y="0"/>
                    <a:pt x="17"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74" name="Freeform 263">
              <a:extLst>
                <a:ext uri="{FF2B5EF4-FFF2-40B4-BE49-F238E27FC236}">
                  <a16:creationId xmlns:a16="http://schemas.microsoft.com/office/drawing/2014/main" id="{3AD2840A-F201-44D4-AC22-AF2B3A9DC6D6}"/>
                </a:ext>
              </a:extLst>
            </p:cNvPr>
            <p:cNvSpPr>
              <a:spLocks/>
            </p:cNvSpPr>
            <p:nvPr/>
          </p:nvSpPr>
          <p:spPr bwMode="auto">
            <a:xfrm>
              <a:off x="2197101" y="3194051"/>
              <a:ext cx="79375" cy="19050"/>
            </a:xfrm>
            <a:custGeom>
              <a:avLst/>
              <a:gdLst/>
              <a:ahLst/>
              <a:cxnLst>
                <a:cxn ang="0">
                  <a:pos x="18" y="0"/>
                </a:cxn>
                <a:cxn ang="0">
                  <a:pos x="3" y="0"/>
                </a:cxn>
                <a:cxn ang="0">
                  <a:pos x="0" y="3"/>
                </a:cxn>
                <a:cxn ang="0">
                  <a:pos x="3" y="5"/>
                </a:cxn>
                <a:cxn ang="0">
                  <a:pos x="18" y="5"/>
                </a:cxn>
                <a:cxn ang="0">
                  <a:pos x="21" y="3"/>
                </a:cxn>
                <a:cxn ang="0">
                  <a:pos x="18" y="0"/>
                </a:cxn>
              </a:cxnLst>
              <a:rect l="0" t="0" r="r" b="b"/>
              <a:pathLst>
                <a:path w="21" h="5">
                  <a:moveTo>
                    <a:pt x="18" y="0"/>
                  </a:moveTo>
                  <a:cubicBezTo>
                    <a:pt x="3" y="0"/>
                    <a:pt x="3" y="0"/>
                    <a:pt x="3" y="0"/>
                  </a:cubicBezTo>
                  <a:cubicBezTo>
                    <a:pt x="1" y="0"/>
                    <a:pt x="0" y="1"/>
                    <a:pt x="0" y="3"/>
                  </a:cubicBezTo>
                  <a:cubicBezTo>
                    <a:pt x="0" y="4"/>
                    <a:pt x="1" y="5"/>
                    <a:pt x="3" y="5"/>
                  </a:cubicBezTo>
                  <a:cubicBezTo>
                    <a:pt x="18" y="5"/>
                    <a:pt x="18" y="5"/>
                    <a:pt x="18" y="5"/>
                  </a:cubicBezTo>
                  <a:cubicBezTo>
                    <a:pt x="20" y="5"/>
                    <a:pt x="21" y="4"/>
                    <a:pt x="21" y="3"/>
                  </a:cubicBezTo>
                  <a:cubicBezTo>
                    <a:pt x="21" y="1"/>
                    <a:pt x="20" y="0"/>
                    <a:pt x="18"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grpSp>
      <p:pic>
        <p:nvPicPr>
          <p:cNvPr id="31" name="Picture 30">
            <a:hlinkClick r:id="rId2"/>
            <a:extLst>
              <a:ext uri="{FF2B5EF4-FFF2-40B4-BE49-F238E27FC236}">
                <a16:creationId xmlns:a16="http://schemas.microsoft.com/office/drawing/2014/main" id="{9ED83149-7FFA-43E6-8368-083029F655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2109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dissolve">
                                      <p:cBhvr>
                                        <p:cTn id="11" dur="750"/>
                                        <p:tgtEl>
                                          <p:spTgt spid="17"/>
                                        </p:tgtEl>
                                      </p:cBhvr>
                                    </p:animEffect>
                                  </p:childTnLst>
                                </p:cTn>
                              </p:par>
                            </p:childTnLst>
                          </p:cTn>
                        </p:par>
                        <p:par>
                          <p:cTn id="12" fill="hold">
                            <p:stCondLst>
                              <p:cond delay="1250"/>
                            </p:stCondLst>
                            <p:childTnLst>
                              <p:par>
                                <p:cTn id="13" presetID="53" presetClass="entr" presetSubtype="16" fill="hold" grpId="0"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p:cTn id="15" dur="500" fill="hold"/>
                                        <p:tgtEl>
                                          <p:spTgt spid="65"/>
                                        </p:tgtEl>
                                        <p:attrNameLst>
                                          <p:attrName>ppt_w</p:attrName>
                                        </p:attrNameLst>
                                      </p:cBhvr>
                                      <p:tavLst>
                                        <p:tav tm="0">
                                          <p:val>
                                            <p:fltVal val="0"/>
                                          </p:val>
                                        </p:tav>
                                        <p:tav tm="100000">
                                          <p:val>
                                            <p:strVal val="#ppt_w"/>
                                          </p:val>
                                        </p:tav>
                                      </p:tavLst>
                                    </p:anim>
                                    <p:anim calcmode="lin" valueType="num">
                                      <p:cBhvr>
                                        <p:cTn id="16" dur="500" fill="hold"/>
                                        <p:tgtEl>
                                          <p:spTgt spid="65"/>
                                        </p:tgtEl>
                                        <p:attrNameLst>
                                          <p:attrName>ppt_h</p:attrName>
                                        </p:attrNameLst>
                                      </p:cBhvr>
                                      <p:tavLst>
                                        <p:tav tm="0">
                                          <p:val>
                                            <p:fltVal val="0"/>
                                          </p:val>
                                        </p:tav>
                                        <p:tav tm="100000">
                                          <p:val>
                                            <p:strVal val="#ppt_h"/>
                                          </p:val>
                                        </p:tav>
                                      </p:tavLst>
                                    </p:anim>
                                    <p:animEffect transition="in" filter="fade">
                                      <p:cBhvr>
                                        <p:cTn id="17" dur="500"/>
                                        <p:tgtEl>
                                          <p:spTgt spid="65"/>
                                        </p:tgtEl>
                                      </p:cBhvr>
                                    </p:animEffect>
                                  </p:childTnLst>
                                </p:cTn>
                              </p:par>
                            </p:childTnLst>
                          </p:cTn>
                        </p:par>
                        <p:par>
                          <p:cTn id="18" fill="hold">
                            <p:stCondLst>
                              <p:cond delay="1750"/>
                            </p:stCondLst>
                            <p:childTnLst>
                              <p:par>
                                <p:cTn id="19" presetID="22" presetClass="entr" presetSubtype="2"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right)">
                                      <p:cBhvr>
                                        <p:cTn id="21" dur="500"/>
                                        <p:tgtEl>
                                          <p:spTgt spid="4"/>
                                        </p:tgtEl>
                                      </p:cBhvr>
                                    </p:animEffect>
                                  </p:childTnLst>
                                </p:cTn>
                              </p:par>
                            </p:childTnLst>
                          </p:cTn>
                        </p:par>
                        <p:par>
                          <p:cTn id="22" fill="hold">
                            <p:stCondLst>
                              <p:cond delay="2250"/>
                            </p:stCondLst>
                            <p:childTnLst>
                              <p:par>
                                <p:cTn id="23" presetID="42" presetClass="entr" presetSubtype="0" fill="hold" grpId="0" nodeType="after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fade">
                                      <p:cBhvr>
                                        <p:cTn id="25" dur="1000"/>
                                        <p:tgtEl>
                                          <p:spTgt spid="42"/>
                                        </p:tgtEl>
                                      </p:cBhvr>
                                    </p:animEffect>
                                    <p:anim calcmode="lin" valueType="num">
                                      <p:cBhvr>
                                        <p:cTn id="26" dur="1000" fill="hold"/>
                                        <p:tgtEl>
                                          <p:spTgt spid="42"/>
                                        </p:tgtEl>
                                        <p:attrNameLst>
                                          <p:attrName>ppt_x</p:attrName>
                                        </p:attrNameLst>
                                      </p:cBhvr>
                                      <p:tavLst>
                                        <p:tav tm="0">
                                          <p:val>
                                            <p:strVal val="#ppt_x"/>
                                          </p:val>
                                        </p:tav>
                                        <p:tav tm="100000">
                                          <p:val>
                                            <p:strVal val="#ppt_x"/>
                                          </p:val>
                                        </p:tav>
                                      </p:tavLst>
                                    </p:anim>
                                    <p:anim calcmode="lin" valueType="num">
                                      <p:cBhvr>
                                        <p:cTn id="27" dur="1000" fill="hold"/>
                                        <p:tgtEl>
                                          <p:spTgt spid="42"/>
                                        </p:tgtEl>
                                        <p:attrNameLst>
                                          <p:attrName>ppt_y</p:attrName>
                                        </p:attrNameLst>
                                      </p:cBhvr>
                                      <p:tavLst>
                                        <p:tav tm="0">
                                          <p:val>
                                            <p:strVal val="#ppt_y+.1"/>
                                          </p:val>
                                        </p:tav>
                                        <p:tav tm="100000">
                                          <p:val>
                                            <p:strVal val="#ppt_y"/>
                                          </p:val>
                                        </p:tav>
                                      </p:tavLst>
                                    </p:anim>
                                  </p:childTnLst>
                                </p:cTn>
                              </p:par>
                            </p:childTnLst>
                          </p:cTn>
                        </p:par>
                        <p:par>
                          <p:cTn id="28" fill="hold">
                            <p:stCondLst>
                              <p:cond delay="3250"/>
                            </p:stCondLst>
                            <p:childTnLst>
                              <p:par>
                                <p:cTn id="29" presetID="9" presetClass="entr" presetSubtype="0"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dissolve">
                                      <p:cBhvr>
                                        <p:cTn id="31" dur="750"/>
                                        <p:tgtEl>
                                          <p:spTgt spid="16"/>
                                        </p:tgtEl>
                                      </p:cBhvr>
                                    </p:animEffect>
                                  </p:childTnLst>
                                </p:cTn>
                              </p:par>
                            </p:childTnLst>
                          </p:cTn>
                        </p:par>
                        <p:par>
                          <p:cTn id="32" fill="hold">
                            <p:stCondLst>
                              <p:cond delay="4000"/>
                            </p:stCondLst>
                            <p:childTnLst>
                              <p:par>
                                <p:cTn id="33" presetID="53" presetClass="entr" presetSubtype="16" fill="hold" nodeType="afterEffect">
                                  <p:stCondLst>
                                    <p:cond delay="0"/>
                                  </p:stCondLst>
                                  <p:childTnLst>
                                    <p:set>
                                      <p:cBhvr>
                                        <p:cTn id="34" dur="1" fill="hold">
                                          <p:stCondLst>
                                            <p:cond delay="0"/>
                                          </p:stCondLst>
                                        </p:cTn>
                                        <p:tgtEl>
                                          <p:spTgt spid="59"/>
                                        </p:tgtEl>
                                        <p:attrNameLst>
                                          <p:attrName>style.visibility</p:attrName>
                                        </p:attrNameLst>
                                      </p:cBhvr>
                                      <p:to>
                                        <p:strVal val="visible"/>
                                      </p:to>
                                    </p:set>
                                    <p:anim calcmode="lin" valueType="num">
                                      <p:cBhvr>
                                        <p:cTn id="35" dur="500" fill="hold"/>
                                        <p:tgtEl>
                                          <p:spTgt spid="59"/>
                                        </p:tgtEl>
                                        <p:attrNameLst>
                                          <p:attrName>ppt_w</p:attrName>
                                        </p:attrNameLst>
                                      </p:cBhvr>
                                      <p:tavLst>
                                        <p:tav tm="0">
                                          <p:val>
                                            <p:fltVal val="0"/>
                                          </p:val>
                                        </p:tav>
                                        <p:tav tm="100000">
                                          <p:val>
                                            <p:strVal val="#ppt_w"/>
                                          </p:val>
                                        </p:tav>
                                      </p:tavLst>
                                    </p:anim>
                                    <p:anim calcmode="lin" valueType="num">
                                      <p:cBhvr>
                                        <p:cTn id="36" dur="500" fill="hold"/>
                                        <p:tgtEl>
                                          <p:spTgt spid="59"/>
                                        </p:tgtEl>
                                        <p:attrNameLst>
                                          <p:attrName>ppt_h</p:attrName>
                                        </p:attrNameLst>
                                      </p:cBhvr>
                                      <p:tavLst>
                                        <p:tav tm="0">
                                          <p:val>
                                            <p:fltVal val="0"/>
                                          </p:val>
                                        </p:tav>
                                        <p:tav tm="100000">
                                          <p:val>
                                            <p:strVal val="#ppt_h"/>
                                          </p:val>
                                        </p:tav>
                                      </p:tavLst>
                                    </p:anim>
                                    <p:animEffect transition="in" filter="fade">
                                      <p:cBhvr>
                                        <p:cTn id="37" dur="500"/>
                                        <p:tgtEl>
                                          <p:spTgt spid="59"/>
                                        </p:tgtEl>
                                      </p:cBhvr>
                                    </p:animEffect>
                                  </p:childTnLst>
                                </p:cTn>
                              </p:par>
                            </p:childTnLst>
                          </p:cTn>
                        </p:par>
                        <p:par>
                          <p:cTn id="38" fill="hold">
                            <p:stCondLst>
                              <p:cond delay="4500"/>
                            </p:stCondLst>
                            <p:childTnLst>
                              <p:par>
                                <p:cTn id="39" presetID="22" presetClass="entr" presetSubtype="4" fill="hold" nodeType="after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wipe(down)">
                                      <p:cBhvr>
                                        <p:cTn id="41" dur="500"/>
                                        <p:tgtEl>
                                          <p:spTgt spid="26"/>
                                        </p:tgtEl>
                                      </p:cBhvr>
                                    </p:animEffect>
                                  </p:childTnLst>
                                </p:cTn>
                              </p:par>
                            </p:childTnLst>
                          </p:cTn>
                        </p:par>
                        <p:par>
                          <p:cTn id="42" fill="hold">
                            <p:stCondLst>
                              <p:cond delay="5000"/>
                            </p:stCondLst>
                            <p:childTnLst>
                              <p:par>
                                <p:cTn id="43" presetID="42" presetClass="entr" presetSubtype="0" fill="hold" grpId="0" nodeType="afterEffect">
                                  <p:stCondLst>
                                    <p:cond delay="0"/>
                                  </p:stCondLst>
                                  <p:childTnLst>
                                    <p:set>
                                      <p:cBhvr>
                                        <p:cTn id="44" dur="1" fill="hold">
                                          <p:stCondLst>
                                            <p:cond delay="0"/>
                                          </p:stCondLst>
                                        </p:cTn>
                                        <p:tgtEl>
                                          <p:spTgt spid="38"/>
                                        </p:tgtEl>
                                        <p:attrNameLst>
                                          <p:attrName>style.visibility</p:attrName>
                                        </p:attrNameLst>
                                      </p:cBhvr>
                                      <p:to>
                                        <p:strVal val="visible"/>
                                      </p:to>
                                    </p:set>
                                    <p:animEffect transition="in" filter="fade">
                                      <p:cBhvr>
                                        <p:cTn id="45" dur="1000"/>
                                        <p:tgtEl>
                                          <p:spTgt spid="38"/>
                                        </p:tgtEl>
                                      </p:cBhvr>
                                    </p:animEffect>
                                    <p:anim calcmode="lin" valueType="num">
                                      <p:cBhvr>
                                        <p:cTn id="46" dur="1000" fill="hold"/>
                                        <p:tgtEl>
                                          <p:spTgt spid="38"/>
                                        </p:tgtEl>
                                        <p:attrNameLst>
                                          <p:attrName>ppt_x</p:attrName>
                                        </p:attrNameLst>
                                      </p:cBhvr>
                                      <p:tavLst>
                                        <p:tav tm="0">
                                          <p:val>
                                            <p:strVal val="#ppt_x"/>
                                          </p:val>
                                        </p:tav>
                                        <p:tav tm="100000">
                                          <p:val>
                                            <p:strVal val="#ppt_x"/>
                                          </p:val>
                                        </p:tav>
                                      </p:tavLst>
                                    </p:anim>
                                    <p:anim calcmode="lin" valueType="num">
                                      <p:cBhvr>
                                        <p:cTn id="47" dur="1000" fill="hold"/>
                                        <p:tgtEl>
                                          <p:spTgt spid="38"/>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9" presetClass="entr" presetSubtype="0"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dissolve">
                                      <p:cBhvr>
                                        <p:cTn id="51" dur="750"/>
                                        <p:tgtEl>
                                          <p:spTgt spid="15"/>
                                        </p:tgtEl>
                                      </p:cBhvr>
                                    </p:animEffect>
                                  </p:childTnLst>
                                </p:cTn>
                              </p:par>
                            </p:childTnLst>
                          </p:cTn>
                        </p:par>
                        <p:par>
                          <p:cTn id="52" fill="hold">
                            <p:stCondLst>
                              <p:cond delay="6750"/>
                            </p:stCondLst>
                            <p:childTnLst>
                              <p:par>
                                <p:cTn id="53" presetID="53" presetClass="entr" presetSubtype="16" fill="hold" grpId="0" nodeType="afterEffect">
                                  <p:stCondLst>
                                    <p:cond delay="0"/>
                                  </p:stCondLst>
                                  <p:childTnLst>
                                    <p:set>
                                      <p:cBhvr>
                                        <p:cTn id="54" dur="1" fill="hold">
                                          <p:stCondLst>
                                            <p:cond delay="0"/>
                                          </p:stCondLst>
                                        </p:cTn>
                                        <p:tgtEl>
                                          <p:spTgt spid="64"/>
                                        </p:tgtEl>
                                        <p:attrNameLst>
                                          <p:attrName>style.visibility</p:attrName>
                                        </p:attrNameLst>
                                      </p:cBhvr>
                                      <p:to>
                                        <p:strVal val="visible"/>
                                      </p:to>
                                    </p:set>
                                    <p:anim calcmode="lin" valueType="num">
                                      <p:cBhvr>
                                        <p:cTn id="55" dur="500" fill="hold"/>
                                        <p:tgtEl>
                                          <p:spTgt spid="64"/>
                                        </p:tgtEl>
                                        <p:attrNameLst>
                                          <p:attrName>ppt_w</p:attrName>
                                        </p:attrNameLst>
                                      </p:cBhvr>
                                      <p:tavLst>
                                        <p:tav tm="0">
                                          <p:val>
                                            <p:fltVal val="0"/>
                                          </p:val>
                                        </p:tav>
                                        <p:tav tm="100000">
                                          <p:val>
                                            <p:strVal val="#ppt_w"/>
                                          </p:val>
                                        </p:tav>
                                      </p:tavLst>
                                    </p:anim>
                                    <p:anim calcmode="lin" valueType="num">
                                      <p:cBhvr>
                                        <p:cTn id="56" dur="500" fill="hold"/>
                                        <p:tgtEl>
                                          <p:spTgt spid="64"/>
                                        </p:tgtEl>
                                        <p:attrNameLst>
                                          <p:attrName>ppt_h</p:attrName>
                                        </p:attrNameLst>
                                      </p:cBhvr>
                                      <p:tavLst>
                                        <p:tav tm="0">
                                          <p:val>
                                            <p:fltVal val="0"/>
                                          </p:val>
                                        </p:tav>
                                        <p:tav tm="100000">
                                          <p:val>
                                            <p:strVal val="#ppt_h"/>
                                          </p:val>
                                        </p:tav>
                                      </p:tavLst>
                                    </p:anim>
                                    <p:animEffect transition="in" filter="fade">
                                      <p:cBhvr>
                                        <p:cTn id="57" dur="500"/>
                                        <p:tgtEl>
                                          <p:spTgt spid="64"/>
                                        </p:tgtEl>
                                      </p:cBhvr>
                                    </p:animEffect>
                                  </p:childTnLst>
                                </p:cTn>
                              </p:par>
                            </p:childTnLst>
                          </p:cTn>
                        </p:par>
                        <p:par>
                          <p:cTn id="58" fill="hold">
                            <p:stCondLst>
                              <p:cond delay="7250"/>
                            </p:stCondLst>
                            <p:childTnLst>
                              <p:par>
                                <p:cTn id="59" presetID="22" presetClass="entr" presetSubtype="8" fill="hold" nodeType="after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wipe(left)">
                                      <p:cBhvr>
                                        <p:cTn id="61" dur="500"/>
                                        <p:tgtEl>
                                          <p:spTgt spid="21"/>
                                        </p:tgtEl>
                                      </p:cBhvr>
                                    </p:animEffect>
                                  </p:childTnLst>
                                </p:cTn>
                              </p:par>
                            </p:childTnLst>
                          </p:cTn>
                        </p:par>
                        <p:par>
                          <p:cTn id="62" fill="hold">
                            <p:stCondLst>
                              <p:cond delay="7750"/>
                            </p:stCondLst>
                            <p:childTnLst>
                              <p:par>
                                <p:cTn id="63" presetID="42" presetClass="entr" presetSubtype="0"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fade">
                                      <p:cBhvr>
                                        <p:cTn id="65" dur="1000"/>
                                        <p:tgtEl>
                                          <p:spTgt spid="39"/>
                                        </p:tgtEl>
                                      </p:cBhvr>
                                    </p:animEffect>
                                    <p:anim calcmode="lin" valueType="num">
                                      <p:cBhvr>
                                        <p:cTn id="66" dur="1000" fill="hold"/>
                                        <p:tgtEl>
                                          <p:spTgt spid="39"/>
                                        </p:tgtEl>
                                        <p:attrNameLst>
                                          <p:attrName>ppt_x</p:attrName>
                                        </p:attrNameLst>
                                      </p:cBhvr>
                                      <p:tavLst>
                                        <p:tav tm="0">
                                          <p:val>
                                            <p:strVal val="#ppt_x"/>
                                          </p:val>
                                        </p:tav>
                                        <p:tav tm="100000">
                                          <p:val>
                                            <p:strVal val="#ppt_x"/>
                                          </p:val>
                                        </p:tav>
                                      </p:tavLst>
                                    </p:anim>
                                    <p:anim calcmode="lin" valueType="num">
                                      <p:cBhvr>
                                        <p:cTn id="67" dur="1000" fill="hold"/>
                                        <p:tgtEl>
                                          <p:spTgt spid="39"/>
                                        </p:tgtEl>
                                        <p:attrNameLst>
                                          <p:attrName>ppt_y</p:attrName>
                                        </p:attrNameLst>
                                      </p:cBhvr>
                                      <p:tavLst>
                                        <p:tav tm="0">
                                          <p:val>
                                            <p:strVal val="#ppt_y+.1"/>
                                          </p:val>
                                        </p:tav>
                                        <p:tav tm="100000">
                                          <p:val>
                                            <p:strVal val="#ppt_y"/>
                                          </p:val>
                                        </p:tav>
                                      </p:tavLst>
                                    </p:anim>
                                  </p:childTnLst>
                                </p:cTn>
                              </p:par>
                            </p:childTnLst>
                          </p:cTn>
                        </p:par>
                        <p:par>
                          <p:cTn id="68" fill="hold">
                            <p:stCondLst>
                              <p:cond delay="8750"/>
                            </p:stCondLst>
                            <p:childTnLst>
                              <p:par>
                                <p:cTn id="69" presetID="9" presetClass="entr" presetSubtype="0" fill="hold" grpId="0" nodeType="afterEffect">
                                  <p:stCondLst>
                                    <p:cond delay="0"/>
                                  </p:stCondLst>
                                  <p:childTnLst>
                                    <p:set>
                                      <p:cBhvr>
                                        <p:cTn id="70" dur="1" fill="hold">
                                          <p:stCondLst>
                                            <p:cond delay="0"/>
                                          </p:stCondLst>
                                        </p:cTn>
                                        <p:tgtEl>
                                          <p:spTgt spid="18"/>
                                        </p:tgtEl>
                                        <p:attrNameLst>
                                          <p:attrName>style.visibility</p:attrName>
                                        </p:attrNameLst>
                                      </p:cBhvr>
                                      <p:to>
                                        <p:strVal val="visible"/>
                                      </p:to>
                                    </p:set>
                                    <p:animEffect transition="in" filter="dissolve">
                                      <p:cBhvr>
                                        <p:cTn id="71" dur="750"/>
                                        <p:tgtEl>
                                          <p:spTgt spid="18"/>
                                        </p:tgtEl>
                                      </p:cBhvr>
                                    </p:animEffect>
                                  </p:childTnLst>
                                </p:cTn>
                              </p:par>
                            </p:childTnLst>
                          </p:cTn>
                        </p:par>
                        <p:par>
                          <p:cTn id="72" fill="hold">
                            <p:stCondLst>
                              <p:cond delay="9500"/>
                            </p:stCondLst>
                            <p:childTnLst>
                              <p:par>
                                <p:cTn id="73" presetID="53" presetClass="entr" presetSubtype="16" fill="hold" nodeType="afterEffect">
                                  <p:stCondLst>
                                    <p:cond delay="0"/>
                                  </p:stCondLst>
                                  <p:childTnLst>
                                    <p:set>
                                      <p:cBhvr>
                                        <p:cTn id="74" dur="1" fill="hold">
                                          <p:stCondLst>
                                            <p:cond delay="0"/>
                                          </p:stCondLst>
                                        </p:cTn>
                                        <p:tgtEl>
                                          <p:spTgt spid="66"/>
                                        </p:tgtEl>
                                        <p:attrNameLst>
                                          <p:attrName>style.visibility</p:attrName>
                                        </p:attrNameLst>
                                      </p:cBhvr>
                                      <p:to>
                                        <p:strVal val="visible"/>
                                      </p:to>
                                    </p:set>
                                    <p:anim calcmode="lin" valueType="num">
                                      <p:cBhvr>
                                        <p:cTn id="75" dur="500" fill="hold"/>
                                        <p:tgtEl>
                                          <p:spTgt spid="66"/>
                                        </p:tgtEl>
                                        <p:attrNameLst>
                                          <p:attrName>ppt_w</p:attrName>
                                        </p:attrNameLst>
                                      </p:cBhvr>
                                      <p:tavLst>
                                        <p:tav tm="0">
                                          <p:val>
                                            <p:fltVal val="0"/>
                                          </p:val>
                                        </p:tav>
                                        <p:tav tm="100000">
                                          <p:val>
                                            <p:strVal val="#ppt_w"/>
                                          </p:val>
                                        </p:tav>
                                      </p:tavLst>
                                    </p:anim>
                                    <p:anim calcmode="lin" valueType="num">
                                      <p:cBhvr>
                                        <p:cTn id="76" dur="500" fill="hold"/>
                                        <p:tgtEl>
                                          <p:spTgt spid="66"/>
                                        </p:tgtEl>
                                        <p:attrNameLst>
                                          <p:attrName>ppt_h</p:attrName>
                                        </p:attrNameLst>
                                      </p:cBhvr>
                                      <p:tavLst>
                                        <p:tav tm="0">
                                          <p:val>
                                            <p:fltVal val="0"/>
                                          </p:val>
                                        </p:tav>
                                        <p:tav tm="100000">
                                          <p:val>
                                            <p:strVal val="#ppt_h"/>
                                          </p:val>
                                        </p:tav>
                                      </p:tavLst>
                                    </p:anim>
                                    <p:animEffect transition="in" filter="fade">
                                      <p:cBhvr>
                                        <p:cTn id="77" dur="500"/>
                                        <p:tgtEl>
                                          <p:spTgt spid="66"/>
                                        </p:tgtEl>
                                      </p:cBhvr>
                                    </p:animEffect>
                                  </p:childTnLst>
                                </p:cTn>
                              </p:par>
                            </p:childTnLst>
                          </p:cTn>
                        </p:par>
                        <p:par>
                          <p:cTn id="78" fill="hold">
                            <p:stCondLst>
                              <p:cond delay="10000"/>
                            </p:stCondLst>
                            <p:childTnLst>
                              <p:par>
                                <p:cTn id="79" presetID="22" presetClass="entr" presetSubtype="2" fill="hold" nodeType="afterEffect">
                                  <p:stCondLst>
                                    <p:cond delay="0"/>
                                  </p:stCondLst>
                                  <p:childTnLst>
                                    <p:set>
                                      <p:cBhvr>
                                        <p:cTn id="80" dur="1" fill="hold">
                                          <p:stCondLst>
                                            <p:cond delay="0"/>
                                          </p:stCondLst>
                                        </p:cTn>
                                        <p:tgtEl>
                                          <p:spTgt spid="37"/>
                                        </p:tgtEl>
                                        <p:attrNameLst>
                                          <p:attrName>style.visibility</p:attrName>
                                        </p:attrNameLst>
                                      </p:cBhvr>
                                      <p:to>
                                        <p:strVal val="visible"/>
                                      </p:to>
                                    </p:set>
                                    <p:animEffect transition="in" filter="wipe(right)">
                                      <p:cBhvr>
                                        <p:cTn id="81" dur="500"/>
                                        <p:tgtEl>
                                          <p:spTgt spid="37"/>
                                        </p:tgtEl>
                                      </p:cBhvr>
                                    </p:animEffect>
                                  </p:childTnLst>
                                </p:cTn>
                              </p:par>
                            </p:childTnLst>
                          </p:cTn>
                        </p:par>
                        <p:par>
                          <p:cTn id="82" fill="hold">
                            <p:stCondLst>
                              <p:cond delay="10500"/>
                            </p:stCondLst>
                            <p:childTnLst>
                              <p:par>
                                <p:cTn id="83" presetID="42" presetClass="entr" presetSubtype="0" fill="hold" grpId="0" nodeType="afterEffect">
                                  <p:stCondLst>
                                    <p:cond delay="0"/>
                                  </p:stCondLst>
                                  <p:childTnLst>
                                    <p:set>
                                      <p:cBhvr>
                                        <p:cTn id="84" dur="1" fill="hold">
                                          <p:stCondLst>
                                            <p:cond delay="0"/>
                                          </p:stCondLst>
                                        </p:cTn>
                                        <p:tgtEl>
                                          <p:spTgt spid="46"/>
                                        </p:tgtEl>
                                        <p:attrNameLst>
                                          <p:attrName>style.visibility</p:attrName>
                                        </p:attrNameLst>
                                      </p:cBhvr>
                                      <p:to>
                                        <p:strVal val="visible"/>
                                      </p:to>
                                    </p:set>
                                    <p:animEffect transition="in" filter="fade">
                                      <p:cBhvr>
                                        <p:cTn id="85" dur="1000"/>
                                        <p:tgtEl>
                                          <p:spTgt spid="46"/>
                                        </p:tgtEl>
                                      </p:cBhvr>
                                    </p:animEffect>
                                    <p:anim calcmode="lin" valueType="num">
                                      <p:cBhvr>
                                        <p:cTn id="86" dur="1000" fill="hold"/>
                                        <p:tgtEl>
                                          <p:spTgt spid="46"/>
                                        </p:tgtEl>
                                        <p:attrNameLst>
                                          <p:attrName>ppt_x</p:attrName>
                                        </p:attrNameLst>
                                      </p:cBhvr>
                                      <p:tavLst>
                                        <p:tav tm="0">
                                          <p:val>
                                            <p:strVal val="#ppt_x"/>
                                          </p:val>
                                        </p:tav>
                                        <p:tav tm="100000">
                                          <p:val>
                                            <p:strVal val="#ppt_x"/>
                                          </p:val>
                                        </p:tav>
                                      </p:tavLst>
                                    </p:anim>
                                    <p:anim calcmode="lin" valueType="num">
                                      <p:cBhvr>
                                        <p:cTn id="87"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8" grpId="0"/>
      <p:bldP spid="39" grpId="0"/>
      <p:bldP spid="42" grpId="0"/>
      <p:bldP spid="46" grpId="0"/>
      <p:bldP spid="15" grpId="0" animBg="1"/>
      <p:bldP spid="16" grpId="0" animBg="1"/>
      <p:bldP spid="17" grpId="0" animBg="1"/>
      <p:bldP spid="18" grpId="0" animBg="1"/>
      <p:bldP spid="64" grpId="0" animBg="1"/>
      <p:bldP spid="6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1638</TotalTime>
  <Words>1330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340</cp:revision>
  <dcterms:created xsi:type="dcterms:W3CDTF">2016-09-28T22:08:47Z</dcterms:created>
  <dcterms:modified xsi:type="dcterms:W3CDTF">2018-02-04T19:39:16Z</dcterms:modified>
</cp:coreProperties>
</file>