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003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34738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189A8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EF9D2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D34132"/>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56426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686868"/>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rgbClr val="4C4F54"/>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 Sit Amet Consectetur</a:t>
            </a:r>
          </a:p>
          <a:p>
            <a:endParaRPr lang="en-US"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D50102DC-D794-42A9-B9D4-FFB12AB00E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2018-11-28T16:58:08Z</dcterms:modified>
</cp:coreProperties>
</file>