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20035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sp>
        <p:nvSpPr>
          <p:cNvPr id="32" name="Rectangle: Rounded Corners 31">
            <a:extLst>
              <a:ext uri="{FF2B5EF4-FFF2-40B4-BE49-F238E27FC236}">
                <a16:creationId xmlns:a16="http://schemas.microsoft.com/office/drawing/2014/main" id="{2F37ADA6-7377-4100-8F60-A79D113A554C}"/>
              </a:ext>
            </a:extLst>
          </p:cNvPr>
          <p:cNvSpPr/>
          <p:nvPr/>
        </p:nvSpPr>
        <p:spPr>
          <a:xfrm>
            <a:off x="40822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E260A4C-B8A2-4F62-82A6-1B8E46CC253D}"/>
              </a:ext>
            </a:extLst>
          </p:cNvPr>
          <p:cNvSpPr/>
          <p:nvPr/>
        </p:nvSpPr>
        <p:spPr>
          <a:xfrm>
            <a:off x="4082283" y="2538670"/>
            <a:ext cx="762000" cy="2819400"/>
          </a:xfrm>
          <a:prstGeom prst="rect">
            <a:avLst/>
          </a:prstGeom>
          <a:solidFill>
            <a:srgbClr val="34738D"/>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732974FA-C929-4E7B-BDDB-71B36EE0A081}"/>
              </a:ext>
            </a:extLst>
          </p:cNvPr>
          <p:cNvSpPr/>
          <p:nvPr/>
        </p:nvSpPr>
        <p:spPr>
          <a:xfrm>
            <a:off x="40822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9FEDDCE-DB54-41D3-93E4-9D98277D7DC4}"/>
              </a:ext>
            </a:extLst>
          </p:cNvPr>
          <p:cNvSpPr>
            <a:spLocks noChangeAspect="1"/>
          </p:cNvSpPr>
          <p:nvPr/>
        </p:nvSpPr>
        <p:spPr>
          <a:xfrm>
            <a:off x="40548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AD3B3A2E-2AD1-4CCE-9317-2A45589D373C}"/>
              </a:ext>
            </a:extLst>
          </p:cNvPr>
          <p:cNvSpPr txBox="1">
            <a:spLocks noChangeArrowheads="1"/>
          </p:cNvSpPr>
          <p:nvPr/>
        </p:nvSpPr>
        <p:spPr bwMode="auto">
          <a:xfrm>
            <a:off x="4140387"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78%</a:t>
            </a:r>
          </a:p>
          <a:p>
            <a:pPr algn="ctr"/>
            <a:r>
              <a:rPr lang="en-US" sz="700" dirty="0">
                <a:solidFill>
                  <a:srgbClr val="4D4D4D"/>
                </a:solidFill>
              </a:rPr>
              <a:t>LOREM IPSUM</a:t>
            </a:r>
          </a:p>
        </p:txBody>
      </p:sp>
      <p:sp>
        <p:nvSpPr>
          <p:cNvPr id="34" name="Text Box 10">
            <a:extLst>
              <a:ext uri="{FF2B5EF4-FFF2-40B4-BE49-F238E27FC236}">
                <a16:creationId xmlns:a16="http://schemas.microsoft.com/office/drawing/2014/main" id="{63614F7C-9FFC-4984-97E6-2F3DE701764D}"/>
              </a:ext>
            </a:extLst>
          </p:cNvPr>
          <p:cNvSpPr txBox="1">
            <a:spLocks noChangeArrowheads="1"/>
          </p:cNvSpPr>
          <p:nvPr/>
        </p:nvSpPr>
        <p:spPr bwMode="auto">
          <a:xfrm rot="16200000">
            <a:off x="42328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35" name="Freeform 236">
            <a:extLst>
              <a:ext uri="{FF2B5EF4-FFF2-40B4-BE49-F238E27FC236}">
                <a16:creationId xmlns:a16="http://schemas.microsoft.com/office/drawing/2014/main" id="{6C495387-DBBF-4E44-ACD5-29FA788A5B21}"/>
              </a:ext>
            </a:extLst>
          </p:cNvPr>
          <p:cNvSpPr>
            <a:spLocks noChangeAspect="1" noEditPoints="1"/>
          </p:cNvSpPr>
          <p:nvPr/>
        </p:nvSpPr>
        <p:spPr bwMode="auto">
          <a:xfrm>
            <a:off x="4118859" y="5025097"/>
            <a:ext cx="274320" cy="27432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Rectangle: Rounded Corners 37">
            <a:extLst>
              <a:ext uri="{FF2B5EF4-FFF2-40B4-BE49-F238E27FC236}">
                <a16:creationId xmlns:a16="http://schemas.microsoft.com/office/drawing/2014/main" id="{D83722DD-8294-4885-906F-E503994A2EBF}"/>
              </a:ext>
            </a:extLst>
          </p:cNvPr>
          <p:cNvSpPr/>
          <p:nvPr/>
        </p:nvSpPr>
        <p:spPr>
          <a:xfrm>
            <a:off x="527100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6B61808-262C-4407-A75D-1017E3B37BDC}"/>
              </a:ext>
            </a:extLst>
          </p:cNvPr>
          <p:cNvSpPr/>
          <p:nvPr/>
        </p:nvSpPr>
        <p:spPr>
          <a:xfrm>
            <a:off x="5271003" y="3200400"/>
            <a:ext cx="762000" cy="2157669"/>
          </a:xfrm>
          <a:prstGeom prst="rect">
            <a:avLst/>
          </a:prstGeom>
          <a:solidFill>
            <a:srgbClr val="189A8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CEBDCF88-8158-4951-B63E-27017630F714}"/>
              </a:ext>
            </a:extLst>
          </p:cNvPr>
          <p:cNvSpPr/>
          <p:nvPr/>
        </p:nvSpPr>
        <p:spPr>
          <a:xfrm>
            <a:off x="527100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2709A51-79D0-4824-8B40-C689D8D69E59}"/>
              </a:ext>
            </a:extLst>
          </p:cNvPr>
          <p:cNvSpPr>
            <a:spLocks noChangeAspect="1"/>
          </p:cNvSpPr>
          <p:nvPr/>
        </p:nvSpPr>
        <p:spPr>
          <a:xfrm>
            <a:off x="524357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E4C72A7-BDC8-4507-A3FF-B9134D5138A8}"/>
              </a:ext>
            </a:extLst>
          </p:cNvPr>
          <p:cNvSpPr txBox="1">
            <a:spLocks noChangeArrowheads="1"/>
          </p:cNvSpPr>
          <p:nvPr/>
        </p:nvSpPr>
        <p:spPr bwMode="auto">
          <a:xfrm>
            <a:off x="5307509" y="1843340"/>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53%</a:t>
            </a:r>
          </a:p>
          <a:p>
            <a:pPr algn="ctr"/>
            <a:r>
              <a:rPr lang="en-US" sz="700" dirty="0">
                <a:solidFill>
                  <a:srgbClr val="4D4D4D"/>
                </a:solidFill>
              </a:rPr>
              <a:t>LOREM IPSUM</a:t>
            </a:r>
          </a:p>
        </p:txBody>
      </p:sp>
      <p:sp>
        <p:nvSpPr>
          <p:cNvPr id="43" name="Text Box 10">
            <a:extLst>
              <a:ext uri="{FF2B5EF4-FFF2-40B4-BE49-F238E27FC236}">
                <a16:creationId xmlns:a16="http://schemas.microsoft.com/office/drawing/2014/main" id="{FF43420D-0F63-4FCC-89EF-658C15C8F1CD}"/>
              </a:ext>
            </a:extLst>
          </p:cNvPr>
          <p:cNvSpPr txBox="1">
            <a:spLocks noChangeArrowheads="1"/>
          </p:cNvSpPr>
          <p:nvPr/>
        </p:nvSpPr>
        <p:spPr bwMode="auto">
          <a:xfrm rot="16200000">
            <a:off x="542161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6" name="Rectangle: Rounded Corners 45">
            <a:extLst>
              <a:ext uri="{FF2B5EF4-FFF2-40B4-BE49-F238E27FC236}">
                <a16:creationId xmlns:a16="http://schemas.microsoft.com/office/drawing/2014/main" id="{A94BC21E-72E8-4D5F-AB97-1B7FFD1E579E}"/>
              </a:ext>
            </a:extLst>
          </p:cNvPr>
          <p:cNvSpPr/>
          <p:nvPr/>
        </p:nvSpPr>
        <p:spPr>
          <a:xfrm>
            <a:off x="645972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333A8FE-1296-404B-8618-DA5D9087C976}"/>
              </a:ext>
            </a:extLst>
          </p:cNvPr>
          <p:cNvSpPr/>
          <p:nvPr/>
        </p:nvSpPr>
        <p:spPr>
          <a:xfrm>
            <a:off x="6459723" y="3733800"/>
            <a:ext cx="762000" cy="1624270"/>
          </a:xfrm>
          <a:prstGeom prst="rect">
            <a:avLst/>
          </a:prstGeom>
          <a:solidFill>
            <a:srgbClr val="EF9D27"/>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4E7D821F-0A1D-4576-8BAA-7AC67B1BBE0B}"/>
              </a:ext>
            </a:extLst>
          </p:cNvPr>
          <p:cNvSpPr/>
          <p:nvPr/>
        </p:nvSpPr>
        <p:spPr>
          <a:xfrm>
            <a:off x="645972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AB1B42C5-3E37-4F2F-8CF3-0029CC2E573D}"/>
              </a:ext>
            </a:extLst>
          </p:cNvPr>
          <p:cNvSpPr>
            <a:spLocks noChangeAspect="1"/>
          </p:cNvSpPr>
          <p:nvPr/>
        </p:nvSpPr>
        <p:spPr>
          <a:xfrm>
            <a:off x="643229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2C898742-9517-4090-9080-76A82D2B0A10}"/>
              </a:ext>
            </a:extLst>
          </p:cNvPr>
          <p:cNvSpPr txBox="1">
            <a:spLocks noChangeArrowheads="1"/>
          </p:cNvSpPr>
          <p:nvPr/>
        </p:nvSpPr>
        <p:spPr bwMode="auto">
          <a:xfrm>
            <a:off x="649622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37%</a:t>
            </a:r>
          </a:p>
          <a:p>
            <a:pPr algn="ctr"/>
            <a:r>
              <a:rPr lang="en-US" sz="700" dirty="0">
                <a:solidFill>
                  <a:srgbClr val="4D4D4D"/>
                </a:solidFill>
              </a:rPr>
              <a:t>LOREM IPSUM</a:t>
            </a:r>
          </a:p>
        </p:txBody>
      </p:sp>
      <p:sp>
        <p:nvSpPr>
          <p:cNvPr id="51" name="Text Box 10">
            <a:extLst>
              <a:ext uri="{FF2B5EF4-FFF2-40B4-BE49-F238E27FC236}">
                <a16:creationId xmlns:a16="http://schemas.microsoft.com/office/drawing/2014/main" id="{68B7DFBF-C18D-4244-A5F0-044848EA3773}"/>
              </a:ext>
            </a:extLst>
          </p:cNvPr>
          <p:cNvSpPr txBox="1">
            <a:spLocks noChangeArrowheads="1"/>
          </p:cNvSpPr>
          <p:nvPr/>
        </p:nvSpPr>
        <p:spPr bwMode="auto">
          <a:xfrm rot="16200000">
            <a:off x="661033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54" name="Rectangle: Rounded Corners 53">
            <a:extLst>
              <a:ext uri="{FF2B5EF4-FFF2-40B4-BE49-F238E27FC236}">
                <a16:creationId xmlns:a16="http://schemas.microsoft.com/office/drawing/2014/main" id="{C36EE9BC-4248-4E26-83C8-B352BA8A8DA5}"/>
              </a:ext>
            </a:extLst>
          </p:cNvPr>
          <p:cNvSpPr/>
          <p:nvPr/>
        </p:nvSpPr>
        <p:spPr>
          <a:xfrm>
            <a:off x="764844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9089B5E-AAC5-474E-92B6-E797B64D569B}"/>
              </a:ext>
            </a:extLst>
          </p:cNvPr>
          <p:cNvSpPr/>
          <p:nvPr/>
        </p:nvSpPr>
        <p:spPr>
          <a:xfrm>
            <a:off x="7648443" y="2743200"/>
            <a:ext cx="762000" cy="2614870"/>
          </a:xfrm>
          <a:prstGeom prst="rect">
            <a:avLst/>
          </a:prstGeom>
          <a:solidFill>
            <a:srgbClr val="D34132"/>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1AA80C63-3EA2-42BE-AFCB-AD00BDF02BD4}"/>
              </a:ext>
            </a:extLst>
          </p:cNvPr>
          <p:cNvSpPr/>
          <p:nvPr/>
        </p:nvSpPr>
        <p:spPr>
          <a:xfrm>
            <a:off x="764844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A6A1418-D5AA-4752-9517-F7AA3AF9D6EA}"/>
              </a:ext>
            </a:extLst>
          </p:cNvPr>
          <p:cNvSpPr>
            <a:spLocks noChangeAspect="1"/>
          </p:cNvSpPr>
          <p:nvPr/>
        </p:nvSpPr>
        <p:spPr>
          <a:xfrm>
            <a:off x="762101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F303ACFB-C928-4C7D-8BCB-BB9AD95247AF}"/>
              </a:ext>
            </a:extLst>
          </p:cNvPr>
          <p:cNvSpPr txBox="1">
            <a:spLocks noChangeArrowheads="1"/>
          </p:cNvSpPr>
          <p:nvPr/>
        </p:nvSpPr>
        <p:spPr bwMode="auto">
          <a:xfrm>
            <a:off x="768494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76%</a:t>
            </a:r>
          </a:p>
          <a:p>
            <a:pPr algn="ctr"/>
            <a:r>
              <a:rPr lang="en-US" sz="700" dirty="0">
                <a:solidFill>
                  <a:srgbClr val="4D4D4D"/>
                </a:solidFill>
              </a:rPr>
              <a:t>LOREM IPSUM</a:t>
            </a:r>
          </a:p>
        </p:txBody>
      </p:sp>
      <p:sp>
        <p:nvSpPr>
          <p:cNvPr id="59" name="Text Box 10">
            <a:extLst>
              <a:ext uri="{FF2B5EF4-FFF2-40B4-BE49-F238E27FC236}">
                <a16:creationId xmlns:a16="http://schemas.microsoft.com/office/drawing/2014/main" id="{B395264F-0AB9-4F2A-B0D8-A5BDA62FE2E1}"/>
              </a:ext>
            </a:extLst>
          </p:cNvPr>
          <p:cNvSpPr txBox="1">
            <a:spLocks noChangeArrowheads="1"/>
          </p:cNvSpPr>
          <p:nvPr/>
        </p:nvSpPr>
        <p:spPr bwMode="auto">
          <a:xfrm rot="16200000">
            <a:off x="779905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2" name="Rectangle: Rounded Corners 61">
            <a:extLst>
              <a:ext uri="{FF2B5EF4-FFF2-40B4-BE49-F238E27FC236}">
                <a16:creationId xmlns:a16="http://schemas.microsoft.com/office/drawing/2014/main" id="{FA52D4FE-04F1-4AA3-ACA3-FCFBB6345FC0}"/>
              </a:ext>
            </a:extLst>
          </p:cNvPr>
          <p:cNvSpPr/>
          <p:nvPr/>
        </p:nvSpPr>
        <p:spPr>
          <a:xfrm>
            <a:off x="883716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1CC0BB4-B923-4854-9DD4-5212E7455504}"/>
              </a:ext>
            </a:extLst>
          </p:cNvPr>
          <p:cNvSpPr/>
          <p:nvPr/>
        </p:nvSpPr>
        <p:spPr>
          <a:xfrm>
            <a:off x="8837163" y="2359899"/>
            <a:ext cx="762000" cy="2998171"/>
          </a:xfrm>
          <a:prstGeom prst="rect">
            <a:avLst/>
          </a:prstGeom>
          <a:solidFill>
            <a:srgbClr val="564267"/>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82FC587-9767-4CD6-93F6-99B564A6890C}"/>
              </a:ext>
            </a:extLst>
          </p:cNvPr>
          <p:cNvSpPr/>
          <p:nvPr/>
        </p:nvSpPr>
        <p:spPr>
          <a:xfrm>
            <a:off x="883716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9453808-AF95-4E52-B296-581C11E68D1D}"/>
              </a:ext>
            </a:extLst>
          </p:cNvPr>
          <p:cNvSpPr>
            <a:spLocks noChangeAspect="1"/>
          </p:cNvSpPr>
          <p:nvPr/>
        </p:nvSpPr>
        <p:spPr>
          <a:xfrm>
            <a:off x="880973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9A991490-4BF1-4068-8CF0-49A63F7C3893}"/>
              </a:ext>
            </a:extLst>
          </p:cNvPr>
          <p:cNvSpPr txBox="1">
            <a:spLocks noChangeArrowheads="1"/>
          </p:cNvSpPr>
          <p:nvPr/>
        </p:nvSpPr>
        <p:spPr bwMode="auto">
          <a:xfrm>
            <a:off x="887366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85%</a:t>
            </a:r>
          </a:p>
          <a:p>
            <a:pPr algn="ctr"/>
            <a:r>
              <a:rPr lang="en-US" sz="700" dirty="0">
                <a:solidFill>
                  <a:srgbClr val="4D4D4D"/>
                </a:solidFill>
              </a:rPr>
              <a:t>LOREM IPSUM</a:t>
            </a:r>
          </a:p>
        </p:txBody>
      </p:sp>
      <p:sp>
        <p:nvSpPr>
          <p:cNvPr id="67" name="Text Box 10">
            <a:extLst>
              <a:ext uri="{FF2B5EF4-FFF2-40B4-BE49-F238E27FC236}">
                <a16:creationId xmlns:a16="http://schemas.microsoft.com/office/drawing/2014/main" id="{535D987F-2C75-4FD8-95E4-524133476DE6}"/>
              </a:ext>
            </a:extLst>
          </p:cNvPr>
          <p:cNvSpPr txBox="1">
            <a:spLocks noChangeArrowheads="1"/>
          </p:cNvSpPr>
          <p:nvPr/>
        </p:nvSpPr>
        <p:spPr bwMode="auto">
          <a:xfrm rot="16200000">
            <a:off x="898777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70" name="Rectangle: Rounded Corners 69">
            <a:extLst>
              <a:ext uri="{FF2B5EF4-FFF2-40B4-BE49-F238E27FC236}">
                <a16:creationId xmlns:a16="http://schemas.microsoft.com/office/drawing/2014/main" id="{1DA24733-BC41-450C-A311-3D92722F7A55}"/>
              </a:ext>
            </a:extLst>
          </p:cNvPr>
          <p:cNvSpPr/>
          <p:nvPr/>
        </p:nvSpPr>
        <p:spPr>
          <a:xfrm>
            <a:off x="100258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276CFA1-4A46-40F5-810A-A3D3B704831F}"/>
              </a:ext>
            </a:extLst>
          </p:cNvPr>
          <p:cNvSpPr/>
          <p:nvPr/>
        </p:nvSpPr>
        <p:spPr>
          <a:xfrm>
            <a:off x="10025883" y="3276600"/>
            <a:ext cx="762000" cy="2081469"/>
          </a:xfrm>
          <a:prstGeom prst="rect">
            <a:avLst/>
          </a:prstGeom>
          <a:solidFill>
            <a:srgbClr val="686868"/>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Shape 71">
            <a:extLst>
              <a:ext uri="{FF2B5EF4-FFF2-40B4-BE49-F238E27FC236}">
                <a16:creationId xmlns:a16="http://schemas.microsoft.com/office/drawing/2014/main" id="{C5E63B4E-C525-42F0-A003-8370CBA0C0DD}"/>
              </a:ext>
            </a:extLst>
          </p:cNvPr>
          <p:cNvSpPr/>
          <p:nvPr/>
        </p:nvSpPr>
        <p:spPr>
          <a:xfrm>
            <a:off x="100258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B20D3F7-5AF9-4401-A9E7-DDF8D1F4AFFA}"/>
              </a:ext>
            </a:extLst>
          </p:cNvPr>
          <p:cNvSpPr>
            <a:spLocks noChangeAspect="1"/>
          </p:cNvSpPr>
          <p:nvPr/>
        </p:nvSpPr>
        <p:spPr>
          <a:xfrm>
            <a:off x="99984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31F4A911-20E8-4090-BCD8-C404F4417528}"/>
              </a:ext>
            </a:extLst>
          </p:cNvPr>
          <p:cNvSpPr txBox="1">
            <a:spLocks noChangeArrowheads="1"/>
          </p:cNvSpPr>
          <p:nvPr/>
        </p:nvSpPr>
        <p:spPr bwMode="auto">
          <a:xfrm>
            <a:off x="10057256"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50%</a:t>
            </a:r>
          </a:p>
          <a:p>
            <a:pPr algn="ctr"/>
            <a:r>
              <a:rPr lang="en-US" sz="700" dirty="0">
                <a:solidFill>
                  <a:srgbClr val="4D4D4D"/>
                </a:solidFill>
              </a:rPr>
              <a:t>LOREM IPSUM</a:t>
            </a:r>
          </a:p>
        </p:txBody>
      </p:sp>
      <p:sp>
        <p:nvSpPr>
          <p:cNvPr id="75" name="Text Box 10">
            <a:extLst>
              <a:ext uri="{FF2B5EF4-FFF2-40B4-BE49-F238E27FC236}">
                <a16:creationId xmlns:a16="http://schemas.microsoft.com/office/drawing/2014/main" id="{FA9AFC24-E7F1-419B-A721-3C8E6D9C36D1}"/>
              </a:ext>
            </a:extLst>
          </p:cNvPr>
          <p:cNvSpPr txBox="1">
            <a:spLocks noChangeArrowheads="1"/>
          </p:cNvSpPr>
          <p:nvPr/>
        </p:nvSpPr>
        <p:spPr bwMode="auto">
          <a:xfrm rot="16200000">
            <a:off x="101764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cxnSp>
        <p:nvCxnSpPr>
          <p:cNvPr id="78" name="Straight Connector 77">
            <a:extLst>
              <a:ext uri="{FF2B5EF4-FFF2-40B4-BE49-F238E27FC236}">
                <a16:creationId xmlns:a16="http://schemas.microsoft.com/office/drawing/2014/main" id="{C366D2E5-FCE9-40BD-9328-5DFC58743F5B}"/>
              </a:ext>
            </a:extLst>
          </p:cNvPr>
          <p:cNvCxnSpPr/>
          <p:nvPr/>
        </p:nvCxnSpPr>
        <p:spPr>
          <a:xfrm>
            <a:off x="3505200" y="2556217"/>
            <a:ext cx="0" cy="2743200"/>
          </a:xfrm>
          <a:prstGeom prst="line">
            <a:avLst/>
          </a:prstGeom>
          <a:ln w="19050">
            <a:solidFill>
              <a:srgbClr val="4C4F54"/>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64A7A935-7C0D-4E80-BFEB-2BB144CD339B}"/>
              </a:ext>
            </a:extLst>
          </p:cNvPr>
          <p:cNvSpPr txBox="1"/>
          <p:nvPr/>
        </p:nvSpPr>
        <p:spPr>
          <a:xfrm>
            <a:off x="493936" y="2388934"/>
            <a:ext cx="2623833" cy="3077766"/>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 Sit Amet Consectetur</a:t>
            </a:r>
          </a:p>
          <a:p>
            <a:endParaRPr lang="en-US"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80" name="Freeform 43">
            <a:extLst>
              <a:ext uri="{FF2B5EF4-FFF2-40B4-BE49-F238E27FC236}">
                <a16:creationId xmlns:a16="http://schemas.microsoft.com/office/drawing/2014/main" id="{4ACFDFB9-885F-423E-AD51-DB9A16290756}"/>
              </a:ext>
            </a:extLst>
          </p:cNvPr>
          <p:cNvSpPr>
            <a:spLocks noChangeAspect="1" noEditPoints="1"/>
          </p:cNvSpPr>
          <p:nvPr/>
        </p:nvSpPr>
        <p:spPr bwMode="auto">
          <a:xfrm>
            <a:off x="6509797" y="5018424"/>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1" name="Freeform 33">
            <a:extLst>
              <a:ext uri="{FF2B5EF4-FFF2-40B4-BE49-F238E27FC236}">
                <a16:creationId xmlns:a16="http://schemas.microsoft.com/office/drawing/2014/main" id="{062859ED-7B54-425E-829C-15EB6EF66AA4}"/>
              </a:ext>
            </a:extLst>
          </p:cNvPr>
          <p:cNvSpPr>
            <a:spLocks noChangeAspect="1" noEditPoints="1"/>
          </p:cNvSpPr>
          <p:nvPr/>
        </p:nvSpPr>
        <p:spPr bwMode="auto">
          <a:xfrm>
            <a:off x="5302309" y="5007271"/>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82" name="Group 72">
            <a:extLst>
              <a:ext uri="{FF2B5EF4-FFF2-40B4-BE49-F238E27FC236}">
                <a16:creationId xmlns:a16="http://schemas.microsoft.com/office/drawing/2014/main" id="{6F1B595E-B484-4335-9DC2-54C57B578454}"/>
              </a:ext>
            </a:extLst>
          </p:cNvPr>
          <p:cNvGrpSpPr>
            <a:grpSpLocks noChangeAspect="1"/>
          </p:cNvGrpSpPr>
          <p:nvPr/>
        </p:nvGrpSpPr>
        <p:grpSpPr>
          <a:xfrm>
            <a:off x="8867406" y="4988316"/>
            <a:ext cx="290456" cy="274320"/>
            <a:chOff x="5530851" y="1866899"/>
            <a:chExt cx="285750" cy="269875"/>
          </a:xfrm>
          <a:solidFill>
            <a:srgbClr val="4D4D4D"/>
          </a:solidFill>
        </p:grpSpPr>
        <p:sp>
          <p:nvSpPr>
            <p:cNvPr id="83" name="Oval 190">
              <a:extLst>
                <a:ext uri="{FF2B5EF4-FFF2-40B4-BE49-F238E27FC236}">
                  <a16:creationId xmlns:a16="http://schemas.microsoft.com/office/drawing/2014/main" id="{717EEC34-BD84-4AE2-8D7D-CF9A095F76A9}"/>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91">
              <a:extLst>
                <a:ext uri="{FF2B5EF4-FFF2-40B4-BE49-F238E27FC236}">
                  <a16:creationId xmlns:a16="http://schemas.microsoft.com/office/drawing/2014/main" id="{EDF857AE-5D97-48F1-861D-289E5C4D2068}"/>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75">
            <a:extLst>
              <a:ext uri="{FF2B5EF4-FFF2-40B4-BE49-F238E27FC236}">
                <a16:creationId xmlns:a16="http://schemas.microsoft.com/office/drawing/2014/main" id="{27AADC41-ACBB-467F-B9BC-59CE9B38F60F}"/>
              </a:ext>
            </a:extLst>
          </p:cNvPr>
          <p:cNvGrpSpPr>
            <a:grpSpLocks noChangeAspect="1"/>
          </p:cNvGrpSpPr>
          <p:nvPr/>
        </p:nvGrpSpPr>
        <p:grpSpPr>
          <a:xfrm>
            <a:off x="10098912" y="4988316"/>
            <a:ext cx="218441" cy="274320"/>
            <a:chOff x="6743700" y="2347912"/>
            <a:chExt cx="273050" cy="342900"/>
          </a:xfrm>
          <a:solidFill>
            <a:srgbClr val="4D4D4D"/>
          </a:solidFill>
        </p:grpSpPr>
        <p:sp>
          <p:nvSpPr>
            <p:cNvPr id="86" name="Freeform 268">
              <a:extLst>
                <a:ext uri="{FF2B5EF4-FFF2-40B4-BE49-F238E27FC236}">
                  <a16:creationId xmlns:a16="http://schemas.microsoft.com/office/drawing/2014/main" id="{26E35DC2-9C00-410F-A92E-2572B8B36F1D}"/>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269">
              <a:extLst>
                <a:ext uri="{FF2B5EF4-FFF2-40B4-BE49-F238E27FC236}">
                  <a16:creationId xmlns:a16="http://schemas.microsoft.com/office/drawing/2014/main" id="{C60456B6-C3E2-48FE-AEEF-742E56434430}"/>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159">
            <a:extLst>
              <a:ext uri="{FF2B5EF4-FFF2-40B4-BE49-F238E27FC236}">
                <a16:creationId xmlns:a16="http://schemas.microsoft.com/office/drawing/2014/main" id="{F3513702-F632-4BB9-BC39-7B8E84E342C5}"/>
              </a:ext>
            </a:extLst>
          </p:cNvPr>
          <p:cNvSpPr>
            <a:spLocks noChangeAspect="1" noEditPoints="1"/>
          </p:cNvSpPr>
          <p:nvPr/>
        </p:nvSpPr>
        <p:spPr bwMode="auto">
          <a:xfrm>
            <a:off x="7745440" y="5007271"/>
            <a:ext cx="151598" cy="274320"/>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2" name="Picture 51">
            <a:hlinkClick r:id="rId2"/>
            <a:extLst>
              <a:ext uri="{FF2B5EF4-FFF2-40B4-BE49-F238E27FC236}">
                <a16:creationId xmlns:a16="http://schemas.microsoft.com/office/drawing/2014/main" id="{D50102DC-D794-42A9-B9D4-FFB12AB00E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9494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additive="base">
                                        <p:cTn id="11" dur="750" fill="hold"/>
                                        <p:tgtEl>
                                          <p:spTgt spid="78"/>
                                        </p:tgtEl>
                                        <p:attrNameLst>
                                          <p:attrName>ppt_x</p:attrName>
                                        </p:attrNameLst>
                                      </p:cBhvr>
                                      <p:tavLst>
                                        <p:tav tm="0">
                                          <p:val>
                                            <p:strVal val="1+#ppt_w/2"/>
                                          </p:val>
                                        </p:tav>
                                        <p:tav tm="100000">
                                          <p:val>
                                            <p:strVal val="#ppt_x"/>
                                          </p:val>
                                        </p:tav>
                                      </p:tavLst>
                                    </p:anim>
                                    <p:anim calcmode="lin" valueType="num">
                                      <p:cBhvr additive="base">
                                        <p:cTn id="12" dur="750" fill="hold"/>
                                        <p:tgtEl>
                                          <p:spTgt spid="78"/>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2" presetClass="entr" presetSubtype="1"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wipe(up)">
                                      <p:cBhvr>
                                        <p:cTn id="16" dur="1000"/>
                                        <p:tgtEl>
                                          <p:spTgt spid="79"/>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p:cTn id="20" dur="500" fill="hold"/>
                                        <p:tgtEl>
                                          <p:spTgt spid="31"/>
                                        </p:tgtEl>
                                        <p:attrNameLst>
                                          <p:attrName>ppt_w</p:attrName>
                                        </p:attrNameLst>
                                      </p:cBhvr>
                                      <p:tavLst>
                                        <p:tav tm="0">
                                          <p:val>
                                            <p:fltVal val="0"/>
                                          </p:val>
                                        </p:tav>
                                        <p:tav tm="100000">
                                          <p:val>
                                            <p:strVal val="#ppt_w"/>
                                          </p:val>
                                        </p:tav>
                                      </p:tavLst>
                                    </p:anim>
                                    <p:anim calcmode="lin" valueType="num">
                                      <p:cBhvr>
                                        <p:cTn id="21" dur="500" fill="hold"/>
                                        <p:tgtEl>
                                          <p:spTgt spid="31"/>
                                        </p:tgtEl>
                                        <p:attrNameLst>
                                          <p:attrName>ppt_h</p:attrName>
                                        </p:attrNameLst>
                                      </p:cBhvr>
                                      <p:tavLst>
                                        <p:tav tm="0">
                                          <p:val>
                                            <p:fltVal val="0"/>
                                          </p:val>
                                        </p:tav>
                                        <p:tav tm="100000">
                                          <p:val>
                                            <p:strVal val="#ppt_h"/>
                                          </p:val>
                                        </p:tav>
                                      </p:tavLst>
                                    </p:anim>
                                    <p:animEffect transition="in" filter="fade">
                                      <p:cBhvr>
                                        <p:cTn id="22" dur="500"/>
                                        <p:tgtEl>
                                          <p:spTgt spid="31"/>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500" fill="hold"/>
                                        <p:tgtEl>
                                          <p:spTgt spid="32"/>
                                        </p:tgtEl>
                                        <p:attrNameLst>
                                          <p:attrName>ppt_w</p:attrName>
                                        </p:attrNameLst>
                                      </p:cBhvr>
                                      <p:tavLst>
                                        <p:tav tm="0">
                                          <p:val>
                                            <p:fltVal val="0"/>
                                          </p:val>
                                        </p:tav>
                                        <p:tav tm="100000">
                                          <p:val>
                                            <p:strVal val="#ppt_w"/>
                                          </p:val>
                                        </p:tav>
                                      </p:tavLst>
                                    </p:anim>
                                    <p:anim calcmode="lin" valueType="num">
                                      <p:cBhvr>
                                        <p:cTn id="26" dur="500" fill="hold"/>
                                        <p:tgtEl>
                                          <p:spTgt spid="32"/>
                                        </p:tgtEl>
                                        <p:attrNameLst>
                                          <p:attrName>ppt_h</p:attrName>
                                        </p:attrNameLst>
                                      </p:cBhvr>
                                      <p:tavLst>
                                        <p:tav tm="0">
                                          <p:val>
                                            <p:fltVal val="0"/>
                                          </p:val>
                                        </p:tav>
                                        <p:tav tm="100000">
                                          <p:val>
                                            <p:strVal val="#ppt_h"/>
                                          </p:val>
                                        </p:tav>
                                      </p:tavLst>
                                    </p:anim>
                                    <p:animEffect transition="in" filter="fade">
                                      <p:cBhvr>
                                        <p:cTn id="27" dur="500"/>
                                        <p:tgtEl>
                                          <p:spTgt spid="32"/>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par>
                          <p:cTn id="33" fill="hold">
                            <p:stCondLst>
                              <p:cond delay="2750"/>
                            </p:stCondLst>
                            <p:childTnLst>
                              <p:par>
                                <p:cTn id="34" presetID="53" presetClass="entr" presetSubtype="16"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500" fill="hold"/>
                                        <p:tgtEl>
                                          <p:spTgt spid="35"/>
                                        </p:tgtEl>
                                        <p:attrNameLst>
                                          <p:attrName>ppt_w</p:attrName>
                                        </p:attrNameLst>
                                      </p:cBhvr>
                                      <p:tavLst>
                                        <p:tav tm="0">
                                          <p:val>
                                            <p:fltVal val="0"/>
                                          </p:val>
                                        </p:tav>
                                        <p:tav tm="100000">
                                          <p:val>
                                            <p:strVal val="#ppt_w"/>
                                          </p:val>
                                        </p:tav>
                                      </p:tavLst>
                                    </p:anim>
                                    <p:anim calcmode="lin" valueType="num">
                                      <p:cBhvr>
                                        <p:cTn id="37" dur="500" fill="hold"/>
                                        <p:tgtEl>
                                          <p:spTgt spid="35"/>
                                        </p:tgtEl>
                                        <p:attrNameLst>
                                          <p:attrName>ppt_h</p:attrName>
                                        </p:attrNameLst>
                                      </p:cBhvr>
                                      <p:tavLst>
                                        <p:tav tm="0">
                                          <p:val>
                                            <p:fltVal val="0"/>
                                          </p:val>
                                        </p:tav>
                                        <p:tav tm="100000">
                                          <p:val>
                                            <p:strVal val="#ppt_h"/>
                                          </p:val>
                                        </p:tav>
                                      </p:tavLst>
                                    </p:anim>
                                    <p:animEffect transition="in" filter="fade">
                                      <p:cBhvr>
                                        <p:cTn id="38" dur="500"/>
                                        <p:tgtEl>
                                          <p:spTgt spid="35"/>
                                        </p:tgtEl>
                                      </p:cBhvr>
                                    </p:animEffect>
                                  </p:childTnLst>
                                </p:cTn>
                              </p:par>
                            </p:childTnLst>
                          </p:cTn>
                        </p:par>
                        <p:par>
                          <p:cTn id="39" fill="hold">
                            <p:stCondLst>
                              <p:cond delay="3250"/>
                            </p:stCondLst>
                            <p:childTnLst>
                              <p:par>
                                <p:cTn id="40" presetID="42" presetClass="entr" presetSubtype="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par>
                          <p:cTn id="45" fill="hold">
                            <p:stCondLst>
                              <p:cond delay="4250"/>
                            </p:stCondLst>
                            <p:childTnLst>
                              <p:par>
                                <p:cTn id="46" presetID="22" presetClass="entr" presetSubtype="4"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1000"/>
                                        <p:tgtEl>
                                          <p:spTgt spid="28"/>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1000"/>
                                        <p:tgtEl>
                                          <p:spTgt spid="33"/>
                                        </p:tgtEl>
                                      </p:cBhvr>
                                    </p:animEffect>
                                    <p:anim calcmode="lin" valueType="num">
                                      <p:cBhvr>
                                        <p:cTn id="52" dur="1000" fill="hold"/>
                                        <p:tgtEl>
                                          <p:spTgt spid="33"/>
                                        </p:tgtEl>
                                        <p:attrNameLst>
                                          <p:attrName>ppt_x</p:attrName>
                                        </p:attrNameLst>
                                      </p:cBhvr>
                                      <p:tavLst>
                                        <p:tav tm="0">
                                          <p:val>
                                            <p:strVal val="#ppt_x"/>
                                          </p:val>
                                        </p:tav>
                                        <p:tav tm="100000">
                                          <p:val>
                                            <p:strVal val="#ppt_x"/>
                                          </p:val>
                                        </p:tav>
                                      </p:tavLst>
                                    </p:anim>
                                    <p:anim calcmode="lin" valueType="num">
                                      <p:cBhvr>
                                        <p:cTn id="53" dur="1000" fill="hold"/>
                                        <p:tgtEl>
                                          <p:spTgt spid="33"/>
                                        </p:tgtEl>
                                        <p:attrNameLst>
                                          <p:attrName>ppt_y</p:attrName>
                                        </p:attrNameLst>
                                      </p:cBhvr>
                                      <p:tavLst>
                                        <p:tav tm="0">
                                          <p:val>
                                            <p:strVal val="#ppt_y+.1"/>
                                          </p:val>
                                        </p:tav>
                                        <p:tav tm="100000">
                                          <p:val>
                                            <p:strVal val="#ppt_y"/>
                                          </p:val>
                                        </p:tav>
                                      </p:tavLst>
                                    </p:anim>
                                  </p:childTnLst>
                                </p:cTn>
                              </p:par>
                            </p:childTnLst>
                          </p:cTn>
                        </p:par>
                        <p:par>
                          <p:cTn id="54" fill="hold">
                            <p:stCondLst>
                              <p:cond delay="5250"/>
                            </p:stCondLst>
                            <p:childTnLst>
                              <p:par>
                                <p:cTn id="55" presetID="53" presetClass="entr" presetSubtype="16" fill="hold" grpId="0" nodeType="afterEffect">
                                  <p:stCondLst>
                                    <p:cond delay="0"/>
                                  </p:stCondLst>
                                  <p:childTnLst>
                                    <p:set>
                                      <p:cBhvr>
                                        <p:cTn id="56" dur="1" fill="hold">
                                          <p:stCondLst>
                                            <p:cond delay="0"/>
                                          </p:stCondLst>
                                        </p:cTn>
                                        <p:tgtEl>
                                          <p:spTgt spid="41"/>
                                        </p:tgtEl>
                                        <p:attrNameLst>
                                          <p:attrName>style.visibility</p:attrName>
                                        </p:attrNameLst>
                                      </p:cBhvr>
                                      <p:to>
                                        <p:strVal val="visible"/>
                                      </p:to>
                                    </p:set>
                                    <p:anim calcmode="lin" valueType="num">
                                      <p:cBhvr>
                                        <p:cTn id="57" dur="500" fill="hold"/>
                                        <p:tgtEl>
                                          <p:spTgt spid="41"/>
                                        </p:tgtEl>
                                        <p:attrNameLst>
                                          <p:attrName>ppt_w</p:attrName>
                                        </p:attrNameLst>
                                      </p:cBhvr>
                                      <p:tavLst>
                                        <p:tav tm="0">
                                          <p:val>
                                            <p:fltVal val="0"/>
                                          </p:val>
                                        </p:tav>
                                        <p:tav tm="100000">
                                          <p:val>
                                            <p:strVal val="#ppt_w"/>
                                          </p:val>
                                        </p:tav>
                                      </p:tavLst>
                                    </p:anim>
                                    <p:anim calcmode="lin" valueType="num">
                                      <p:cBhvr>
                                        <p:cTn id="58" dur="500" fill="hold"/>
                                        <p:tgtEl>
                                          <p:spTgt spid="41"/>
                                        </p:tgtEl>
                                        <p:attrNameLst>
                                          <p:attrName>ppt_h</p:attrName>
                                        </p:attrNameLst>
                                      </p:cBhvr>
                                      <p:tavLst>
                                        <p:tav tm="0">
                                          <p:val>
                                            <p:fltVal val="0"/>
                                          </p:val>
                                        </p:tav>
                                        <p:tav tm="100000">
                                          <p:val>
                                            <p:strVal val="#ppt_h"/>
                                          </p:val>
                                        </p:tav>
                                      </p:tavLst>
                                    </p:anim>
                                    <p:animEffect transition="in" filter="fade">
                                      <p:cBhvr>
                                        <p:cTn id="59" dur="500"/>
                                        <p:tgtEl>
                                          <p:spTgt spid="4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animEffect transition="in" filter="fade">
                                      <p:cBhvr>
                                        <p:cTn id="64" dur="500"/>
                                        <p:tgtEl>
                                          <p:spTgt spid="3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p:cTn id="67" dur="500" fill="hold"/>
                                        <p:tgtEl>
                                          <p:spTgt spid="40"/>
                                        </p:tgtEl>
                                        <p:attrNameLst>
                                          <p:attrName>ppt_w</p:attrName>
                                        </p:attrNameLst>
                                      </p:cBhvr>
                                      <p:tavLst>
                                        <p:tav tm="0">
                                          <p:val>
                                            <p:fltVal val="0"/>
                                          </p:val>
                                        </p:tav>
                                        <p:tav tm="100000">
                                          <p:val>
                                            <p:strVal val="#ppt_w"/>
                                          </p:val>
                                        </p:tav>
                                      </p:tavLst>
                                    </p:anim>
                                    <p:anim calcmode="lin" valueType="num">
                                      <p:cBhvr>
                                        <p:cTn id="68" dur="500" fill="hold"/>
                                        <p:tgtEl>
                                          <p:spTgt spid="40"/>
                                        </p:tgtEl>
                                        <p:attrNameLst>
                                          <p:attrName>ppt_h</p:attrName>
                                        </p:attrNameLst>
                                      </p:cBhvr>
                                      <p:tavLst>
                                        <p:tav tm="0">
                                          <p:val>
                                            <p:fltVal val="0"/>
                                          </p:val>
                                        </p:tav>
                                        <p:tav tm="100000">
                                          <p:val>
                                            <p:strVal val="#ppt_h"/>
                                          </p:val>
                                        </p:tav>
                                      </p:tavLst>
                                    </p:anim>
                                    <p:animEffect transition="in" filter="fade">
                                      <p:cBhvr>
                                        <p:cTn id="69" dur="500"/>
                                        <p:tgtEl>
                                          <p:spTgt spid="40"/>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p:cTn id="73" dur="500" fill="hold"/>
                                        <p:tgtEl>
                                          <p:spTgt spid="81"/>
                                        </p:tgtEl>
                                        <p:attrNameLst>
                                          <p:attrName>ppt_w</p:attrName>
                                        </p:attrNameLst>
                                      </p:cBhvr>
                                      <p:tavLst>
                                        <p:tav tm="0">
                                          <p:val>
                                            <p:fltVal val="0"/>
                                          </p:val>
                                        </p:tav>
                                        <p:tav tm="100000">
                                          <p:val>
                                            <p:strVal val="#ppt_w"/>
                                          </p:val>
                                        </p:tav>
                                      </p:tavLst>
                                    </p:anim>
                                    <p:anim calcmode="lin" valueType="num">
                                      <p:cBhvr>
                                        <p:cTn id="74" dur="500" fill="hold"/>
                                        <p:tgtEl>
                                          <p:spTgt spid="81"/>
                                        </p:tgtEl>
                                        <p:attrNameLst>
                                          <p:attrName>ppt_h</p:attrName>
                                        </p:attrNameLst>
                                      </p:cBhvr>
                                      <p:tavLst>
                                        <p:tav tm="0">
                                          <p:val>
                                            <p:fltVal val="0"/>
                                          </p:val>
                                        </p:tav>
                                        <p:tav tm="100000">
                                          <p:val>
                                            <p:strVal val="#ppt_h"/>
                                          </p:val>
                                        </p:tav>
                                      </p:tavLst>
                                    </p:anim>
                                    <p:animEffect transition="in" filter="fade">
                                      <p:cBhvr>
                                        <p:cTn id="75" dur="500"/>
                                        <p:tgtEl>
                                          <p:spTgt spid="81"/>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22" presetClass="entr" presetSubtype="4"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1000"/>
                                        <p:tgtEl>
                                          <p:spTgt spid="39"/>
                                        </p:tgtEl>
                                      </p:cBhvr>
                                    </p:animEffect>
                                  </p:childTnLst>
                                </p:cTn>
                              </p:par>
                              <p:par>
                                <p:cTn id="86" presetID="42" presetClass="entr" presetSubtype="0" fill="hold" grpId="0" nodeType="with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8250"/>
                            </p:stCondLst>
                            <p:childTnLst>
                              <p:par>
                                <p:cTn id="92" presetID="53" presetClass="entr" presetSubtype="16"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fltVal val="0"/>
                                          </p:val>
                                        </p:tav>
                                        <p:tav tm="100000">
                                          <p:val>
                                            <p:strVal val="#ppt_h"/>
                                          </p:val>
                                        </p:tav>
                                      </p:tavLst>
                                    </p:anim>
                                    <p:animEffect transition="in" filter="fade">
                                      <p:cBhvr>
                                        <p:cTn id="96" dur="500"/>
                                        <p:tgtEl>
                                          <p:spTgt spid="4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 calcmode="lin" valueType="num">
                                      <p:cBhvr>
                                        <p:cTn id="99" dur="500" fill="hold"/>
                                        <p:tgtEl>
                                          <p:spTgt spid="46"/>
                                        </p:tgtEl>
                                        <p:attrNameLst>
                                          <p:attrName>ppt_w</p:attrName>
                                        </p:attrNameLst>
                                      </p:cBhvr>
                                      <p:tavLst>
                                        <p:tav tm="0">
                                          <p:val>
                                            <p:fltVal val="0"/>
                                          </p:val>
                                        </p:tav>
                                        <p:tav tm="100000">
                                          <p:val>
                                            <p:strVal val="#ppt_w"/>
                                          </p:val>
                                        </p:tav>
                                      </p:tavLst>
                                    </p:anim>
                                    <p:anim calcmode="lin" valueType="num">
                                      <p:cBhvr>
                                        <p:cTn id="100" dur="500" fill="hold"/>
                                        <p:tgtEl>
                                          <p:spTgt spid="46"/>
                                        </p:tgtEl>
                                        <p:attrNameLst>
                                          <p:attrName>ppt_h</p:attrName>
                                        </p:attrNameLst>
                                      </p:cBhvr>
                                      <p:tavLst>
                                        <p:tav tm="0">
                                          <p:val>
                                            <p:fltVal val="0"/>
                                          </p:val>
                                        </p:tav>
                                        <p:tav tm="100000">
                                          <p:val>
                                            <p:strVal val="#ppt_h"/>
                                          </p:val>
                                        </p:tav>
                                      </p:tavLst>
                                    </p:anim>
                                    <p:animEffect transition="in" filter="fade">
                                      <p:cBhvr>
                                        <p:cTn id="101" dur="500"/>
                                        <p:tgtEl>
                                          <p:spTgt spid="46"/>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 calcmode="lin" valueType="num">
                                      <p:cBhvr>
                                        <p:cTn id="104" dur="500" fill="hold"/>
                                        <p:tgtEl>
                                          <p:spTgt spid="48"/>
                                        </p:tgtEl>
                                        <p:attrNameLst>
                                          <p:attrName>ppt_w</p:attrName>
                                        </p:attrNameLst>
                                      </p:cBhvr>
                                      <p:tavLst>
                                        <p:tav tm="0">
                                          <p:val>
                                            <p:fltVal val="0"/>
                                          </p:val>
                                        </p:tav>
                                        <p:tav tm="100000">
                                          <p:val>
                                            <p:strVal val="#ppt_w"/>
                                          </p:val>
                                        </p:tav>
                                      </p:tavLst>
                                    </p:anim>
                                    <p:anim calcmode="lin" valueType="num">
                                      <p:cBhvr>
                                        <p:cTn id="105" dur="500" fill="hold"/>
                                        <p:tgtEl>
                                          <p:spTgt spid="48"/>
                                        </p:tgtEl>
                                        <p:attrNameLst>
                                          <p:attrName>ppt_h</p:attrName>
                                        </p:attrNameLst>
                                      </p:cBhvr>
                                      <p:tavLst>
                                        <p:tav tm="0">
                                          <p:val>
                                            <p:fltVal val="0"/>
                                          </p:val>
                                        </p:tav>
                                        <p:tav tm="100000">
                                          <p:val>
                                            <p:strVal val="#ppt_h"/>
                                          </p:val>
                                        </p:tav>
                                      </p:tavLst>
                                    </p:anim>
                                    <p:animEffect transition="in" filter="fade">
                                      <p:cBhvr>
                                        <p:cTn id="106" dur="500"/>
                                        <p:tgtEl>
                                          <p:spTgt spid="48"/>
                                        </p:tgtEl>
                                      </p:cBhvr>
                                    </p:animEffect>
                                  </p:childTnLst>
                                </p:cTn>
                              </p:par>
                            </p:childTnLst>
                          </p:cTn>
                        </p:par>
                        <p:par>
                          <p:cTn id="107" fill="hold">
                            <p:stCondLst>
                              <p:cond delay="8750"/>
                            </p:stCondLst>
                            <p:childTnLst>
                              <p:par>
                                <p:cTn id="108" presetID="53" presetClass="entr" presetSubtype="16" fill="hold" grpId="0" nodeType="afterEffect">
                                  <p:stCondLst>
                                    <p:cond delay="0"/>
                                  </p:stCondLst>
                                  <p:childTnLst>
                                    <p:set>
                                      <p:cBhvr>
                                        <p:cTn id="109" dur="1" fill="hold">
                                          <p:stCondLst>
                                            <p:cond delay="0"/>
                                          </p:stCondLst>
                                        </p:cTn>
                                        <p:tgtEl>
                                          <p:spTgt spid="80"/>
                                        </p:tgtEl>
                                        <p:attrNameLst>
                                          <p:attrName>style.visibility</p:attrName>
                                        </p:attrNameLst>
                                      </p:cBhvr>
                                      <p:to>
                                        <p:strVal val="visible"/>
                                      </p:to>
                                    </p:set>
                                    <p:anim calcmode="lin" valueType="num">
                                      <p:cBhvr>
                                        <p:cTn id="110" dur="500" fill="hold"/>
                                        <p:tgtEl>
                                          <p:spTgt spid="80"/>
                                        </p:tgtEl>
                                        <p:attrNameLst>
                                          <p:attrName>ppt_w</p:attrName>
                                        </p:attrNameLst>
                                      </p:cBhvr>
                                      <p:tavLst>
                                        <p:tav tm="0">
                                          <p:val>
                                            <p:fltVal val="0"/>
                                          </p:val>
                                        </p:tav>
                                        <p:tav tm="100000">
                                          <p:val>
                                            <p:strVal val="#ppt_w"/>
                                          </p:val>
                                        </p:tav>
                                      </p:tavLst>
                                    </p:anim>
                                    <p:anim calcmode="lin" valueType="num">
                                      <p:cBhvr>
                                        <p:cTn id="111" dur="500" fill="hold"/>
                                        <p:tgtEl>
                                          <p:spTgt spid="80"/>
                                        </p:tgtEl>
                                        <p:attrNameLst>
                                          <p:attrName>ppt_h</p:attrName>
                                        </p:attrNameLst>
                                      </p:cBhvr>
                                      <p:tavLst>
                                        <p:tav tm="0">
                                          <p:val>
                                            <p:fltVal val="0"/>
                                          </p:val>
                                        </p:tav>
                                        <p:tav tm="100000">
                                          <p:val>
                                            <p:strVal val="#ppt_h"/>
                                          </p:val>
                                        </p:tav>
                                      </p:tavLst>
                                    </p:anim>
                                    <p:animEffect transition="in" filter="fade">
                                      <p:cBhvr>
                                        <p:cTn id="112" dur="500"/>
                                        <p:tgtEl>
                                          <p:spTgt spid="80"/>
                                        </p:tgtEl>
                                      </p:cBhvr>
                                    </p:animEffect>
                                  </p:childTnLst>
                                </p:cTn>
                              </p:par>
                            </p:childTnLst>
                          </p:cTn>
                        </p:par>
                        <p:par>
                          <p:cTn id="113" fill="hold">
                            <p:stCondLst>
                              <p:cond delay="9250"/>
                            </p:stCondLst>
                            <p:childTnLst>
                              <p:par>
                                <p:cTn id="114" presetID="42" presetClass="entr" presetSubtype="0" fill="hold" grpId="0"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1000"/>
                                        <p:tgtEl>
                                          <p:spTgt spid="51"/>
                                        </p:tgtEl>
                                      </p:cBhvr>
                                    </p:animEffect>
                                    <p:anim calcmode="lin" valueType="num">
                                      <p:cBhvr>
                                        <p:cTn id="117" dur="1000" fill="hold"/>
                                        <p:tgtEl>
                                          <p:spTgt spid="51"/>
                                        </p:tgtEl>
                                        <p:attrNameLst>
                                          <p:attrName>ppt_x</p:attrName>
                                        </p:attrNameLst>
                                      </p:cBhvr>
                                      <p:tavLst>
                                        <p:tav tm="0">
                                          <p:val>
                                            <p:strVal val="#ppt_x"/>
                                          </p:val>
                                        </p:tav>
                                        <p:tav tm="100000">
                                          <p:val>
                                            <p:strVal val="#ppt_x"/>
                                          </p:val>
                                        </p:tav>
                                      </p:tavLst>
                                    </p:anim>
                                    <p:anim calcmode="lin" valueType="num">
                                      <p:cBhvr>
                                        <p:cTn id="118" dur="1000" fill="hold"/>
                                        <p:tgtEl>
                                          <p:spTgt spid="51"/>
                                        </p:tgtEl>
                                        <p:attrNameLst>
                                          <p:attrName>ppt_y</p:attrName>
                                        </p:attrNameLst>
                                      </p:cBhvr>
                                      <p:tavLst>
                                        <p:tav tm="0">
                                          <p:val>
                                            <p:strVal val="#ppt_y+.1"/>
                                          </p:val>
                                        </p:tav>
                                        <p:tav tm="100000">
                                          <p:val>
                                            <p:strVal val="#ppt_y"/>
                                          </p:val>
                                        </p:tav>
                                      </p:tavLst>
                                    </p:anim>
                                  </p:childTnLst>
                                </p:cTn>
                              </p:par>
                            </p:childTnLst>
                          </p:cTn>
                        </p:par>
                        <p:par>
                          <p:cTn id="119" fill="hold">
                            <p:stCondLst>
                              <p:cond delay="10250"/>
                            </p:stCondLst>
                            <p:childTnLst>
                              <p:par>
                                <p:cTn id="120" presetID="22" presetClass="entr" presetSubtype="4"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wipe(down)">
                                      <p:cBhvr>
                                        <p:cTn id="122" dur="1000"/>
                                        <p:tgtEl>
                                          <p:spTgt spid="47"/>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1000"/>
                                        <p:tgtEl>
                                          <p:spTgt spid="50"/>
                                        </p:tgtEl>
                                      </p:cBhvr>
                                    </p:animEffect>
                                    <p:anim calcmode="lin" valueType="num">
                                      <p:cBhvr>
                                        <p:cTn id="126" dur="1000" fill="hold"/>
                                        <p:tgtEl>
                                          <p:spTgt spid="50"/>
                                        </p:tgtEl>
                                        <p:attrNameLst>
                                          <p:attrName>ppt_x</p:attrName>
                                        </p:attrNameLst>
                                      </p:cBhvr>
                                      <p:tavLst>
                                        <p:tav tm="0">
                                          <p:val>
                                            <p:strVal val="#ppt_x"/>
                                          </p:val>
                                        </p:tav>
                                        <p:tav tm="100000">
                                          <p:val>
                                            <p:strVal val="#ppt_x"/>
                                          </p:val>
                                        </p:tav>
                                      </p:tavLst>
                                    </p:anim>
                                    <p:anim calcmode="lin" valueType="num">
                                      <p:cBhvr>
                                        <p:cTn id="127" dur="1000" fill="hold"/>
                                        <p:tgtEl>
                                          <p:spTgt spid="50"/>
                                        </p:tgtEl>
                                        <p:attrNameLst>
                                          <p:attrName>ppt_y</p:attrName>
                                        </p:attrNameLst>
                                      </p:cBhvr>
                                      <p:tavLst>
                                        <p:tav tm="0">
                                          <p:val>
                                            <p:strVal val="#ppt_y+.1"/>
                                          </p:val>
                                        </p:tav>
                                        <p:tav tm="100000">
                                          <p:val>
                                            <p:strVal val="#ppt_y"/>
                                          </p:val>
                                        </p:tav>
                                      </p:tavLst>
                                    </p:anim>
                                  </p:childTnLst>
                                </p:cTn>
                              </p:par>
                            </p:childTnLst>
                          </p:cTn>
                        </p:par>
                        <p:par>
                          <p:cTn id="128" fill="hold">
                            <p:stCondLst>
                              <p:cond delay="1125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500" fill="hold"/>
                                        <p:tgtEl>
                                          <p:spTgt spid="57"/>
                                        </p:tgtEl>
                                        <p:attrNameLst>
                                          <p:attrName>ppt_w</p:attrName>
                                        </p:attrNameLst>
                                      </p:cBhvr>
                                      <p:tavLst>
                                        <p:tav tm="0">
                                          <p:val>
                                            <p:fltVal val="0"/>
                                          </p:val>
                                        </p:tav>
                                        <p:tav tm="100000">
                                          <p:val>
                                            <p:strVal val="#ppt_w"/>
                                          </p:val>
                                        </p:tav>
                                      </p:tavLst>
                                    </p:anim>
                                    <p:anim calcmode="lin" valueType="num">
                                      <p:cBhvr>
                                        <p:cTn id="132" dur="500" fill="hold"/>
                                        <p:tgtEl>
                                          <p:spTgt spid="57"/>
                                        </p:tgtEl>
                                        <p:attrNameLst>
                                          <p:attrName>ppt_h</p:attrName>
                                        </p:attrNameLst>
                                      </p:cBhvr>
                                      <p:tavLst>
                                        <p:tav tm="0">
                                          <p:val>
                                            <p:fltVal val="0"/>
                                          </p:val>
                                        </p:tav>
                                        <p:tav tm="100000">
                                          <p:val>
                                            <p:strVal val="#ppt_h"/>
                                          </p:val>
                                        </p:tav>
                                      </p:tavLst>
                                    </p:anim>
                                    <p:animEffect transition="in" filter="fade">
                                      <p:cBhvr>
                                        <p:cTn id="133" dur="5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54"/>
                                        </p:tgtEl>
                                        <p:attrNameLst>
                                          <p:attrName>style.visibility</p:attrName>
                                        </p:attrNameLst>
                                      </p:cBhvr>
                                      <p:to>
                                        <p:strVal val="visible"/>
                                      </p:to>
                                    </p:set>
                                    <p:anim calcmode="lin" valueType="num">
                                      <p:cBhvr>
                                        <p:cTn id="136" dur="500" fill="hold"/>
                                        <p:tgtEl>
                                          <p:spTgt spid="54"/>
                                        </p:tgtEl>
                                        <p:attrNameLst>
                                          <p:attrName>ppt_w</p:attrName>
                                        </p:attrNameLst>
                                      </p:cBhvr>
                                      <p:tavLst>
                                        <p:tav tm="0">
                                          <p:val>
                                            <p:fltVal val="0"/>
                                          </p:val>
                                        </p:tav>
                                        <p:tav tm="100000">
                                          <p:val>
                                            <p:strVal val="#ppt_w"/>
                                          </p:val>
                                        </p:tav>
                                      </p:tavLst>
                                    </p:anim>
                                    <p:anim calcmode="lin" valueType="num">
                                      <p:cBhvr>
                                        <p:cTn id="137" dur="500" fill="hold"/>
                                        <p:tgtEl>
                                          <p:spTgt spid="54"/>
                                        </p:tgtEl>
                                        <p:attrNameLst>
                                          <p:attrName>ppt_h</p:attrName>
                                        </p:attrNameLst>
                                      </p:cBhvr>
                                      <p:tavLst>
                                        <p:tav tm="0">
                                          <p:val>
                                            <p:fltVal val="0"/>
                                          </p:val>
                                        </p:tav>
                                        <p:tav tm="100000">
                                          <p:val>
                                            <p:strVal val="#ppt_h"/>
                                          </p:val>
                                        </p:tav>
                                      </p:tavLst>
                                    </p:anim>
                                    <p:animEffect transition="in" filter="fade">
                                      <p:cBhvr>
                                        <p:cTn id="138" dur="500"/>
                                        <p:tgtEl>
                                          <p:spTgt spid="54"/>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56"/>
                                        </p:tgtEl>
                                        <p:attrNameLst>
                                          <p:attrName>style.visibility</p:attrName>
                                        </p:attrNameLst>
                                      </p:cBhvr>
                                      <p:to>
                                        <p:strVal val="visible"/>
                                      </p:to>
                                    </p:set>
                                    <p:anim calcmode="lin" valueType="num">
                                      <p:cBhvr>
                                        <p:cTn id="141" dur="500" fill="hold"/>
                                        <p:tgtEl>
                                          <p:spTgt spid="56"/>
                                        </p:tgtEl>
                                        <p:attrNameLst>
                                          <p:attrName>ppt_w</p:attrName>
                                        </p:attrNameLst>
                                      </p:cBhvr>
                                      <p:tavLst>
                                        <p:tav tm="0">
                                          <p:val>
                                            <p:fltVal val="0"/>
                                          </p:val>
                                        </p:tav>
                                        <p:tav tm="100000">
                                          <p:val>
                                            <p:strVal val="#ppt_w"/>
                                          </p:val>
                                        </p:tav>
                                      </p:tavLst>
                                    </p:anim>
                                    <p:anim calcmode="lin" valueType="num">
                                      <p:cBhvr>
                                        <p:cTn id="142" dur="500" fill="hold"/>
                                        <p:tgtEl>
                                          <p:spTgt spid="56"/>
                                        </p:tgtEl>
                                        <p:attrNameLst>
                                          <p:attrName>ppt_h</p:attrName>
                                        </p:attrNameLst>
                                      </p:cBhvr>
                                      <p:tavLst>
                                        <p:tav tm="0">
                                          <p:val>
                                            <p:fltVal val="0"/>
                                          </p:val>
                                        </p:tav>
                                        <p:tav tm="100000">
                                          <p:val>
                                            <p:strVal val="#ppt_h"/>
                                          </p:val>
                                        </p:tav>
                                      </p:tavLst>
                                    </p:anim>
                                    <p:animEffect transition="in" filter="fade">
                                      <p:cBhvr>
                                        <p:cTn id="143" dur="500"/>
                                        <p:tgtEl>
                                          <p:spTgt spid="56"/>
                                        </p:tgtEl>
                                      </p:cBhvr>
                                    </p:animEffect>
                                  </p:childTnLst>
                                </p:cTn>
                              </p:par>
                            </p:childTnLst>
                          </p:cTn>
                        </p:par>
                        <p:par>
                          <p:cTn id="144" fill="hold">
                            <p:stCondLst>
                              <p:cond delay="11750"/>
                            </p:stCondLst>
                            <p:childTnLst>
                              <p:par>
                                <p:cTn id="145" presetID="53" presetClass="entr" presetSubtype="16" fill="hold" grpId="0" nodeType="afterEffect">
                                  <p:stCondLst>
                                    <p:cond delay="0"/>
                                  </p:stCondLst>
                                  <p:childTnLst>
                                    <p:set>
                                      <p:cBhvr>
                                        <p:cTn id="146" dur="1" fill="hold">
                                          <p:stCondLst>
                                            <p:cond delay="0"/>
                                          </p:stCondLst>
                                        </p:cTn>
                                        <p:tgtEl>
                                          <p:spTgt spid="88"/>
                                        </p:tgtEl>
                                        <p:attrNameLst>
                                          <p:attrName>style.visibility</p:attrName>
                                        </p:attrNameLst>
                                      </p:cBhvr>
                                      <p:to>
                                        <p:strVal val="visible"/>
                                      </p:to>
                                    </p:set>
                                    <p:anim calcmode="lin" valueType="num">
                                      <p:cBhvr>
                                        <p:cTn id="147" dur="500" fill="hold"/>
                                        <p:tgtEl>
                                          <p:spTgt spid="88"/>
                                        </p:tgtEl>
                                        <p:attrNameLst>
                                          <p:attrName>ppt_w</p:attrName>
                                        </p:attrNameLst>
                                      </p:cBhvr>
                                      <p:tavLst>
                                        <p:tav tm="0">
                                          <p:val>
                                            <p:fltVal val="0"/>
                                          </p:val>
                                        </p:tav>
                                        <p:tav tm="100000">
                                          <p:val>
                                            <p:strVal val="#ppt_w"/>
                                          </p:val>
                                        </p:tav>
                                      </p:tavLst>
                                    </p:anim>
                                    <p:anim calcmode="lin" valueType="num">
                                      <p:cBhvr>
                                        <p:cTn id="148" dur="500" fill="hold"/>
                                        <p:tgtEl>
                                          <p:spTgt spid="88"/>
                                        </p:tgtEl>
                                        <p:attrNameLst>
                                          <p:attrName>ppt_h</p:attrName>
                                        </p:attrNameLst>
                                      </p:cBhvr>
                                      <p:tavLst>
                                        <p:tav tm="0">
                                          <p:val>
                                            <p:fltVal val="0"/>
                                          </p:val>
                                        </p:tav>
                                        <p:tav tm="100000">
                                          <p:val>
                                            <p:strVal val="#ppt_h"/>
                                          </p:val>
                                        </p:tav>
                                      </p:tavLst>
                                    </p:anim>
                                    <p:animEffect transition="in" filter="fade">
                                      <p:cBhvr>
                                        <p:cTn id="149" dur="500"/>
                                        <p:tgtEl>
                                          <p:spTgt spid="88"/>
                                        </p:tgtEl>
                                      </p:cBhvr>
                                    </p:animEffect>
                                  </p:childTnLst>
                                </p:cTn>
                              </p:par>
                            </p:childTnLst>
                          </p:cTn>
                        </p:par>
                        <p:par>
                          <p:cTn id="150" fill="hold">
                            <p:stCondLst>
                              <p:cond delay="12250"/>
                            </p:stCondLst>
                            <p:childTnLst>
                              <p:par>
                                <p:cTn id="151" presetID="42" presetClass="entr" presetSubtype="0" fill="hold" grpId="0" nodeType="after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fade">
                                      <p:cBhvr>
                                        <p:cTn id="153" dur="1000"/>
                                        <p:tgtEl>
                                          <p:spTgt spid="59"/>
                                        </p:tgtEl>
                                      </p:cBhvr>
                                    </p:animEffect>
                                    <p:anim calcmode="lin" valueType="num">
                                      <p:cBhvr>
                                        <p:cTn id="154" dur="1000" fill="hold"/>
                                        <p:tgtEl>
                                          <p:spTgt spid="59"/>
                                        </p:tgtEl>
                                        <p:attrNameLst>
                                          <p:attrName>ppt_x</p:attrName>
                                        </p:attrNameLst>
                                      </p:cBhvr>
                                      <p:tavLst>
                                        <p:tav tm="0">
                                          <p:val>
                                            <p:strVal val="#ppt_x"/>
                                          </p:val>
                                        </p:tav>
                                        <p:tav tm="100000">
                                          <p:val>
                                            <p:strVal val="#ppt_x"/>
                                          </p:val>
                                        </p:tav>
                                      </p:tavLst>
                                    </p:anim>
                                    <p:anim calcmode="lin" valueType="num">
                                      <p:cBhvr>
                                        <p:cTn id="155" dur="1000" fill="hold"/>
                                        <p:tgtEl>
                                          <p:spTgt spid="59"/>
                                        </p:tgtEl>
                                        <p:attrNameLst>
                                          <p:attrName>ppt_y</p:attrName>
                                        </p:attrNameLst>
                                      </p:cBhvr>
                                      <p:tavLst>
                                        <p:tav tm="0">
                                          <p:val>
                                            <p:strVal val="#ppt_y+.1"/>
                                          </p:val>
                                        </p:tav>
                                        <p:tav tm="100000">
                                          <p:val>
                                            <p:strVal val="#ppt_y"/>
                                          </p:val>
                                        </p:tav>
                                      </p:tavLst>
                                    </p:anim>
                                  </p:childTnLst>
                                </p:cTn>
                              </p:par>
                            </p:childTnLst>
                          </p:cTn>
                        </p:par>
                        <p:par>
                          <p:cTn id="156" fill="hold">
                            <p:stCondLst>
                              <p:cond delay="13250"/>
                            </p:stCondLst>
                            <p:childTnLst>
                              <p:par>
                                <p:cTn id="157" presetID="22" presetClass="entr" presetSubtype="4" fill="hold" grpId="0" nodeType="afterEffect">
                                  <p:stCondLst>
                                    <p:cond delay="0"/>
                                  </p:stCondLst>
                                  <p:childTnLst>
                                    <p:set>
                                      <p:cBhvr>
                                        <p:cTn id="158" dur="1" fill="hold">
                                          <p:stCondLst>
                                            <p:cond delay="0"/>
                                          </p:stCondLst>
                                        </p:cTn>
                                        <p:tgtEl>
                                          <p:spTgt spid="55"/>
                                        </p:tgtEl>
                                        <p:attrNameLst>
                                          <p:attrName>style.visibility</p:attrName>
                                        </p:attrNameLst>
                                      </p:cBhvr>
                                      <p:to>
                                        <p:strVal val="visible"/>
                                      </p:to>
                                    </p:set>
                                    <p:animEffect transition="in" filter="wipe(down)">
                                      <p:cBhvr>
                                        <p:cTn id="159" dur="1000"/>
                                        <p:tgtEl>
                                          <p:spTgt spid="55"/>
                                        </p:tgtEl>
                                      </p:cBhvr>
                                    </p:animEffect>
                                  </p:childTnLst>
                                </p:cTn>
                              </p:par>
                              <p:par>
                                <p:cTn id="160" presetID="42" presetClass="entr" presetSubtype="0"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Effect transition="in" filter="fade">
                                      <p:cBhvr>
                                        <p:cTn id="162" dur="1000"/>
                                        <p:tgtEl>
                                          <p:spTgt spid="58"/>
                                        </p:tgtEl>
                                      </p:cBhvr>
                                    </p:animEffect>
                                    <p:anim calcmode="lin" valueType="num">
                                      <p:cBhvr>
                                        <p:cTn id="163" dur="1000" fill="hold"/>
                                        <p:tgtEl>
                                          <p:spTgt spid="58"/>
                                        </p:tgtEl>
                                        <p:attrNameLst>
                                          <p:attrName>ppt_x</p:attrName>
                                        </p:attrNameLst>
                                      </p:cBhvr>
                                      <p:tavLst>
                                        <p:tav tm="0">
                                          <p:val>
                                            <p:strVal val="#ppt_x"/>
                                          </p:val>
                                        </p:tav>
                                        <p:tav tm="100000">
                                          <p:val>
                                            <p:strVal val="#ppt_x"/>
                                          </p:val>
                                        </p:tav>
                                      </p:tavLst>
                                    </p:anim>
                                    <p:anim calcmode="lin" valueType="num">
                                      <p:cBhvr>
                                        <p:cTn id="164" dur="1000" fill="hold"/>
                                        <p:tgtEl>
                                          <p:spTgt spid="58"/>
                                        </p:tgtEl>
                                        <p:attrNameLst>
                                          <p:attrName>ppt_y</p:attrName>
                                        </p:attrNameLst>
                                      </p:cBhvr>
                                      <p:tavLst>
                                        <p:tav tm="0">
                                          <p:val>
                                            <p:strVal val="#ppt_y+.1"/>
                                          </p:val>
                                        </p:tav>
                                        <p:tav tm="100000">
                                          <p:val>
                                            <p:strVal val="#ppt_y"/>
                                          </p:val>
                                        </p:tav>
                                      </p:tavLst>
                                    </p:anim>
                                  </p:childTnLst>
                                </p:cTn>
                              </p:par>
                            </p:childTnLst>
                          </p:cTn>
                        </p:par>
                        <p:par>
                          <p:cTn id="165" fill="hold">
                            <p:stCondLst>
                              <p:cond delay="14250"/>
                            </p:stCondLst>
                            <p:childTnLst>
                              <p:par>
                                <p:cTn id="166" presetID="53" presetClass="entr" presetSubtype="16"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 calcmode="lin" valueType="num">
                                      <p:cBhvr>
                                        <p:cTn id="168" dur="500" fill="hold"/>
                                        <p:tgtEl>
                                          <p:spTgt spid="65"/>
                                        </p:tgtEl>
                                        <p:attrNameLst>
                                          <p:attrName>ppt_w</p:attrName>
                                        </p:attrNameLst>
                                      </p:cBhvr>
                                      <p:tavLst>
                                        <p:tav tm="0">
                                          <p:val>
                                            <p:fltVal val="0"/>
                                          </p:val>
                                        </p:tav>
                                        <p:tav tm="100000">
                                          <p:val>
                                            <p:strVal val="#ppt_w"/>
                                          </p:val>
                                        </p:tav>
                                      </p:tavLst>
                                    </p:anim>
                                    <p:anim calcmode="lin" valueType="num">
                                      <p:cBhvr>
                                        <p:cTn id="169" dur="500" fill="hold"/>
                                        <p:tgtEl>
                                          <p:spTgt spid="65"/>
                                        </p:tgtEl>
                                        <p:attrNameLst>
                                          <p:attrName>ppt_h</p:attrName>
                                        </p:attrNameLst>
                                      </p:cBhvr>
                                      <p:tavLst>
                                        <p:tav tm="0">
                                          <p:val>
                                            <p:fltVal val="0"/>
                                          </p:val>
                                        </p:tav>
                                        <p:tav tm="100000">
                                          <p:val>
                                            <p:strVal val="#ppt_h"/>
                                          </p:val>
                                        </p:tav>
                                      </p:tavLst>
                                    </p:anim>
                                    <p:animEffect transition="in" filter="fade">
                                      <p:cBhvr>
                                        <p:cTn id="170" dur="500"/>
                                        <p:tgtEl>
                                          <p:spTgt spid="65"/>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62"/>
                                        </p:tgtEl>
                                        <p:attrNameLst>
                                          <p:attrName>style.visibility</p:attrName>
                                        </p:attrNameLst>
                                      </p:cBhvr>
                                      <p:to>
                                        <p:strVal val="visible"/>
                                      </p:to>
                                    </p:set>
                                    <p:anim calcmode="lin" valueType="num">
                                      <p:cBhvr>
                                        <p:cTn id="173" dur="500" fill="hold"/>
                                        <p:tgtEl>
                                          <p:spTgt spid="62"/>
                                        </p:tgtEl>
                                        <p:attrNameLst>
                                          <p:attrName>ppt_w</p:attrName>
                                        </p:attrNameLst>
                                      </p:cBhvr>
                                      <p:tavLst>
                                        <p:tav tm="0">
                                          <p:val>
                                            <p:fltVal val="0"/>
                                          </p:val>
                                        </p:tav>
                                        <p:tav tm="100000">
                                          <p:val>
                                            <p:strVal val="#ppt_w"/>
                                          </p:val>
                                        </p:tav>
                                      </p:tavLst>
                                    </p:anim>
                                    <p:anim calcmode="lin" valueType="num">
                                      <p:cBhvr>
                                        <p:cTn id="174" dur="500" fill="hold"/>
                                        <p:tgtEl>
                                          <p:spTgt spid="62"/>
                                        </p:tgtEl>
                                        <p:attrNameLst>
                                          <p:attrName>ppt_h</p:attrName>
                                        </p:attrNameLst>
                                      </p:cBhvr>
                                      <p:tavLst>
                                        <p:tav tm="0">
                                          <p:val>
                                            <p:fltVal val="0"/>
                                          </p:val>
                                        </p:tav>
                                        <p:tav tm="100000">
                                          <p:val>
                                            <p:strVal val="#ppt_h"/>
                                          </p:val>
                                        </p:tav>
                                      </p:tavLst>
                                    </p:anim>
                                    <p:animEffect transition="in" filter="fade">
                                      <p:cBhvr>
                                        <p:cTn id="175" dur="500"/>
                                        <p:tgtEl>
                                          <p:spTgt spid="62"/>
                                        </p:tgtEl>
                                      </p:cBhvr>
                                    </p:animEffect>
                                  </p:childTnLst>
                                </p:cTn>
                              </p:par>
                              <p:par>
                                <p:cTn id="176" presetID="53" presetClass="entr" presetSubtype="16" fill="hold" grpId="0" nodeType="withEffect">
                                  <p:stCondLst>
                                    <p:cond delay="0"/>
                                  </p:stCondLst>
                                  <p:childTnLst>
                                    <p:set>
                                      <p:cBhvr>
                                        <p:cTn id="177" dur="1" fill="hold">
                                          <p:stCondLst>
                                            <p:cond delay="0"/>
                                          </p:stCondLst>
                                        </p:cTn>
                                        <p:tgtEl>
                                          <p:spTgt spid="64"/>
                                        </p:tgtEl>
                                        <p:attrNameLst>
                                          <p:attrName>style.visibility</p:attrName>
                                        </p:attrNameLst>
                                      </p:cBhvr>
                                      <p:to>
                                        <p:strVal val="visible"/>
                                      </p:to>
                                    </p:set>
                                    <p:anim calcmode="lin" valueType="num">
                                      <p:cBhvr>
                                        <p:cTn id="178" dur="500" fill="hold"/>
                                        <p:tgtEl>
                                          <p:spTgt spid="64"/>
                                        </p:tgtEl>
                                        <p:attrNameLst>
                                          <p:attrName>ppt_w</p:attrName>
                                        </p:attrNameLst>
                                      </p:cBhvr>
                                      <p:tavLst>
                                        <p:tav tm="0">
                                          <p:val>
                                            <p:fltVal val="0"/>
                                          </p:val>
                                        </p:tav>
                                        <p:tav tm="100000">
                                          <p:val>
                                            <p:strVal val="#ppt_w"/>
                                          </p:val>
                                        </p:tav>
                                      </p:tavLst>
                                    </p:anim>
                                    <p:anim calcmode="lin" valueType="num">
                                      <p:cBhvr>
                                        <p:cTn id="179" dur="500" fill="hold"/>
                                        <p:tgtEl>
                                          <p:spTgt spid="64"/>
                                        </p:tgtEl>
                                        <p:attrNameLst>
                                          <p:attrName>ppt_h</p:attrName>
                                        </p:attrNameLst>
                                      </p:cBhvr>
                                      <p:tavLst>
                                        <p:tav tm="0">
                                          <p:val>
                                            <p:fltVal val="0"/>
                                          </p:val>
                                        </p:tav>
                                        <p:tav tm="100000">
                                          <p:val>
                                            <p:strVal val="#ppt_h"/>
                                          </p:val>
                                        </p:tav>
                                      </p:tavLst>
                                    </p:anim>
                                    <p:animEffect transition="in" filter="fade">
                                      <p:cBhvr>
                                        <p:cTn id="180" dur="500"/>
                                        <p:tgtEl>
                                          <p:spTgt spid="64"/>
                                        </p:tgtEl>
                                      </p:cBhvr>
                                    </p:animEffect>
                                  </p:childTnLst>
                                </p:cTn>
                              </p:par>
                            </p:childTnLst>
                          </p:cTn>
                        </p:par>
                        <p:par>
                          <p:cTn id="181" fill="hold">
                            <p:stCondLst>
                              <p:cond delay="14750"/>
                            </p:stCondLst>
                            <p:childTnLst>
                              <p:par>
                                <p:cTn id="182" presetID="53" presetClass="entr" presetSubtype="16" fill="hold" nodeType="afterEffect">
                                  <p:stCondLst>
                                    <p:cond delay="0"/>
                                  </p:stCondLst>
                                  <p:childTnLst>
                                    <p:set>
                                      <p:cBhvr>
                                        <p:cTn id="183" dur="1" fill="hold">
                                          <p:stCondLst>
                                            <p:cond delay="0"/>
                                          </p:stCondLst>
                                        </p:cTn>
                                        <p:tgtEl>
                                          <p:spTgt spid="82"/>
                                        </p:tgtEl>
                                        <p:attrNameLst>
                                          <p:attrName>style.visibility</p:attrName>
                                        </p:attrNameLst>
                                      </p:cBhvr>
                                      <p:to>
                                        <p:strVal val="visible"/>
                                      </p:to>
                                    </p:set>
                                    <p:anim calcmode="lin" valueType="num">
                                      <p:cBhvr>
                                        <p:cTn id="184" dur="500" fill="hold"/>
                                        <p:tgtEl>
                                          <p:spTgt spid="82"/>
                                        </p:tgtEl>
                                        <p:attrNameLst>
                                          <p:attrName>ppt_w</p:attrName>
                                        </p:attrNameLst>
                                      </p:cBhvr>
                                      <p:tavLst>
                                        <p:tav tm="0">
                                          <p:val>
                                            <p:fltVal val="0"/>
                                          </p:val>
                                        </p:tav>
                                        <p:tav tm="100000">
                                          <p:val>
                                            <p:strVal val="#ppt_w"/>
                                          </p:val>
                                        </p:tav>
                                      </p:tavLst>
                                    </p:anim>
                                    <p:anim calcmode="lin" valueType="num">
                                      <p:cBhvr>
                                        <p:cTn id="185" dur="500" fill="hold"/>
                                        <p:tgtEl>
                                          <p:spTgt spid="82"/>
                                        </p:tgtEl>
                                        <p:attrNameLst>
                                          <p:attrName>ppt_h</p:attrName>
                                        </p:attrNameLst>
                                      </p:cBhvr>
                                      <p:tavLst>
                                        <p:tav tm="0">
                                          <p:val>
                                            <p:fltVal val="0"/>
                                          </p:val>
                                        </p:tav>
                                        <p:tav tm="100000">
                                          <p:val>
                                            <p:strVal val="#ppt_h"/>
                                          </p:val>
                                        </p:tav>
                                      </p:tavLst>
                                    </p:anim>
                                    <p:animEffect transition="in" filter="fade">
                                      <p:cBhvr>
                                        <p:cTn id="186" dur="500"/>
                                        <p:tgtEl>
                                          <p:spTgt spid="82"/>
                                        </p:tgtEl>
                                      </p:cBhvr>
                                    </p:animEffect>
                                  </p:childTnLst>
                                </p:cTn>
                              </p:par>
                            </p:childTnLst>
                          </p:cTn>
                        </p:par>
                        <p:par>
                          <p:cTn id="187" fill="hold">
                            <p:stCondLst>
                              <p:cond delay="15250"/>
                            </p:stCondLst>
                            <p:childTnLst>
                              <p:par>
                                <p:cTn id="188" presetID="42" presetClass="entr" presetSubtype="0" fill="hold" grpId="0" nodeType="afterEffect">
                                  <p:stCondLst>
                                    <p:cond delay="0"/>
                                  </p:stCondLst>
                                  <p:childTnLst>
                                    <p:set>
                                      <p:cBhvr>
                                        <p:cTn id="189" dur="1" fill="hold">
                                          <p:stCondLst>
                                            <p:cond delay="0"/>
                                          </p:stCondLst>
                                        </p:cTn>
                                        <p:tgtEl>
                                          <p:spTgt spid="67"/>
                                        </p:tgtEl>
                                        <p:attrNameLst>
                                          <p:attrName>style.visibility</p:attrName>
                                        </p:attrNameLst>
                                      </p:cBhvr>
                                      <p:to>
                                        <p:strVal val="visible"/>
                                      </p:to>
                                    </p:set>
                                    <p:animEffect transition="in" filter="fade">
                                      <p:cBhvr>
                                        <p:cTn id="190" dur="1000"/>
                                        <p:tgtEl>
                                          <p:spTgt spid="67"/>
                                        </p:tgtEl>
                                      </p:cBhvr>
                                    </p:animEffect>
                                    <p:anim calcmode="lin" valueType="num">
                                      <p:cBhvr>
                                        <p:cTn id="191" dur="1000" fill="hold"/>
                                        <p:tgtEl>
                                          <p:spTgt spid="67"/>
                                        </p:tgtEl>
                                        <p:attrNameLst>
                                          <p:attrName>ppt_x</p:attrName>
                                        </p:attrNameLst>
                                      </p:cBhvr>
                                      <p:tavLst>
                                        <p:tav tm="0">
                                          <p:val>
                                            <p:strVal val="#ppt_x"/>
                                          </p:val>
                                        </p:tav>
                                        <p:tav tm="100000">
                                          <p:val>
                                            <p:strVal val="#ppt_x"/>
                                          </p:val>
                                        </p:tav>
                                      </p:tavLst>
                                    </p:anim>
                                    <p:anim calcmode="lin" valueType="num">
                                      <p:cBhvr>
                                        <p:cTn id="192" dur="1000" fill="hold"/>
                                        <p:tgtEl>
                                          <p:spTgt spid="67"/>
                                        </p:tgtEl>
                                        <p:attrNameLst>
                                          <p:attrName>ppt_y</p:attrName>
                                        </p:attrNameLst>
                                      </p:cBhvr>
                                      <p:tavLst>
                                        <p:tav tm="0">
                                          <p:val>
                                            <p:strVal val="#ppt_y+.1"/>
                                          </p:val>
                                        </p:tav>
                                        <p:tav tm="100000">
                                          <p:val>
                                            <p:strVal val="#ppt_y"/>
                                          </p:val>
                                        </p:tav>
                                      </p:tavLst>
                                    </p:anim>
                                  </p:childTnLst>
                                </p:cTn>
                              </p:par>
                            </p:childTnLst>
                          </p:cTn>
                        </p:par>
                        <p:par>
                          <p:cTn id="193" fill="hold">
                            <p:stCondLst>
                              <p:cond delay="16250"/>
                            </p:stCondLst>
                            <p:childTnLst>
                              <p:par>
                                <p:cTn id="194" presetID="22" presetClass="entr" presetSubtype="4" fill="hold" grpId="0" nodeType="afterEffect">
                                  <p:stCondLst>
                                    <p:cond delay="0"/>
                                  </p:stCondLst>
                                  <p:childTnLst>
                                    <p:set>
                                      <p:cBhvr>
                                        <p:cTn id="195" dur="1" fill="hold">
                                          <p:stCondLst>
                                            <p:cond delay="0"/>
                                          </p:stCondLst>
                                        </p:cTn>
                                        <p:tgtEl>
                                          <p:spTgt spid="63"/>
                                        </p:tgtEl>
                                        <p:attrNameLst>
                                          <p:attrName>style.visibility</p:attrName>
                                        </p:attrNameLst>
                                      </p:cBhvr>
                                      <p:to>
                                        <p:strVal val="visible"/>
                                      </p:to>
                                    </p:set>
                                    <p:animEffect transition="in" filter="wipe(down)">
                                      <p:cBhvr>
                                        <p:cTn id="196" dur="1000"/>
                                        <p:tgtEl>
                                          <p:spTgt spid="63"/>
                                        </p:tgtEl>
                                      </p:cBhvr>
                                    </p:animEffect>
                                  </p:childTnLst>
                                </p:cTn>
                              </p:par>
                              <p:par>
                                <p:cTn id="197" presetID="42" presetClass="entr" presetSubtype="0" fill="hold" grpId="0" nodeType="withEffect">
                                  <p:stCondLst>
                                    <p:cond delay="0"/>
                                  </p:stCondLst>
                                  <p:childTnLst>
                                    <p:set>
                                      <p:cBhvr>
                                        <p:cTn id="198" dur="1" fill="hold">
                                          <p:stCondLst>
                                            <p:cond delay="0"/>
                                          </p:stCondLst>
                                        </p:cTn>
                                        <p:tgtEl>
                                          <p:spTgt spid="66"/>
                                        </p:tgtEl>
                                        <p:attrNameLst>
                                          <p:attrName>style.visibility</p:attrName>
                                        </p:attrNameLst>
                                      </p:cBhvr>
                                      <p:to>
                                        <p:strVal val="visible"/>
                                      </p:to>
                                    </p:set>
                                    <p:animEffect transition="in" filter="fade">
                                      <p:cBhvr>
                                        <p:cTn id="199" dur="1000"/>
                                        <p:tgtEl>
                                          <p:spTgt spid="66"/>
                                        </p:tgtEl>
                                      </p:cBhvr>
                                    </p:animEffect>
                                    <p:anim calcmode="lin" valueType="num">
                                      <p:cBhvr>
                                        <p:cTn id="200" dur="1000" fill="hold"/>
                                        <p:tgtEl>
                                          <p:spTgt spid="66"/>
                                        </p:tgtEl>
                                        <p:attrNameLst>
                                          <p:attrName>ppt_x</p:attrName>
                                        </p:attrNameLst>
                                      </p:cBhvr>
                                      <p:tavLst>
                                        <p:tav tm="0">
                                          <p:val>
                                            <p:strVal val="#ppt_x"/>
                                          </p:val>
                                        </p:tav>
                                        <p:tav tm="100000">
                                          <p:val>
                                            <p:strVal val="#ppt_x"/>
                                          </p:val>
                                        </p:tav>
                                      </p:tavLst>
                                    </p:anim>
                                    <p:anim calcmode="lin" valueType="num">
                                      <p:cBhvr>
                                        <p:cTn id="201" dur="1000" fill="hold"/>
                                        <p:tgtEl>
                                          <p:spTgt spid="66"/>
                                        </p:tgtEl>
                                        <p:attrNameLst>
                                          <p:attrName>ppt_y</p:attrName>
                                        </p:attrNameLst>
                                      </p:cBhvr>
                                      <p:tavLst>
                                        <p:tav tm="0">
                                          <p:val>
                                            <p:strVal val="#ppt_y+.1"/>
                                          </p:val>
                                        </p:tav>
                                        <p:tav tm="100000">
                                          <p:val>
                                            <p:strVal val="#ppt_y"/>
                                          </p:val>
                                        </p:tav>
                                      </p:tavLst>
                                    </p:anim>
                                  </p:childTnLst>
                                </p:cTn>
                              </p:par>
                            </p:childTnLst>
                          </p:cTn>
                        </p:par>
                        <p:par>
                          <p:cTn id="202" fill="hold">
                            <p:stCondLst>
                              <p:cond delay="17250"/>
                            </p:stCondLst>
                            <p:childTnLst>
                              <p:par>
                                <p:cTn id="203" presetID="53" presetClass="entr" presetSubtype="16" fill="hold" grpId="0" nodeType="afterEffect">
                                  <p:stCondLst>
                                    <p:cond delay="0"/>
                                  </p:stCondLst>
                                  <p:childTnLst>
                                    <p:set>
                                      <p:cBhvr>
                                        <p:cTn id="204" dur="1" fill="hold">
                                          <p:stCondLst>
                                            <p:cond delay="0"/>
                                          </p:stCondLst>
                                        </p:cTn>
                                        <p:tgtEl>
                                          <p:spTgt spid="73"/>
                                        </p:tgtEl>
                                        <p:attrNameLst>
                                          <p:attrName>style.visibility</p:attrName>
                                        </p:attrNameLst>
                                      </p:cBhvr>
                                      <p:to>
                                        <p:strVal val="visible"/>
                                      </p:to>
                                    </p:set>
                                    <p:anim calcmode="lin" valueType="num">
                                      <p:cBhvr>
                                        <p:cTn id="205" dur="500" fill="hold"/>
                                        <p:tgtEl>
                                          <p:spTgt spid="73"/>
                                        </p:tgtEl>
                                        <p:attrNameLst>
                                          <p:attrName>ppt_w</p:attrName>
                                        </p:attrNameLst>
                                      </p:cBhvr>
                                      <p:tavLst>
                                        <p:tav tm="0">
                                          <p:val>
                                            <p:fltVal val="0"/>
                                          </p:val>
                                        </p:tav>
                                        <p:tav tm="100000">
                                          <p:val>
                                            <p:strVal val="#ppt_w"/>
                                          </p:val>
                                        </p:tav>
                                      </p:tavLst>
                                    </p:anim>
                                    <p:anim calcmode="lin" valueType="num">
                                      <p:cBhvr>
                                        <p:cTn id="206" dur="500" fill="hold"/>
                                        <p:tgtEl>
                                          <p:spTgt spid="73"/>
                                        </p:tgtEl>
                                        <p:attrNameLst>
                                          <p:attrName>ppt_h</p:attrName>
                                        </p:attrNameLst>
                                      </p:cBhvr>
                                      <p:tavLst>
                                        <p:tav tm="0">
                                          <p:val>
                                            <p:fltVal val="0"/>
                                          </p:val>
                                        </p:tav>
                                        <p:tav tm="100000">
                                          <p:val>
                                            <p:strVal val="#ppt_h"/>
                                          </p:val>
                                        </p:tav>
                                      </p:tavLst>
                                    </p:anim>
                                    <p:animEffect transition="in" filter="fade">
                                      <p:cBhvr>
                                        <p:cTn id="207" dur="500"/>
                                        <p:tgtEl>
                                          <p:spTgt spid="73"/>
                                        </p:tgtEl>
                                      </p:cBhvr>
                                    </p:animEffect>
                                  </p:childTnLst>
                                </p:cTn>
                              </p:par>
                              <p:par>
                                <p:cTn id="208" presetID="53" presetClass="entr" presetSubtype="16"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p:cTn id="210" dur="500" fill="hold"/>
                                        <p:tgtEl>
                                          <p:spTgt spid="70"/>
                                        </p:tgtEl>
                                        <p:attrNameLst>
                                          <p:attrName>ppt_w</p:attrName>
                                        </p:attrNameLst>
                                      </p:cBhvr>
                                      <p:tavLst>
                                        <p:tav tm="0">
                                          <p:val>
                                            <p:fltVal val="0"/>
                                          </p:val>
                                        </p:tav>
                                        <p:tav tm="100000">
                                          <p:val>
                                            <p:strVal val="#ppt_w"/>
                                          </p:val>
                                        </p:tav>
                                      </p:tavLst>
                                    </p:anim>
                                    <p:anim calcmode="lin" valueType="num">
                                      <p:cBhvr>
                                        <p:cTn id="211" dur="500" fill="hold"/>
                                        <p:tgtEl>
                                          <p:spTgt spid="70"/>
                                        </p:tgtEl>
                                        <p:attrNameLst>
                                          <p:attrName>ppt_h</p:attrName>
                                        </p:attrNameLst>
                                      </p:cBhvr>
                                      <p:tavLst>
                                        <p:tav tm="0">
                                          <p:val>
                                            <p:fltVal val="0"/>
                                          </p:val>
                                        </p:tav>
                                        <p:tav tm="100000">
                                          <p:val>
                                            <p:strVal val="#ppt_h"/>
                                          </p:val>
                                        </p:tav>
                                      </p:tavLst>
                                    </p:anim>
                                    <p:animEffect transition="in" filter="fade">
                                      <p:cBhvr>
                                        <p:cTn id="212" dur="500"/>
                                        <p:tgtEl>
                                          <p:spTgt spid="70"/>
                                        </p:tgtEl>
                                      </p:cBhvr>
                                    </p:animEffect>
                                  </p:childTnLst>
                                </p:cTn>
                              </p:par>
                              <p:par>
                                <p:cTn id="213" presetID="53" presetClass="entr" presetSubtype="16"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500" fill="hold"/>
                                        <p:tgtEl>
                                          <p:spTgt spid="72"/>
                                        </p:tgtEl>
                                        <p:attrNameLst>
                                          <p:attrName>ppt_w</p:attrName>
                                        </p:attrNameLst>
                                      </p:cBhvr>
                                      <p:tavLst>
                                        <p:tav tm="0">
                                          <p:val>
                                            <p:fltVal val="0"/>
                                          </p:val>
                                        </p:tav>
                                        <p:tav tm="100000">
                                          <p:val>
                                            <p:strVal val="#ppt_w"/>
                                          </p:val>
                                        </p:tav>
                                      </p:tavLst>
                                    </p:anim>
                                    <p:anim calcmode="lin" valueType="num">
                                      <p:cBhvr>
                                        <p:cTn id="216" dur="500" fill="hold"/>
                                        <p:tgtEl>
                                          <p:spTgt spid="72"/>
                                        </p:tgtEl>
                                        <p:attrNameLst>
                                          <p:attrName>ppt_h</p:attrName>
                                        </p:attrNameLst>
                                      </p:cBhvr>
                                      <p:tavLst>
                                        <p:tav tm="0">
                                          <p:val>
                                            <p:fltVal val="0"/>
                                          </p:val>
                                        </p:tav>
                                        <p:tav tm="100000">
                                          <p:val>
                                            <p:strVal val="#ppt_h"/>
                                          </p:val>
                                        </p:tav>
                                      </p:tavLst>
                                    </p:anim>
                                    <p:animEffect transition="in" filter="fade">
                                      <p:cBhvr>
                                        <p:cTn id="217" dur="500"/>
                                        <p:tgtEl>
                                          <p:spTgt spid="72"/>
                                        </p:tgtEl>
                                      </p:cBhvr>
                                    </p:animEffect>
                                  </p:childTnLst>
                                </p:cTn>
                              </p:par>
                            </p:childTnLst>
                          </p:cTn>
                        </p:par>
                        <p:par>
                          <p:cTn id="218" fill="hold">
                            <p:stCondLst>
                              <p:cond delay="17750"/>
                            </p:stCondLst>
                            <p:childTnLst>
                              <p:par>
                                <p:cTn id="219" presetID="53" presetClass="entr" presetSubtype="16" fill="hold" nodeType="afterEffect">
                                  <p:stCondLst>
                                    <p:cond delay="0"/>
                                  </p:stCondLst>
                                  <p:childTnLst>
                                    <p:set>
                                      <p:cBhvr>
                                        <p:cTn id="220" dur="1" fill="hold">
                                          <p:stCondLst>
                                            <p:cond delay="0"/>
                                          </p:stCondLst>
                                        </p:cTn>
                                        <p:tgtEl>
                                          <p:spTgt spid="85"/>
                                        </p:tgtEl>
                                        <p:attrNameLst>
                                          <p:attrName>style.visibility</p:attrName>
                                        </p:attrNameLst>
                                      </p:cBhvr>
                                      <p:to>
                                        <p:strVal val="visible"/>
                                      </p:to>
                                    </p:set>
                                    <p:anim calcmode="lin" valueType="num">
                                      <p:cBhvr>
                                        <p:cTn id="221" dur="500" fill="hold"/>
                                        <p:tgtEl>
                                          <p:spTgt spid="85"/>
                                        </p:tgtEl>
                                        <p:attrNameLst>
                                          <p:attrName>ppt_w</p:attrName>
                                        </p:attrNameLst>
                                      </p:cBhvr>
                                      <p:tavLst>
                                        <p:tav tm="0">
                                          <p:val>
                                            <p:fltVal val="0"/>
                                          </p:val>
                                        </p:tav>
                                        <p:tav tm="100000">
                                          <p:val>
                                            <p:strVal val="#ppt_w"/>
                                          </p:val>
                                        </p:tav>
                                      </p:tavLst>
                                    </p:anim>
                                    <p:anim calcmode="lin" valueType="num">
                                      <p:cBhvr>
                                        <p:cTn id="222" dur="500" fill="hold"/>
                                        <p:tgtEl>
                                          <p:spTgt spid="85"/>
                                        </p:tgtEl>
                                        <p:attrNameLst>
                                          <p:attrName>ppt_h</p:attrName>
                                        </p:attrNameLst>
                                      </p:cBhvr>
                                      <p:tavLst>
                                        <p:tav tm="0">
                                          <p:val>
                                            <p:fltVal val="0"/>
                                          </p:val>
                                        </p:tav>
                                        <p:tav tm="100000">
                                          <p:val>
                                            <p:strVal val="#ppt_h"/>
                                          </p:val>
                                        </p:tav>
                                      </p:tavLst>
                                    </p:anim>
                                    <p:animEffect transition="in" filter="fade">
                                      <p:cBhvr>
                                        <p:cTn id="223" dur="500"/>
                                        <p:tgtEl>
                                          <p:spTgt spid="85"/>
                                        </p:tgtEl>
                                      </p:cBhvr>
                                    </p:animEffect>
                                  </p:childTnLst>
                                </p:cTn>
                              </p:par>
                            </p:childTnLst>
                          </p:cTn>
                        </p:par>
                        <p:par>
                          <p:cTn id="224" fill="hold">
                            <p:stCondLst>
                              <p:cond delay="18250"/>
                            </p:stCondLst>
                            <p:childTnLst>
                              <p:par>
                                <p:cTn id="225" presetID="42" presetClass="entr" presetSubtype="0" fill="hold" grpId="0" nodeType="afterEffect">
                                  <p:stCondLst>
                                    <p:cond delay="0"/>
                                  </p:stCondLst>
                                  <p:childTnLst>
                                    <p:set>
                                      <p:cBhvr>
                                        <p:cTn id="226" dur="1" fill="hold">
                                          <p:stCondLst>
                                            <p:cond delay="0"/>
                                          </p:stCondLst>
                                        </p:cTn>
                                        <p:tgtEl>
                                          <p:spTgt spid="75"/>
                                        </p:tgtEl>
                                        <p:attrNameLst>
                                          <p:attrName>style.visibility</p:attrName>
                                        </p:attrNameLst>
                                      </p:cBhvr>
                                      <p:to>
                                        <p:strVal val="visible"/>
                                      </p:to>
                                    </p:set>
                                    <p:animEffect transition="in" filter="fade">
                                      <p:cBhvr>
                                        <p:cTn id="227" dur="1000"/>
                                        <p:tgtEl>
                                          <p:spTgt spid="75"/>
                                        </p:tgtEl>
                                      </p:cBhvr>
                                    </p:animEffect>
                                    <p:anim calcmode="lin" valueType="num">
                                      <p:cBhvr>
                                        <p:cTn id="228" dur="1000" fill="hold"/>
                                        <p:tgtEl>
                                          <p:spTgt spid="75"/>
                                        </p:tgtEl>
                                        <p:attrNameLst>
                                          <p:attrName>ppt_x</p:attrName>
                                        </p:attrNameLst>
                                      </p:cBhvr>
                                      <p:tavLst>
                                        <p:tav tm="0">
                                          <p:val>
                                            <p:strVal val="#ppt_x"/>
                                          </p:val>
                                        </p:tav>
                                        <p:tav tm="100000">
                                          <p:val>
                                            <p:strVal val="#ppt_x"/>
                                          </p:val>
                                        </p:tav>
                                      </p:tavLst>
                                    </p:anim>
                                    <p:anim calcmode="lin" valueType="num">
                                      <p:cBhvr>
                                        <p:cTn id="229" dur="1000" fill="hold"/>
                                        <p:tgtEl>
                                          <p:spTgt spid="75"/>
                                        </p:tgtEl>
                                        <p:attrNameLst>
                                          <p:attrName>ppt_y</p:attrName>
                                        </p:attrNameLst>
                                      </p:cBhvr>
                                      <p:tavLst>
                                        <p:tav tm="0">
                                          <p:val>
                                            <p:strVal val="#ppt_y+.1"/>
                                          </p:val>
                                        </p:tav>
                                        <p:tav tm="100000">
                                          <p:val>
                                            <p:strVal val="#ppt_y"/>
                                          </p:val>
                                        </p:tav>
                                      </p:tavLst>
                                    </p:anim>
                                  </p:childTnLst>
                                </p:cTn>
                              </p:par>
                            </p:childTnLst>
                          </p:cTn>
                        </p:par>
                        <p:par>
                          <p:cTn id="230" fill="hold">
                            <p:stCondLst>
                              <p:cond delay="19250"/>
                            </p:stCondLst>
                            <p:childTnLst>
                              <p:par>
                                <p:cTn id="231" presetID="22" presetClass="entr" presetSubtype="4" fill="hold" grpId="0" nodeType="after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wipe(down)">
                                      <p:cBhvr>
                                        <p:cTn id="233" dur="1000"/>
                                        <p:tgtEl>
                                          <p:spTgt spid="71"/>
                                        </p:tgtEl>
                                      </p:cBhvr>
                                    </p:animEffect>
                                  </p:childTnLst>
                                </p:cTn>
                              </p:par>
                              <p:par>
                                <p:cTn id="234" presetID="42" presetClass="entr" presetSubtype="0" fill="hold" grpId="0" nodeType="withEffect">
                                  <p:stCondLst>
                                    <p:cond delay="0"/>
                                  </p:stCondLst>
                                  <p:childTnLst>
                                    <p:set>
                                      <p:cBhvr>
                                        <p:cTn id="235" dur="1" fill="hold">
                                          <p:stCondLst>
                                            <p:cond delay="0"/>
                                          </p:stCondLst>
                                        </p:cTn>
                                        <p:tgtEl>
                                          <p:spTgt spid="74"/>
                                        </p:tgtEl>
                                        <p:attrNameLst>
                                          <p:attrName>style.visibility</p:attrName>
                                        </p:attrNameLst>
                                      </p:cBhvr>
                                      <p:to>
                                        <p:strVal val="visible"/>
                                      </p:to>
                                    </p:set>
                                    <p:animEffect transition="in" filter="fade">
                                      <p:cBhvr>
                                        <p:cTn id="236" dur="1000"/>
                                        <p:tgtEl>
                                          <p:spTgt spid="74"/>
                                        </p:tgtEl>
                                      </p:cBhvr>
                                    </p:animEffect>
                                    <p:anim calcmode="lin" valueType="num">
                                      <p:cBhvr>
                                        <p:cTn id="237" dur="1000" fill="hold"/>
                                        <p:tgtEl>
                                          <p:spTgt spid="74"/>
                                        </p:tgtEl>
                                        <p:attrNameLst>
                                          <p:attrName>ppt_x</p:attrName>
                                        </p:attrNameLst>
                                      </p:cBhvr>
                                      <p:tavLst>
                                        <p:tav tm="0">
                                          <p:val>
                                            <p:strVal val="#ppt_x"/>
                                          </p:val>
                                        </p:tav>
                                        <p:tav tm="100000">
                                          <p:val>
                                            <p:strVal val="#ppt_x"/>
                                          </p:val>
                                        </p:tav>
                                      </p:tavLst>
                                    </p:anim>
                                    <p:anim calcmode="lin" valueType="num">
                                      <p:cBhvr>
                                        <p:cTn id="238"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animBg="1"/>
      <p:bldP spid="28" grpId="0" animBg="1"/>
      <p:bldP spid="29" grpId="0" animBg="1"/>
      <p:bldP spid="31" grpId="0" animBg="1"/>
      <p:bldP spid="33" grpId="0"/>
      <p:bldP spid="34" grpId="0"/>
      <p:bldP spid="35" grpId="0" animBg="1"/>
      <p:bldP spid="38" grpId="0" animBg="1"/>
      <p:bldP spid="39" grpId="0" animBg="1"/>
      <p:bldP spid="40" grpId="0" animBg="1"/>
      <p:bldP spid="41" grpId="0" animBg="1"/>
      <p:bldP spid="42" grpId="0"/>
      <p:bldP spid="43" grpId="0"/>
      <p:bldP spid="46" grpId="0" animBg="1"/>
      <p:bldP spid="47" grpId="0" animBg="1"/>
      <p:bldP spid="48" grpId="0" animBg="1"/>
      <p:bldP spid="49" grpId="0" animBg="1"/>
      <p:bldP spid="50" grpId="0"/>
      <p:bldP spid="51" grpId="0"/>
      <p:bldP spid="54" grpId="0" animBg="1"/>
      <p:bldP spid="55" grpId="0" animBg="1"/>
      <p:bldP spid="56" grpId="0" animBg="1"/>
      <p:bldP spid="57" grpId="0" animBg="1"/>
      <p:bldP spid="58" grpId="0"/>
      <p:bldP spid="59" grpId="0"/>
      <p:bldP spid="62" grpId="0" animBg="1"/>
      <p:bldP spid="63" grpId="0" animBg="1"/>
      <p:bldP spid="64" grpId="0" animBg="1"/>
      <p:bldP spid="65" grpId="0" animBg="1"/>
      <p:bldP spid="66" grpId="0"/>
      <p:bldP spid="67" grpId="0"/>
      <p:bldP spid="70" grpId="0" animBg="1"/>
      <p:bldP spid="71" grpId="0" animBg="1"/>
      <p:bldP spid="72" grpId="0" animBg="1"/>
      <p:bldP spid="73" grpId="0" animBg="1"/>
      <p:bldP spid="74" grpId="0"/>
      <p:bldP spid="75" grpId="0"/>
      <p:bldP spid="79" grpId="0"/>
      <p:bldP spid="80" grpId="0" animBg="1"/>
      <p:bldP spid="81"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1282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2018-11-28T16:58:08Z</dcterms:modified>
</cp:coreProperties>
</file>