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14"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930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1095154" y="1722480"/>
            <a:ext cx="850604" cy="4486939"/>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1095154"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109515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34738D"/>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2190308" y="1722480"/>
            <a:ext cx="850604" cy="4486939"/>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2190308"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2190308"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189A80"/>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3285462" y="1722479"/>
            <a:ext cx="850604" cy="4486939"/>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3285462"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3285462"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EF9D27"/>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4380616" y="1722478"/>
            <a:ext cx="850604" cy="4486939"/>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4380616"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4380616"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D34132"/>
                </a:solidFill>
              </a:rPr>
              <a:t>04</a:t>
            </a:r>
          </a:p>
        </p:txBody>
      </p:sp>
      <p:sp>
        <p:nvSpPr>
          <p:cNvPr id="28" name="Rectangle: Rounded Corners 27">
            <a:extLst>
              <a:ext uri="{FF2B5EF4-FFF2-40B4-BE49-F238E27FC236}">
                <a16:creationId xmlns:a16="http://schemas.microsoft.com/office/drawing/2014/main" id="{8C5B7DE9-E202-42D1-9F60-D7A8BA3FD689}"/>
              </a:ext>
            </a:extLst>
          </p:cNvPr>
          <p:cNvSpPr/>
          <p:nvPr/>
        </p:nvSpPr>
        <p:spPr>
          <a:xfrm>
            <a:off x="5475770" y="1722477"/>
            <a:ext cx="850604" cy="4486939"/>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3CAC997-C6F3-48D7-AD56-16A88BD1E7DF}"/>
              </a:ext>
            </a:extLst>
          </p:cNvPr>
          <p:cNvGrpSpPr/>
          <p:nvPr/>
        </p:nvGrpSpPr>
        <p:grpSpPr>
          <a:xfrm>
            <a:off x="5475770" y="2690037"/>
            <a:ext cx="850604" cy="3519378"/>
            <a:chOff x="1095154" y="2955857"/>
            <a:chExt cx="850604" cy="3253561"/>
          </a:xfrm>
        </p:grpSpPr>
        <p:sp>
          <p:nvSpPr>
            <p:cNvPr id="30" name="Rectangle: Rounded Corners 29">
              <a:extLst>
                <a:ext uri="{FF2B5EF4-FFF2-40B4-BE49-F238E27FC236}">
                  <a16:creationId xmlns:a16="http://schemas.microsoft.com/office/drawing/2014/main" id="{843B22D8-0128-4D01-88F1-EFC89FF0FDE4}"/>
                </a:ext>
              </a:extLst>
            </p:cNvPr>
            <p:cNvSpPr/>
            <p:nvPr/>
          </p:nvSpPr>
          <p:spPr>
            <a:xfrm>
              <a:off x="1095154" y="2955857"/>
              <a:ext cx="850604" cy="3253561"/>
            </a:xfrm>
            <a:prstGeom prst="roundRect">
              <a:avLst/>
            </a:prstGeom>
            <a:solidFill>
              <a:srgbClr val="5642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862E374E-FBEF-46D7-A4A9-EA690F50D112}"/>
                </a:ext>
              </a:extLst>
            </p:cNvPr>
            <p:cNvSpPr txBox="1"/>
            <p:nvPr/>
          </p:nvSpPr>
          <p:spPr>
            <a:xfrm>
              <a:off x="1095154" y="3242930"/>
              <a:ext cx="850604" cy="403491"/>
            </a:xfrm>
            <a:prstGeom prst="rect">
              <a:avLst/>
            </a:prstGeom>
            <a:noFill/>
          </p:spPr>
          <p:txBody>
            <a:bodyPr wrap="square" rtlCol="0">
              <a:spAutoFit/>
            </a:bodyPr>
            <a:lstStyle/>
            <a:p>
              <a:pPr algn="ctr"/>
              <a:r>
                <a:rPr lang="en-US" sz="2400" b="1" dirty="0">
                  <a:solidFill>
                    <a:schemeClr val="bg1"/>
                  </a:solidFill>
                </a:rPr>
                <a:t>69%</a:t>
              </a:r>
            </a:p>
          </p:txBody>
        </p:sp>
      </p:grpSp>
      <p:sp>
        <p:nvSpPr>
          <p:cNvPr id="32" name="Freeform: Shape 31">
            <a:extLst>
              <a:ext uri="{FF2B5EF4-FFF2-40B4-BE49-F238E27FC236}">
                <a16:creationId xmlns:a16="http://schemas.microsoft.com/office/drawing/2014/main" id="{80EBCADB-1857-4277-95A1-026088DBEAD3}"/>
              </a:ext>
            </a:extLst>
          </p:cNvPr>
          <p:cNvSpPr/>
          <p:nvPr/>
        </p:nvSpPr>
        <p:spPr>
          <a:xfrm>
            <a:off x="5475770" y="5380076"/>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4267"/>
                </a:solidFill>
              </a:rPr>
              <a:t>05</a:t>
            </a:r>
          </a:p>
        </p:txBody>
      </p:sp>
      <p:sp>
        <p:nvSpPr>
          <p:cNvPr id="33" name="Rectangle: Rounded Corners 32">
            <a:extLst>
              <a:ext uri="{FF2B5EF4-FFF2-40B4-BE49-F238E27FC236}">
                <a16:creationId xmlns:a16="http://schemas.microsoft.com/office/drawing/2014/main" id="{BB862CB8-8BE1-4DAE-8F2E-B7CA2FF21559}"/>
              </a:ext>
            </a:extLst>
          </p:cNvPr>
          <p:cNvSpPr/>
          <p:nvPr/>
        </p:nvSpPr>
        <p:spPr>
          <a:xfrm>
            <a:off x="6570924" y="1722476"/>
            <a:ext cx="850604" cy="4486939"/>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12F0A53-A7FA-4DA2-AD78-B6832AC59230}"/>
              </a:ext>
            </a:extLst>
          </p:cNvPr>
          <p:cNvGrpSpPr/>
          <p:nvPr/>
        </p:nvGrpSpPr>
        <p:grpSpPr>
          <a:xfrm>
            <a:off x="6570924" y="3925601"/>
            <a:ext cx="850604" cy="2283813"/>
            <a:chOff x="1095154" y="2955857"/>
            <a:chExt cx="850604" cy="3253561"/>
          </a:xfrm>
        </p:grpSpPr>
        <p:sp>
          <p:nvSpPr>
            <p:cNvPr id="35" name="Rectangle: Rounded Corners 34">
              <a:extLst>
                <a:ext uri="{FF2B5EF4-FFF2-40B4-BE49-F238E27FC236}">
                  <a16:creationId xmlns:a16="http://schemas.microsoft.com/office/drawing/2014/main" id="{8F8A26E8-6649-446B-B432-FB46EE2A8CB8}"/>
                </a:ext>
              </a:extLst>
            </p:cNvPr>
            <p:cNvSpPr/>
            <p:nvPr/>
          </p:nvSpPr>
          <p:spPr>
            <a:xfrm>
              <a:off x="1095154" y="2955857"/>
              <a:ext cx="850604" cy="3253561"/>
            </a:xfrm>
            <a:prstGeom prst="roundRect">
              <a:avLst/>
            </a:prstGeom>
            <a:solidFill>
              <a:srgbClr val="686868"/>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8AE1A601-6D95-4B3D-8F9A-FDA777062C99}"/>
                </a:ext>
              </a:extLst>
            </p:cNvPr>
            <p:cNvSpPr txBox="1"/>
            <p:nvPr/>
          </p:nvSpPr>
          <p:spPr>
            <a:xfrm>
              <a:off x="1095154" y="3242930"/>
              <a:ext cx="850604" cy="657696"/>
            </a:xfrm>
            <a:prstGeom prst="rect">
              <a:avLst/>
            </a:prstGeom>
            <a:noFill/>
          </p:spPr>
          <p:txBody>
            <a:bodyPr wrap="square" rtlCol="0">
              <a:spAutoFit/>
            </a:bodyPr>
            <a:lstStyle/>
            <a:p>
              <a:pPr algn="ctr"/>
              <a:r>
                <a:rPr lang="en-US" sz="2400" b="1" dirty="0">
                  <a:solidFill>
                    <a:schemeClr val="bg1"/>
                  </a:solidFill>
                </a:rPr>
                <a:t>32%</a:t>
              </a:r>
            </a:p>
          </p:txBody>
        </p:sp>
      </p:grpSp>
      <p:sp>
        <p:nvSpPr>
          <p:cNvPr id="37" name="Freeform: Shape 36">
            <a:extLst>
              <a:ext uri="{FF2B5EF4-FFF2-40B4-BE49-F238E27FC236}">
                <a16:creationId xmlns:a16="http://schemas.microsoft.com/office/drawing/2014/main" id="{67FBE1F5-BC12-4DB6-823E-CEB344B67B22}"/>
              </a:ext>
            </a:extLst>
          </p:cNvPr>
          <p:cNvSpPr/>
          <p:nvPr/>
        </p:nvSpPr>
        <p:spPr>
          <a:xfrm>
            <a:off x="6570924" y="5380075"/>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686868"/>
                </a:solidFill>
              </a:rPr>
              <a:t>06</a:t>
            </a:r>
          </a:p>
        </p:txBody>
      </p:sp>
      <p:sp>
        <p:nvSpPr>
          <p:cNvPr id="38" name="TextBox 37">
            <a:extLst>
              <a:ext uri="{FF2B5EF4-FFF2-40B4-BE49-F238E27FC236}">
                <a16:creationId xmlns:a16="http://schemas.microsoft.com/office/drawing/2014/main" id="{CBB2AE5B-09A8-47D5-BDE2-6D578FE8142D}"/>
              </a:ext>
            </a:extLst>
          </p:cNvPr>
          <p:cNvSpPr txBox="1"/>
          <p:nvPr/>
        </p:nvSpPr>
        <p:spPr>
          <a:xfrm>
            <a:off x="8444493" y="2444535"/>
            <a:ext cx="2823785" cy="3631763"/>
          </a:xfrm>
          <a:prstGeom prst="rect">
            <a:avLst/>
          </a:prstGeom>
          <a:noFill/>
        </p:spPr>
        <p:txBody>
          <a:bodyPr wrap="square" rtlCol="0">
            <a:spAutoFit/>
          </a:bodyPr>
          <a:lstStyle/>
          <a:p>
            <a:r>
              <a:rPr lang="en-US" sz="2000" b="1" dirty="0">
                <a:solidFill>
                  <a:srgbClr val="4C4F54"/>
                </a:solidFill>
                <a:latin typeface="Candara" panose="020E0502030303020204" pitchFamily="34" charset="0"/>
              </a:rPr>
              <a:t>LOREM IPSUM DOLOR</a:t>
            </a:r>
          </a:p>
          <a:p>
            <a:endParaRPr lang="en-US" sz="10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A5969021-E620-40C1-89EB-23C9D7B481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117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childTnLst>
                          </p:cTn>
                        </p:par>
                        <p:par>
                          <p:cTn id="21" fill="hold">
                            <p:stCondLst>
                              <p:cond delay="1500"/>
                            </p:stCondLst>
                            <p:childTnLst>
                              <p:par>
                                <p:cTn id="22" presetID="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0-#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0-#ppt_w/2"/>
                                          </p:val>
                                        </p:tav>
                                        <p:tav tm="100000">
                                          <p:val>
                                            <p:strVal val="#ppt_x"/>
                                          </p:val>
                                        </p:tav>
                                      </p:tavLst>
                                    </p:anim>
                                    <p:anim calcmode="lin" valueType="num">
                                      <p:cBhvr additive="base">
                                        <p:cTn id="42" dur="500" fill="hold"/>
                                        <p:tgtEl>
                                          <p:spTgt spid="22"/>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4"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down)">
                                      <p:cBhvr>
                                        <p:cTn id="46" dur="500"/>
                                        <p:tgtEl>
                                          <p:spTgt spid="19"/>
                                        </p:tgtEl>
                                      </p:cBhvr>
                                    </p:animEffect>
                                  </p:childTnLst>
                                </p:cTn>
                              </p:par>
                            </p:childTnLst>
                          </p:cTn>
                        </p:par>
                        <p:par>
                          <p:cTn id="47" fill="hold">
                            <p:stCondLst>
                              <p:cond delay="3500"/>
                            </p:stCondLst>
                            <p:childTnLst>
                              <p:par>
                                <p:cTn id="48" presetID="2" presetClass="entr" presetSubtype="8"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0-#ppt_w/2"/>
                                          </p:val>
                                        </p:tav>
                                        <p:tav tm="100000">
                                          <p:val>
                                            <p:strVal val="#ppt_x"/>
                                          </p:val>
                                        </p:tav>
                                      </p:tavLst>
                                    </p:anim>
                                    <p:anim calcmode="lin" valueType="num">
                                      <p:cBhvr additive="base">
                                        <p:cTn id="51" dur="500" fill="hold"/>
                                        <p:tgtEl>
                                          <p:spTgt spid="23"/>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fill="hold"/>
                                        <p:tgtEl>
                                          <p:spTgt spid="27"/>
                                        </p:tgtEl>
                                        <p:attrNameLst>
                                          <p:attrName>ppt_x</p:attrName>
                                        </p:attrNameLst>
                                      </p:cBhvr>
                                      <p:tavLst>
                                        <p:tav tm="0">
                                          <p:val>
                                            <p:strVal val="0-#ppt_w/2"/>
                                          </p:val>
                                        </p:tav>
                                        <p:tav tm="100000">
                                          <p:val>
                                            <p:strVal val="#ppt_x"/>
                                          </p:val>
                                        </p:tav>
                                      </p:tavLst>
                                    </p:anim>
                                    <p:anim calcmode="lin" valueType="num">
                                      <p:cBhvr additive="base">
                                        <p:cTn id="55" dur="500" fill="hold"/>
                                        <p:tgtEl>
                                          <p:spTgt spid="27"/>
                                        </p:tgtEl>
                                        <p:attrNameLst>
                                          <p:attrName>ppt_y</p:attrName>
                                        </p:attrNameLst>
                                      </p:cBhvr>
                                      <p:tavLst>
                                        <p:tav tm="0">
                                          <p:val>
                                            <p:strVal val="#ppt_y"/>
                                          </p:val>
                                        </p:tav>
                                        <p:tav tm="100000">
                                          <p:val>
                                            <p:strVal val="#ppt_y"/>
                                          </p:val>
                                        </p:tav>
                                      </p:tavLst>
                                    </p:anim>
                                  </p:childTnLst>
                                </p:cTn>
                              </p:par>
                            </p:childTnLst>
                          </p:cTn>
                        </p:par>
                        <p:par>
                          <p:cTn id="56" fill="hold">
                            <p:stCondLst>
                              <p:cond delay="4000"/>
                            </p:stCondLst>
                            <p:childTnLst>
                              <p:par>
                                <p:cTn id="57" presetID="22" presetClass="entr" presetSubtype="4"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down)">
                                      <p:cBhvr>
                                        <p:cTn id="59" dur="500"/>
                                        <p:tgtEl>
                                          <p:spTgt spid="24"/>
                                        </p:tgtEl>
                                      </p:cBhvr>
                                    </p:animEffect>
                                  </p:childTnLst>
                                </p:cTn>
                              </p:par>
                            </p:childTnLst>
                          </p:cTn>
                        </p:par>
                        <p:par>
                          <p:cTn id="60" fill="hold">
                            <p:stCondLst>
                              <p:cond delay="4500"/>
                            </p:stCondLst>
                            <p:childTnLst>
                              <p:par>
                                <p:cTn id="61" presetID="2" presetClass="entr" presetSubtype="8"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0-#ppt_w/2"/>
                                          </p:val>
                                        </p:tav>
                                        <p:tav tm="100000">
                                          <p:val>
                                            <p:strVal val="#ppt_x"/>
                                          </p:val>
                                        </p:tav>
                                      </p:tavLst>
                                    </p:anim>
                                    <p:anim calcmode="lin" valueType="num">
                                      <p:cBhvr additive="base">
                                        <p:cTn id="64" dur="500" fill="hold"/>
                                        <p:tgtEl>
                                          <p:spTgt spid="28"/>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0-#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childTnLst>
                          </p:cTn>
                        </p:par>
                        <p:par>
                          <p:cTn id="69" fill="hold">
                            <p:stCondLst>
                              <p:cond delay="5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5500"/>
                            </p:stCondLst>
                            <p:childTnLst>
                              <p:par>
                                <p:cTn id="74" presetID="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additive="base">
                                        <p:cTn id="76" dur="500" fill="hold"/>
                                        <p:tgtEl>
                                          <p:spTgt spid="33"/>
                                        </p:tgtEl>
                                        <p:attrNameLst>
                                          <p:attrName>ppt_x</p:attrName>
                                        </p:attrNameLst>
                                      </p:cBhvr>
                                      <p:tavLst>
                                        <p:tav tm="0">
                                          <p:val>
                                            <p:strVal val="0-#ppt_w/2"/>
                                          </p:val>
                                        </p:tav>
                                        <p:tav tm="100000">
                                          <p:val>
                                            <p:strVal val="#ppt_x"/>
                                          </p:val>
                                        </p:tav>
                                      </p:tavLst>
                                    </p:anim>
                                    <p:anim calcmode="lin" valueType="num">
                                      <p:cBhvr additive="base">
                                        <p:cTn id="77" dur="500" fill="hold"/>
                                        <p:tgtEl>
                                          <p:spTgt spid="33"/>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additive="base">
                                        <p:cTn id="80" dur="500" fill="hold"/>
                                        <p:tgtEl>
                                          <p:spTgt spid="37"/>
                                        </p:tgtEl>
                                        <p:attrNameLst>
                                          <p:attrName>ppt_x</p:attrName>
                                        </p:attrNameLst>
                                      </p:cBhvr>
                                      <p:tavLst>
                                        <p:tav tm="0">
                                          <p:val>
                                            <p:strVal val="0-#ppt_w/2"/>
                                          </p:val>
                                        </p:tav>
                                        <p:tav tm="100000">
                                          <p:val>
                                            <p:strVal val="#ppt_x"/>
                                          </p:val>
                                        </p:tav>
                                      </p:tavLst>
                                    </p:anim>
                                    <p:anim calcmode="lin" valueType="num">
                                      <p:cBhvr additive="base">
                                        <p:cTn id="81" dur="500" fill="hold"/>
                                        <p:tgtEl>
                                          <p:spTgt spid="37"/>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4" fill="hold"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down)">
                                      <p:cBhvr>
                                        <p:cTn id="85" dur="500"/>
                                        <p:tgtEl>
                                          <p:spTgt spid="34"/>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fade">
                                      <p:cBhvr>
                                        <p:cTn id="89" dur="1000"/>
                                        <p:tgtEl>
                                          <p:spTgt spid="38"/>
                                        </p:tgtEl>
                                      </p:cBhvr>
                                    </p:animEffect>
                                    <p:anim calcmode="lin" valueType="num">
                                      <p:cBhvr>
                                        <p:cTn id="90" dur="1000" fill="hold"/>
                                        <p:tgtEl>
                                          <p:spTgt spid="38"/>
                                        </p:tgtEl>
                                        <p:attrNameLst>
                                          <p:attrName>ppt_x</p:attrName>
                                        </p:attrNameLst>
                                      </p:cBhvr>
                                      <p:tavLst>
                                        <p:tav tm="0">
                                          <p:val>
                                            <p:strVal val="#ppt_x"/>
                                          </p:val>
                                        </p:tav>
                                        <p:tav tm="100000">
                                          <p:val>
                                            <p:strVal val="#ppt_x"/>
                                          </p:val>
                                        </p:tav>
                                      </p:tavLst>
                                    </p:anim>
                                    <p:anim calcmode="lin" valueType="num">
                                      <p:cBhvr>
                                        <p:cTn id="9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28" grpId="0" animBg="1"/>
      <p:bldP spid="32" grpId="0" animBg="1"/>
      <p:bldP spid="33" grpId="0" animBg="1"/>
      <p:bldP spid="37"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295</cp:revision>
  <dcterms:created xsi:type="dcterms:W3CDTF">2016-09-28T22:08:47Z</dcterms:created>
  <dcterms:modified xsi:type="dcterms:W3CDTF">2018-11-28T16:53:59Z</dcterms:modified>
</cp:coreProperties>
</file>