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5864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rgbClr val="4F4F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34738D"/>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34738D"/>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4F4F4F"/>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189A80"/>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189A80"/>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EF9D27"/>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EF9D27"/>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D34132"/>
          </a:solidFill>
          <a:ln>
            <a:solidFill>
              <a:schemeClr val="bg1">
                <a:alpha val="50000"/>
              </a:schemeClr>
            </a:solid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D34132"/>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4F4F4F"/>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4F4F4F"/>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100" dirty="0">
                <a:solidFill>
                  <a:srgbClr val="4F4F4F"/>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34738D"/>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rgbClr val="4F4F4F"/>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189A80"/>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rgbClr val="4F4F4F"/>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EF9D27"/>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rgbClr val="4F4F4F"/>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D34132"/>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rgbClr val="4F4F4F"/>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1AF9EA7C-9BF1-4ED0-9D60-130CCD4622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2018-11-26T23:56:31Z</dcterms:modified>
</cp:coreProperties>
</file>