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850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4738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D34132"/>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56426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05</a:t>
            </a:r>
          </a:p>
          <a:p>
            <a:pPr algn="ctr"/>
            <a:r>
              <a:rPr lang="en-US" sz="1100" dirty="0">
                <a:solidFill>
                  <a:schemeClr val="bg1"/>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F9D2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189A8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7317132C-A110-4255-AD32-5C2BBFBBF5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391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1331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2018-11-26T23:53:05Z</dcterms:modified>
</cp:coreProperties>
</file>