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8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08882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Oval 27">
            <a:extLst>
              <a:ext uri="{FF2B5EF4-FFF2-40B4-BE49-F238E27FC236}">
                <a16:creationId xmlns:a16="http://schemas.microsoft.com/office/drawing/2014/main" id="{479A7B37-1A64-4854-9B5F-4AAC27105D2B}"/>
              </a:ext>
            </a:extLst>
          </p:cNvPr>
          <p:cNvSpPr>
            <a:spLocks noChangeAspect="1"/>
          </p:cNvSpPr>
          <p:nvPr/>
        </p:nvSpPr>
        <p:spPr>
          <a:xfrm>
            <a:off x="1774789" y="2199241"/>
            <a:ext cx="2103120" cy="2103120"/>
          </a:xfrm>
          <a:prstGeom prst="ellipse">
            <a:avLst/>
          </a:prstGeom>
          <a:noFill/>
          <a:ln w="254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sp>
        <p:nvSpPr>
          <p:cNvPr id="45" name="Oval 44">
            <a:extLst>
              <a:ext uri="{FF2B5EF4-FFF2-40B4-BE49-F238E27FC236}">
                <a16:creationId xmlns:a16="http://schemas.microsoft.com/office/drawing/2014/main" id="{0C6EB4A7-827C-4236-B490-D50B8C18A046}"/>
              </a:ext>
            </a:extLst>
          </p:cNvPr>
          <p:cNvSpPr>
            <a:spLocks noChangeAspect="1"/>
          </p:cNvSpPr>
          <p:nvPr/>
        </p:nvSpPr>
        <p:spPr>
          <a:xfrm>
            <a:off x="3354651" y="2199241"/>
            <a:ext cx="2103120" cy="2103120"/>
          </a:xfrm>
          <a:prstGeom prst="ellipse">
            <a:avLst/>
          </a:prstGeom>
          <a:noFill/>
          <a:ln w="254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sp>
        <p:nvSpPr>
          <p:cNvPr id="55" name="Oval 54">
            <a:extLst>
              <a:ext uri="{FF2B5EF4-FFF2-40B4-BE49-F238E27FC236}">
                <a16:creationId xmlns:a16="http://schemas.microsoft.com/office/drawing/2014/main" id="{5C0C8497-F3B6-4A4C-A52C-5715A3CC2C29}"/>
              </a:ext>
            </a:extLst>
          </p:cNvPr>
          <p:cNvSpPr>
            <a:spLocks noChangeAspect="1"/>
          </p:cNvSpPr>
          <p:nvPr/>
        </p:nvSpPr>
        <p:spPr>
          <a:xfrm>
            <a:off x="4914175" y="2199241"/>
            <a:ext cx="2103120" cy="2103120"/>
          </a:xfrm>
          <a:prstGeom prst="ellipse">
            <a:avLst/>
          </a:prstGeom>
          <a:noFill/>
          <a:ln w="254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sp>
        <p:nvSpPr>
          <p:cNvPr id="65" name="Oval 64">
            <a:extLst>
              <a:ext uri="{FF2B5EF4-FFF2-40B4-BE49-F238E27FC236}">
                <a16:creationId xmlns:a16="http://schemas.microsoft.com/office/drawing/2014/main" id="{735A8683-F3C4-4789-9CBA-469DA256F7D8}"/>
              </a:ext>
            </a:extLst>
          </p:cNvPr>
          <p:cNvSpPr>
            <a:spLocks noChangeAspect="1"/>
          </p:cNvSpPr>
          <p:nvPr/>
        </p:nvSpPr>
        <p:spPr>
          <a:xfrm>
            <a:off x="6488002" y="2199241"/>
            <a:ext cx="2103120" cy="2103120"/>
          </a:xfrm>
          <a:prstGeom prst="ellipse">
            <a:avLst/>
          </a:prstGeom>
          <a:noFill/>
          <a:ln w="254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sp>
        <p:nvSpPr>
          <p:cNvPr id="75" name="Oval 74">
            <a:extLst>
              <a:ext uri="{FF2B5EF4-FFF2-40B4-BE49-F238E27FC236}">
                <a16:creationId xmlns:a16="http://schemas.microsoft.com/office/drawing/2014/main" id="{86D83ACB-4232-46DA-9D67-DBE3EC748B7F}"/>
              </a:ext>
            </a:extLst>
          </p:cNvPr>
          <p:cNvSpPr>
            <a:spLocks noChangeAspect="1"/>
          </p:cNvSpPr>
          <p:nvPr/>
        </p:nvSpPr>
        <p:spPr>
          <a:xfrm>
            <a:off x="8052210" y="2199240"/>
            <a:ext cx="2103120" cy="2103120"/>
          </a:xfrm>
          <a:prstGeom prst="ellipse">
            <a:avLst/>
          </a:prstGeom>
          <a:noFill/>
          <a:ln w="254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sp>
        <p:nvSpPr>
          <p:cNvPr id="41" name="Text Box 10">
            <a:extLst>
              <a:ext uri="{FF2B5EF4-FFF2-40B4-BE49-F238E27FC236}">
                <a16:creationId xmlns:a16="http://schemas.microsoft.com/office/drawing/2014/main" id="{C740C4D2-6B7F-4A69-89D8-3FC9B87F311A}"/>
              </a:ext>
            </a:extLst>
          </p:cNvPr>
          <p:cNvSpPr txBox="1">
            <a:spLocks noChangeArrowheads="1"/>
          </p:cNvSpPr>
          <p:nvPr/>
        </p:nvSpPr>
        <p:spPr bwMode="auto">
          <a:xfrm rot="20640361">
            <a:off x="3306878" y="2109713"/>
            <a:ext cx="1920240" cy="128016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700" b="1" dirty="0">
                <a:solidFill>
                  <a:srgbClr val="189A80"/>
                </a:solidFill>
              </a:rPr>
              <a:t>YOUR TITLE</a:t>
            </a:r>
            <a:endParaRPr lang="en-US" sz="1700" dirty="0">
              <a:solidFill>
                <a:srgbClr val="189A80"/>
              </a:solidFill>
              <a:latin typeface="Candara" panose="020E0502030303020204" pitchFamily="34" charset="0"/>
            </a:endParaRPr>
          </a:p>
        </p:txBody>
      </p:sp>
      <p:sp>
        <p:nvSpPr>
          <p:cNvPr id="71" name="Text Box 10">
            <a:extLst>
              <a:ext uri="{FF2B5EF4-FFF2-40B4-BE49-F238E27FC236}">
                <a16:creationId xmlns:a16="http://schemas.microsoft.com/office/drawing/2014/main" id="{7944AB22-DD77-4CAF-B6E8-CF81F96C4960}"/>
              </a:ext>
            </a:extLst>
          </p:cNvPr>
          <p:cNvSpPr txBox="1">
            <a:spLocks noChangeArrowheads="1"/>
          </p:cNvSpPr>
          <p:nvPr/>
        </p:nvSpPr>
        <p:spPr bwMode="auto">
          <a:xfrm rot="20640361">
            <a:off x="8004437" y="2109712"/>
            <a:ext cx="1920240" cy="128016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700" b="1" dirty="0">
                <a:solidFill>
                  <a:srgbClr val="564267"/>
                </a:solidFill>
              </a:rPr>
              <a:t>YOUR TITLE</a:t>
            </a:r>
            <a:endParaRPr lang="en-US" sz="1700" dirty="0">
              <a:solidFill>
                <a:srgbClr val="564267"/>
              </a:solidFill>
              <a:latin typeface="Candara" panose="020E0502030303020204" pitchFamily="34" charset="0"/>
            </a:endParaRPr>
          </a:p>
        </p:txBody>
      </p:sp>
      <p:sp>
        <p:nvSpPr>
          <p:cNvPr id="61" name="Text Box 10">
            <a:extLst>
              <a:ext uri="{FF2B5EF4-FFF2-40B4-BE49-F238E27FC236}">
                <a16:creationId xmlns:a16="http://schemas.microsoft.com/office/drawing/2014/main" id="{ED84766A-ED6B-43A3-AA9F-3829A4C1263D}"/>
              </a:ext>
            </a:extLst>
          </p:cNvPr>
          <p:cNvSpPr txBox="1">
            <a:spLocks noChangeArrowheads="1"/>
          </p:cNvSpPr>
          <p:nvPr/>
        </p:nvSpPr>
        <p:spPr bwMode="auto">
          <a:xfrm rot="20640361">
            <a:off x="6440229" y="2109713"/>
            <a:ext cx="1920240" cy="128016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700" b="1" dirty="0">
                <a:solidFill>
                  <a:srgbClr val="D34132"/>
                </a:solidFill>
              </a:rPr>
              <a:t>YOUR TITLE</a:t>
            </a:r>
            <a:endParaRPr lang="en-US" sz="1700" dirty="0">
              <a:solidFill>
                <a:srgbClr val="D34132"/>
              </a:solidFill>
              <a:latin typeface="Candara" panose="020E0502030303020204" pitchFamily="34" charset="0"/>
            </a:endParaRPr>
          </a:p>
        </p:txBody>
      </p:sp>
      <p:sp>
        <p:nvSpPr>
          <p:cNvPr id="51" name="Text Box 10">
            <a:extLst>
              <a:ext uri="{FF2B5EF4-FFF2-40B4-BE49-F238E27FC236}">
                <a16:creationId xmlns:a16="http://schemas.microsoft.com/office/drawing/2014/main" id="{AC6A0528-3913-460C-A895-98D60B535124}"/>
              </a:ext>
            </a:extLst>
          </p:cNvPr>
          <p:cNvSpPr txBox="1">
            <a:spLocks noChangeArrowheads="1"/>
          </p:cNvSpPr>
          <p:nvPr/>
        </p:nvSpPr>
        <p:spPr bwMode="auto">
          <a:xfrm rot="20640361">
            <a:off x="4866402" y="2109713"/>
            <a:ext cx="1920240" cy="128016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700" b="1" dirty="0">
                <a:solidFill>
                  <a:srgbClr val="EF9D27"/>
                </a:solidFill>
              </a:rPr>
              <a:t>YOUR TITLE</a:t>
            </a:r>
            <a:endParaRPr lang="en-US" sz="1700" dirty="0">
              <a:solidFill>
                <a:srgbClr val="EF9D27"/>
              </a:solidFill>
              <a:latin typeface="Candara" panose="020E0502030303020204" pitchFamily="34" charset="0"/>
            </a:endParaRPr>
          </a:p>
        </p:txBody>
      </p:sp>
      <p:sp>
        <p:nvSpPr>
          <p:cNvPr id="15" name="Text Box 10">
            <a:extLst>
              <a:ext uri="{FF2B5EF4-FFF2-40B4-BE49-F238E27FC236}">
                <a16:creationId xmlns:a16="http://schemas.microsoft.com/office/drawing/2014/main" id="{18BD2778-1EF9-4F7D-94C2-DA6C4800A81C}"/>
              </a:ext>
            </a:extLst>
          </p:cNvPr>
          <p:cNvSpPr txBox="1">
            <a:spLocks noChangeArrowheads="1"/>
          </p:cNvSpPr>
          <p:nvPr/>
        </p:nvSpPr>
        <p:spPr bwMode="auto">
          <a:xfrm rot="20640361">
            <a:off x="1727016" y="2109713"/>
            <a:ext cx="1920240" cy="128016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700" b="1" dirty="0">
                <a:solidFill>
                  <a:srgbClr val="34738D"/>
                </a:solidFill>
              </a:rPr>
              <a:t>YOUR TITLE</a:t>
            </a:r>
            <a:endParaRPr lang="en-US" sz="1700" dirty="0">
              <a:solidFill>
                <a:srgbClr val="34738D"/>
              </a:solidFill>
              <a:latin typeface="Candara" panose="020E0502030303020204" pitchFamily="34" charset="0"/>
            </a:endParaRPr>
          </a:p>
        </p:txBody>
      </p:sp>
      <p:grpSp>
        <p:nvGrpSpPr>
          <p:cNvPr id="114" name="Group 113">
            <a:extLst>
              <a:ext uri="{FF2B5EF4-FFF2-40B4-BE49-F238E27FC236}">
                <a16:creationId xmlns:a16="http://schemas.microsoft.com/office/drawing/2014/main" id="{4BEE5E10-68CE-48C8-B329-7B0682C2284F}"/>
              </a:ext>
            </a:extLst>
          </p:cNvPr>
          <p:cNvGrpSpPr/>
          <p:nvPr/>
        </p:nvGrpSpPr>
        <p:grpSpPr>
          <a:xfrm>
            <a:off x="8203298" y="2336400"/>
            <a:ext cx="1828800" cy="1828800"/>
            <a:chOff x="8203298" y="2336400"/>
            <a:chExt cx="1828800" cy="1828800"/>
          </a:xfrm>
        </p:grpSpPr>
        <p:sp>
          <p:nvSpPr>
            <p:cNvPr id="73" name="Oval 72">
              <a:extLst>
                <a:ext uri="{FF2B5EF4-FFF2-40B4-BE49-F238E27FC236}">
                  <a16:creationId xmlns:a16="http://schemas.microsoft.com/office/drawing/2014/main" id="{6029F9DE-5B6B-444D-A66C-C14D53833D44}"/>
                </a:ext>
              </a:extLst>
            </p:cNvPr>
            <p:cNvSpPr>
              <a:spLocks noChangeAspect="1"/>
            </p:cNvSpPr>
            <p:nvPr/>
          </p:nvSpPr>
          <p:spPr>
            <a:xfrm>
              <a:off x="8203298" y="2336400"/>
              <a:ext cx="1828800" cy="1828800"/>
            </a:xfrm>
            <a:prstGeom prst="ellipse">
              <a:avLst/>
            </a:prstGeom>
            <a:solidFill>
              <a:srgbClr val="56426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sp>
          <p:nvSpPr>
            <p:cNvPr id="74" name="Oval 73">
              <a:extLst>
                <a:ext uri="{FF2B5EF4-FFF2-40B4-BE49-F238E27FC236}">
                  <a16:creationId xmlns:a16="http://schemas.microsoft.com/office/drawing/2014/main" id="{01626BE4-8E87-4506-8D40-4607917625EC}"/>
                </a:ext>
              </a:extLst>
            </p:cNvPr>
            <p:cNvSpPr>
              <a:spLocks noChangeAspect="1"/>
            </p:cNvSpPr>
            <p:nvPr/>
          </p:nvSpPr>
          <p:spPr>
            <a:xfrm>
              <a:off x="8317598" y="2450700"/>
              <a:ext cx="1600200" cy="16002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grpSp>
      <p:sp>
        <p:nvSpPr>
          <p:cNvPr id="79" name="TextBox 78">
            <a:extLst>
              <a:ext uri="{FF2B5EF4-FFF2-40B4-BE49-F238E27FC236}">
                <a16:creationId xmlns:a16="http://schemas.microsoft.com/office/drawing/2014/main" id="{EF34D76A-4C44-4418-8254-DA7AE1C4103A}"/>
              </a:ext>
            </a:extLst>
          </p:cNvPr>
          <p:cNvSpPr txBox="1"/>
          <p:nvPr/>
        </p:nvSpPr>
        <p:spPr>
          <a:xfrm>
            <a:off x="8510387" y="2693079"/>
            <a:ext cx="1186766" cy="369332"/>
          </a:xfrm>
          <a:prstGeom prst="rect">
            <a:avLst/>
          </a:prstGeom>
          <a:noFill/>
        </p:spPr>
        <p:txBody>
          <a:bodyPr wrap="square" lIns="0" tIns="0" rIns="0" bIns="0" rtlCol="0" anchor="t">
            <a:spAutoFit/>
          </a:bodyPr>
          <a:lstStyle/>
          <a:p>
            <a:pPr algn="ctr"/>
            <a:r>
              <a:rPr lang="en-US" sz="2400" dirty="0">
                <a:solidFill>
                  <a:srgbClr val="4F4F4F"/>
                </a:solidFill>
                <a:latin typeface="Bernard MT Condensed" panose="02050806060905020404" pitchFamily="18" charset="0"/>
              </a:rPr>
              <a:t>$269</a:t>
            </a:r>
          </a:p>
        </p:txBody>
      </p:sp>
      <p:grpSp>
        <p:nvGrpSpPr>
          <p:cNvPr id="113" name="Group 112">
            <a:extLst>
              <a:ext uri="{FF2B5EF4-FFF2-40B4-BE49-F238E27FC236}">
                <a16:creationId xmlns:a16="http://schemas.microsoft.com/office/drawing/2014/main" id="{2F5A5A16-AD06-45A6-B9F7-16FFA3B12A9B}"/>
              </a:ext>
            </a:extLst>
          </p:cNvPr>
          <p:cNvGrpSpPr/>
          <p:nvPr/>
        </p:nvGrpSpPr>
        <p:grpSpPr>
          <a:xfrm>
            <a:off x="6639090" y="2336401"/>
            <a:ext cx="1828800" cy="1828800"/>
            <a:chOff x="6639090" y="2336401"/>
            <a:chExt cx="1828800" cy="1828800"/>
          </a:xfrm>
        </p:grpSpPr>
        <p:sp>
          <p:nvSpPr>
            <p:cNvPr id="63" name="Oval 62">
              <a:extLst>
                <a:ext uri="{FF2B5EF4-FFF2-40B4-BE49-F238E27FC236}">
                  <a16:creationId xmlns:a16="http://schemas.microsoft.com/office/drawing/2014/main" id="{8CB1217E-D025-4E13-B7A1-B600082731C3}"/>
                </a:ext>
              </a:extLst>
            </p:cNvPr>
            <p:cNvSpPr>
              <a:spLocks noChangeAspect="1"/>
            </p:cNvSpPr>
            <p:nvPr/>
          </p:nvSpPr>
          <p:spPr>
            <a:xfrm>
              <a:off x="6639090" y="2336401"/>
              <a:ext cx="1828800" cy="1828800"/>
            </a:xfrm>
            <a:prstGeom prst="ellipse">
              <a:avLst/>
            </a:prstGeom>
            <a:solidFill>
              <a:srgbClr val="D3413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sp>
          <p:nvSpPr>
            <p:cNvPr id="64" name="Oval 63">
              <a:extLst>
                <a:ext uri="{FF2B5EF4-FFF2-40B4-BE49-F238E27FC236}">
                  <a16:creationId xmlns:a16="http://schemas.microsoft.com/office/drawing/2014/main" id="{3A5C5051-40C0-4B1D-AB7B-856AB1240D68}"/>
                </a:ext>
              </a:extLst>
            </p:cNvPr>
            <p:cNvSpPr>
              <a:spLocks noChangeAspect="1"/>
            </p:cNvSpPr>
            <p:nvPr/>
          </p:nvSpPr>
          <p:spPr>
            <a:xfrm>
              <a:off x="6753390" y="2450701"/>
              <a:ext cx="1600200" cy="16002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grpSp>
      <p:sp>
        <p:nvSpPr>
          <p:cNvPr id="69" name="TextBox 68">
            <a:extLst>
              <a:ext uri="{FF2B5EF4-FFF2-40B4-BE49-F238E27FC236}">
                <a16:creationId xmlns:a16="http://schemas.microsoft.com/office/drawing/2014/main" id="{202B7AD3-EBD3-4B1E-8508-2F4499B1741C}"/>
              </a:ext>
            </a:extLst>
          </p:cNvPr>
          <p:cNvSpPr txBox="1"/>
          <p:nvPr/>
        </p:nvSpPr>
        <p:spPr>
          <a:xfrm>
            <a:off x="6946179" y="2693080"/>
            <a:ext cx="1186766" cy="369332"/>
          </a:xfrm>
          <a:prstGeom prst="rect">
            <a:avLst/>
          </a:prstGeom>
          <a:noFill/>
        </p:spPr>
        <p:txBody>
          <a:bodyPr wrap="square" lIns="0" tIns="0" rIns="0" bIns="0" rtlCol="0" anchor="t">
            <a:spAutoFit/>
          </a:bodyPr>
          <a:lstStyle/>
          <a:p>
            <a:pPr algn="ctr"/>
            <a:r>
              <a:rPr lang="en-US" sz="2400" dirty="0">
                <a:solidFill>
                  <a:srgbClr val="4F4F4F"/>
                </a:solidFill>
                <a:latin typeface="Bernard MT Condensed" panose="02050806060905020404" pitchFamily="18" charset="0"/>
              </a:rPr>
              <a:t>$269</a:t>
            </a:r>
          </a:p>
        </p:txBody>
      </p:sp>
      <p:grpSp>
        <p:nvGrpSpPr>
          <p:cNvPr id="112" name="Group 111">
            <a:extLst>
              <a:ext uri="{FF2B5EF4-FFF2-40B4-BE49-F238E27FC236}">
                <a16:creationId xmlns:a16="http://schemas.microsoft.com/office/drawing/2014/main" id="{D3110A0E-6359-4C39-A337-5913451A964C}"/>
              </a:ext>
            </a:extLst>
          </p:cNvPr>
          <p:cNvGrpSpPr/>
          <p:nvPr/>
        </p:nvGrpSpPr>
        <p:grpSpPr>
          <a:xfrm>
            <a:off x="5065263" y="2336401"/>
            <a:ext cx="1828800" cy="1828800"/>
            <a:chOff x="5065263" y="2336401"/>
            <a:chExt cx="1828800" cy="1828800"/>
          </a:xfrm>
        </p:grpSpPr>
        <p:sp>
          <p:nvSpPr>
            <p:cNvPr id="53" name="Oval 52">
              <a:extLst>
                <a:ext uri="{FF2B5EF4-FFF2-40B4-BE49-F238E27FC236}">
                  <a16:creationId xmlns:a16="http://schemas.microsoft.com/office/drawing/2014/main" id="{336031FA-C077-4E6C-B54D-FE28DE76285B}"/>
                </a:ext>
              </a:extLst>
            </p:cNvPr>
            <p:cNvSpPr>
              <a:spLocks noChangeAspect="1"/>
            </p:cNvSpPr>
            <p:nvPr/>
          </p:nvSpPr>
          <p:spPr>
            <a:xfrm>
              <a:off x="5065263" y="2336401"/>
              <a:ext cx="1828800" cy="1828800"/>
            </a:xfrm>
            <a:prstGeom prst="ellipse">
              <a:avLst/>
            </a:prstGeom>
            <a:solidFill>
              <a:srgbClr val="EF9D2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sp>
          <p:nvSpPr>
            <p:cNvPr id="54" name="Oval 53">
              <a:extLst>
                <a:ext uri="{FF2B5EF4-FFF2-40B4-BE49-F238E27FC236}">
                  <a16:creationId xmlns:a16="http://schemas.microsoft.com/office/drawing/2014/main" id="{1A437EA7-9FD4-4E6A-95CD-3A67ACC77CF7}"/>
                </a:ext>
              </a:extLst>
            </p:cNvPr>
            <p:cNvSpPr>
              <a:spLocks noChangeAspect="1"/>
            </p:cNvSpPr>
            <p:nvPr/>
          </p:nvSpPr>
          <p:spPr>
            <a:xfrm>
              <a:off x="5179563" y="2450701"/>
              <a:ext cx="1600200" cy="16002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grpSp>
      <p:sp>
        <p:nvSpPr>
          <p:cNvPr id="59" name="TextBox 58">
            <a:extLst>
              <a:ext uri="{FF2B5EF4-FFF2-40B4-BE49-F238E27FC236}">
                <a16:creationId xmlns:a16="http://schemas.microsoft.com/office/drawing/2014/main" id="{1988D23E-1727-4F01-AC6F-3F675280B3DA}"/>
              </a:ext>
            </a:extLst>
          </p:cNvPr>
          <p:cNvSpPr txBox="1"/>
          <p:nvPr/>
        </p:nvSpPr>
        <p:spPr>
          <a:xfrm>
            <a:off x="5372352" y="2693080"/>
            <a:ext cx="1186766" cy="369332"/>
          </a:xfrm>
          <a:prstGeom prst="rect">
            <a:avLst/>
          </a:prstGeom>
          <a:noFill/>
        </p:spPr>
        <p:txBody>
          <a:bodyPr wrap="square" lIns="0" tIns="0" rIns="0" bIns="0" rtlCol="0" anchor="t">
            <a:spAutoFit/>
          </a:bodyPr>
          <a:lstStyle/>
          <a:p>
            <a:pPr algn="ctr"/>
            <a:r>
              <a:rPr lang="en-US" sz="2400" dirty="0">
                <a:solidFill>
                  <a:srgbClr val="4F4F4F"/>
                </a:solidFill>
                <a:latin typeface="Bernard MT Condensed" panose="02050806060905020404" pitchFamily="18" charset="0"/>
              </a:rPr>
              <a:t>$269</a:t>
            </a:r>
          </a:p>
        </p:txBody>
      </p:sp>
      <p:grpSp>
        <p:nvGrpSpPr>
          <p:cNvPr id="111" name="Group 110">
            <a:extLst>
              <a:ext uri="{FF2B5EF4-FFF2-40B4-BE49-F238E27FC236}">
                <a16:creationId xmlns:a16="http://schemas.microsoft.com/office/drawing/2014/main" id="{AA91AF5C-ED9F-4488-8DD9-E7C89A1C32A7}"/>
              </a:ext>
            </a:extLst>
          </p:cNvPr>
          <p:cNvGrpSpPr/>
          <p:nvPr/>
        </p:nvGrpSpPr>
        <p:grpSpPr>
          <a:xfrm>
            <a:off x="3505739" y="2336401"/>
            <a:ext cx="1828800" cy="1828800"/>
            <a:chOff x="3505739" y="2336401"/>
            <a:chExt cx="1828800" cy="1828800"/>
          </a:xfrm>
        </p:grpSpPr>
        <p:sp>
          <p:nvSpPr>
            <p:cNvPr id="43" name="Oval 42">
              <a:extLst>
                <a:ext uri="{FF2B5EF4-FFF2-40B4-BE49-F238E27FC236}">
                  <a16:creationId xmlns:a16="http://schemas.microsoft.com/office/drawing/2014/main" id="{ABB14F7A-9894-4B10-ACC6-EED1DC3F557E}"/>
                </a:ext>
              </a:extLst>
            </p:cNvPr>
            <p:cNvSpPr>
              <a:spLocks noChangeAspect="1"/>
            </p:cNvSpPr>
            <p:nvPr/>
          </p:nvSpPr>
          <p:spPr>
            <a:xfrm>
              <a:off x="3505739" y="2336401"/>
              <a:ext cx="1828800" cy="1828800"/>
            </a:xfrm>
            <a:prstGeom prst="ellipse">
              <a:avLst/>
            </a:prstGeom>
            <a:solidFill>
              <a:srgbClr val="189A8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sp>
          <p:nvSpPr>
            <p:cNvPr id="44" name="Oval 43">
              <a:extLst>
                <a:ext uri="{FF2B5EF4-FFF2-40B4-BE49-F238E27FC236}">
                  <a16:creationId xmlns:a16="http://schemas.microsoft.com/office/drawing/2014/main" id="{3ABD1DBB-6414-4C68-8DBB-1668AC91071C}"/>
                </a:ext>
              </a:extLst>
            </p:cNvPr>
            <p:cNvSpPr>
              <a:spLocks noChangeAspect="1"/>
            </p:cNvSpPr>
            <p:nvPr/>
          </p:nvSpPr>
          <p:spPr>
            <a:xfrm>
              <a:off x="3620039" y="2450701"/>
              <a:ext cx="1600200" cy="16002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grpSp>
      <p:sp>
        <p:nvSpPr>
          <p:cNvPr id="49" name="TextBox 48">
            <a:extLst>
              <a:ext uri="{FF2B5EF4-FFF2-40B4-BE49-F238E27FC236}">
                <a16:creationId xmlns:a16="http://schemas.microsoft.com/office/drawing/2014/main" id="{2F9A3F95-838A-4F31-B419-B5828FD3E25B}"/>
              </a:ext>
            </a:extLst>
          </p:cNvPr>
          <p:cNvSpPr txBox="1"/>
          <p:nvPr/>
        </p:nvSpPr>
        <p:spPr>
          <a:xfrm>
            <a:off x="3812828" y="2693080"/>
            <a:ext cx="1186766" cy="369332"/>
          </a:xfrm>
          <a:prstGeom prst="rect">
            <a:avLst/>
          </a:prstGeom>
          <a:noFill/>
        </p:spPr>
        <p:txBody>
          <a:bodyPr wrap="square" lIns="0" tIns="0" rIns="0" bIns="0" rtlCol="0" anchor="t">
            <a:spAutoFit/>
          </a:bodyPr>
          <a:lstStyle/>
          <a:p>
            <a:pPr algn="ctr"/>
            <a:r>
              <a:rPr lang="en-US" sz="2400" dirty="0">
                <a:solidFill>
                  <a:srgbClr val="4F4F4F"/>
                </a:solidFill>
                <a:latin typeface="Bernard MT Condensed" panose="02050806060905020404" pitchFamily="18" charset="0"/>
              </a:rPr>
              <a:t>$269</a:t>
            </a:r>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F4F4F"/>
                </a:solidFill>
                <a:latin typeface="Bernard MT Condensed" panose="02050806060905020404" pitchFamily="18" charset="0"/>
              </a:rPr>
              <a:t>TITLE GOES HERE</a:t>
            </a:r>
          </a:p>
          <a:p>
            <a:r>
              <a:rPr lang="en-US" dirty="0">
                <a:solidFill>
                  <a:srgbClr val="4F4F4F"/>
                </a:solidFill>
                <a:latin typeface="Candara" panose="020E0502030303020204" pitchFamily="34" charset="0"/>
              </a:rPr>
              <a:t>Your Subtitle</a:t>
            </a:r>
          </a:p>
        </p:txBody>
      </p:sp>
      <p:grpSp>
        <p:nvGrpSpPr>
          <p:cNvPr id="110" name="Group 109">
            <a:extLst>
              <a:ext uri="{FF2B5EF4-FFF2-40B4-BE49-F238E27FC236}">
                <a16:creationId xmlns:a16="http://schemas.microsoft.com/office/drawing/2014/main" id="{37F52AAB-6463-40F6-A32C-2FB89A6F445C}"/>
              </a:ext>
            </a:extLst>
          </p:cNvPr>
          <p:cNvGrpSpPr/>
          <p:nvPr/>
        </p:nvGrpSpPr>
        <p:grpSpPr>
          <a:xfrm>
            <a:off x="1925877" y="2336401"/>
            <a:ext cx="1828800" cy="1828800"/>
            <a:chOff x="1925877" y="2336401"/>
            <a:chExt cx="1828800" cy="1828800"/>
          </a:xfrm>
        </p:grpSpPr>
        <p:sp>
          <p:nvSpPr>
            <p:cNvPr id="26" name="Oval 25">
              <a:extLst>
                <a:ext uri="{FF2B5EF4-FFF2-40B4-BE49-F238E27FC236}">
                  <a16:creationId xmlns:a16="http://schemas.microsoft.com/office/drawing/2014/main" id="{FF28251D-0779-4012-83FE-9BFCA0E27B05}"/>
                </a:ext>
              </a:extLst>
            </p:cNvPr>
            <p:cNvSpPr>
              <a:spLocks noChangeAspect="1"/>
            </p:cNvSpPr>
            <p:nvPr/>
          </p:nvSpPr>
          <p:spPr>
            <a:xfrm>
              <a:off x="1925877" y="2336401"/>
              <a:ext cx="1828800" cy="1828800"/>
            </a:xfrm>
            <a:prstGeom prst="ellipse">
              <a:avLst/>
            </a:prstGeom>
            <a:solidFill>
              <a:srgbClr val="34738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sp>
          <p:nvSpPr>
            <p:cNvPr id="27" name="Oval 26">
              <a:extLst>
                <a:ext uri="{FF2B5EF4-FFF2-40B4-BE49-F238E27FC236}">
                  <a16:creationId xmlns:a16="http://schemas.microsoft.com/office/drawing/2014/main" id="{7BF1EA33-F156-4776-8286-E2F692847DC0}"/>
                </a:ext>
              </a:extLst>
            </p:cNvPr>
            <p:cNvSpPr>
              <a:spLocks noChangeAspect="1"/>
            </p:cNvSpPr>
            <p:nvPr/>
          </p:nvSpPr>
          <p:spPr>
            <a:xfrm>
              <a:off x="2040177" y="2450701"/>
              <a:ext cx="1600200" cy="16002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grpSp>
      <p:grpSp>
        <p:nvGrpSpPr>
          <p:cNvPr id="12" name="Группа 730">
            <a:extLst>
              <a:ext uri="{FF2B5EF4-FFF2-40B4-BE49-F238E27FC236}">
                <a16:creationId xmlns:a16="http://schemas.microsoft.com/office/drawing/2014/main" id="{F56D0AD6-8D15-47D4-8C08-62A2782196B8}"/>
              </a:ext>
            </a:extLst>
          </p:cNvPr>
          <p:cNvGrpSpPr>
            <a:grpSpLocks noChangeAspect="1"/>
          </p:cNvGrpSpPr>
          <p:nvPr/>
        </p:nvGrpSpPr>
        <p:grpSpPr>
          <a:xfrm>
            <a:off x="2666798" y="3135718"/>
            <a:ext cx="353206" cy="365760"/>
            <a:chOff x="4595813" y="1874838"/>
            <a:chExt cx="2992438" cy="3098800"/>
          </a:xfrm>
          <a:solidFill>
            <a:srgbClr val="4D4D4D"/>
          </a:solidFill>
        </p:grpSpPr>
        <p:sp>
          <p:nvSpPr>
            <p:cNvPr id="13" name="Freeform 636">
              <a:extLst>
                <a:ext uri="{FF2B5EF4-FFF2-40B4-BE49-F238E27FC236}">
                  <a16:creationId xmlns:a16="http://schemas.microsoft.com/office/drawing/2014/main" id="{BFBA9B29-F995-46D0-8F58-5BFCAFE3FD77}"/>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solidFill>
                  <a:srgbClr val="4F4F4F"/>
                </a:solidFill>
              </a:endParaRPr>
            </a:p>
          </p:txBody>
        </p:sp>
        <p:sp>
          <p:nvSpPr>
            <p:cNvPr id="14" name="Freeform 637">
              <a:extLst>
                <a:ext uri="{FF2B5EF4-FFF2-40B4-BE49-F238E27FC236}">
                  <a16:creationId xmlns:a16="http://schemas.microsoft.com/office/drawing/2014/main" id="{A379898E-6AA5-44DD-93BD-9E19BE1CE97A}"/>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grpSp>
      <p:sp>
        <p:nvSpPr>
          <p:cNvPr id="16" name="TextBox 15">
            <a:extLst>
              <a:ext uri="{FF2B5EF4-FFF2-40B4-BE49-F238E27FC236}">
                <a16:creationId xmlns:a16="http://schemas.microsoft.com/office/drawing/2014/main" id="{DC550B55-8A20-4F95-8948-8F8941272690}"/>
              </a:ext>
            </a:extLst>
          </p:cNvPr>
          <p:cNvSpPr txBox="1"/>
          <p:nvPr/>
        </p:nvSpPr>
        <p:spPr>
          <a:xfrm>
            <a:off x="2232966" y="2693080"/>
            <a:ext cx="1186766" cy="369332"/>
          </a:xfrm>
          <a:prstGeom prst="rect">
            <a:avLst/>
          </a:prstGeom>
          <a:noFill/>
        </p:spPr>
        <p:txBody>
          <a:bodyPr wrap="square" lIns="0" tIns="0" rIns="0" bIns="0" rtlCol="0" anchor="t">
            <a:spAutoFit/>
          </a:bodyPr>
          <a:lstStyle/>
          <a:p>
            <a:pPr algn="ctr"/>
            <a:r>
              <a:rPr lang="en-US" sz="2400" dirty="0">
                <a:solidFill>
                  <a:srgbClr val="4F4F4F"/>
                </a:solidFill>
                <a:latin typeface="Bernard MT Condensed" panose="02050806060905020404" pitchFamily="18" charset="0"/>
              </a:rPr>
              <a:t>$269</a:t>
            </a:r>
          </a:p>
        </p:txBody>
      </p:sp>
      <p:sp>
        <p:nvSpPr>
          <p:cNvPr id="30" name="Rectangle 29">
            <a:extLst>
              <a:ext uri="{FF2B5EF4-FFF2-40B4-BE49-F238E27FC236}">
                <a16:creationId xmlns:a16="http://schemas.microsoft.com/office/drawing/2014/main" id="{0E7826E6-B5B8-4BDF-8F2A-E938D19B1844}"/>
              </a:ext>
            </a:extLst>
          </p:cNvPr>
          <p:cNvSpPr/>
          <p:nvPr/>
        </p:nvSpPr>
        <p:spPr>
          <a:xfrm>
            <a:off x="1" y="3750002"/>
            <a:ext cx="12191999" cy="3120537"/>
          </a:xfrm>
          <a:prstGeom prst="rect">
            <a:avLst/>
          </a:prstGeom>
          <a:solidFill>
            <a:srgbClr val="A5A5A5"/>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3" name="Isosceles Triangle 2">
            <a:extLst>
              <a:ext uri="{FF2B5EF4-FFF2-40B4-BE49-F238E27FC236}">
                <a16:creationId xmlns:a16="http://schemas.microsoft.com/office/drawing/2014/main" id="{9CC65458-4B15-483D-8230-009D54CD86C7}"/>
              </a:ext>
            </a:extLst>
          </p:cNvPr>
          <p:cNvSpPr/>
          <p:nvPr/>
        </p:nvSpPr>
        <p:spPr>
          <a:xfrm rot="10800000">
            <a:off x="2630042" y="3630168"/>
            <a:ext cx="426720" cy="401704"/>
          </a:xfrm>
          <a:prstGeom prst="triangl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80" name="Isosceles Triangle 79">
            <a:extLst>
              <a:ext uri="{FF2B5EF4-FFF2-40B4-BE49-F238E27FC236}">
                <a16:creationId xmlns:a16="http://schemas.microsoft.com/office/drawing/2014/main" id="{AAECD871-F1C7-431C-82DA-A455B7E5F0F1}"/>
              </a:ext>
            </a:extLst>
          </p:cNvPr>
          <p:cNvSpPr/>
          <p:nvPr/>
        </p:nvSpPr>
        <p:spPr>
          <a:xfrm rot="10800000">
            <a:off x="8907463" y="3630167"/>
            <a:ext cx="426720" cy="401704"/>
          </a:xfrm>
          <a:prstGeom prst="triangl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70" name="Isosceles Triangle 69">
            <a:extLst>
              <a:ext uri="{FF2B5EF4-FFF2-40B4-BE49-F238E27FC236}">
                <a16:creationId xmlns:a16="http://schemas.microsoft.com/office/drawing/2014/main" id="{AC76D948-A838-41E1-B37A-B69D1708BD3D}"/>
              </a:ext>
            </a:extLst>
          </p:cNvPr>
          <p:cNvSpPr/>
          <p:nvPr/>
        </p:nvSpPr>
        <p:spPr>
          <a:xfrm rot="10800000">
            <a:off x="7343255" y="3630168"/>
            <a:ext cx="426720" cy="401704"/>
          </a:xfrm>
          <a:prstGeom prst="triangl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60" name="Isosceles Triangle 59">
            <a:extLst>
              <a:ext uri="{FF2B5EF4-FFF2-40B4-BE49-F238E27FC236}">
                <a16:creationId xmlns:a16="http://schemas.microsoft.com/office/drawing/2014/main" id="{FE7B25D0-3934-4AA5-9F7D-89D172DFC463}"/>
              </a:ext>
            </a:extLst>
          </p:cNvPr>
          <p:cNvSpPr/>
          <p:nvPr/>
        </p:nvSpPr>
        <p:spPr>
          <a:xfrm rot="10800000">
            <a:off x="5769428" y="3630168"/>
            <a:ext cx="426720" cy="401704"/>
          </a:xfrm>
          <a:prstGeom prst="triangl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50" name="Isosceles Triangle 49">
            <a:extLst>
              <a:ext uri="{FF2B5EF4-FFF2-40B4-BE49-F238E27FC236}">
                <a16:creationId xmlns:a16="http://schemas.microsoft.com/office/drawing/2014/main" id="{66BC361A-9125-4479-81F1-52BFCCA01E1A}"/>
              </a:ext>
            </a:extLst>
          </p:cNvPr>
          <p:cNvSpPr/>
          <p:nvPr/>
        </p:nvSpPr>
        <p:spPr>
          <a:xfrm rot="10800000">
            <a:off x="4209904" y="3630168"/>
            <a:ext cx="426720" cy="401704"/>
          </a:xfrm>
          <a:prstGeom prst="triangl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grpSp>
        <p:nvGrpSpPr>
          <p:cNvPr id="81" name="Группа 855">
            <a:extLst>
              <a:ext uri="{FF2B5EF4-FFF2-40B4-BE49-F238E27FC236}">
                <a16:creationId xmlns:a16="http://schemas.microsoft.com/office/drawing/2014/main" id="{09C2E716-C064-46B8-B713-8DAD07E1C92A}"/>
              </a:ext>
            </a:extLst>
          </p:cNvPr>
          <p:cNvGrpSpPr>
            <a:grpSpLocks noChangeAspect="1"/>
          </p:cNvGrpSpPr>
          <p:nvPr/>
        </p:nvGrpSpPr>
        <p:grpSpPr>
          <a:xfrm>
            <a:off x="4236996" y="3133317"/>
            <a:ext cx="374197" cy="365760"/>
            <a:chOff x="4228128" y="3146337"/>
            <a:chExt cx="592991" cy="579621"/>
          </a:xfrm>
          <a:solidFill>
            <a:srgbClr val="4D4D4D"/>
          </a:solidFill>
        </p:grpSpPr>
        <p:sp>
          <p:nvSpPr>
            <p:cNvPr id="82" name="Freeform 53">
              <a:extLst>
                <a:ext uri="{FF2B5EF4-FFF2-40B4-BE49-F238E27FC236}">
                  <a16:creationId xmlns:a16="http://schemas.microsoft.com/office/drawing/2014/main" id="{2F23D048-FA21-4C34-B4C5-FBE33D82A48B}"/>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sp>
          <p:nvSpPr>
            <p:cNvPr id="83" name="Freeform 54">
              <a:extLst>
                <a:ext uri="{FF2B5EF4-FFF2-40B4-BE49-F238E27FC236}">
                  <a16:creationId xmlns:a16="http://schemas.microsoft.com/office/drawing/2014/main" id="{4C5B169C-DF0A-4AEA-8F4A-D11A502F55EF}"/>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sp>
          <p:nvSpPr>
            <p:cNvPr id="84" name="Freeform 55">
              <a:extLst>
                <a:ext uri="{FF2B5EF4-FFF2-40B4-BE49-F238E27FC236}">
                  <a16:creationId xmlns:a16="http://schemas.microsoft.com/office/drawing/2014/main" id="{93B97938-E21A-4479-B147-0C8C17AE3989}"/>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sp>
          <p:nvSpPr>
            <p:cNvPr id="85" name="Freeform 56">
              <a:extLst>
                <a:ext uri="{FF2B5EF4-FFF2-40B4-BE49-F238E27FC236}">
                  <a16:creationId xmlns:a16="http://schemas.microsoft.com/office/drawing/2014/main" id="{77C34F04-31BD-434F-AFA7-1BE437861AA7}"/>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sp>
          <p:nvSpPr>
            <p:cNvPr id="86" name="Freeform 57">
              <a:extLst>
                <a:ext uri="{FF2B5EF4-FFF2-40B4-BE49-F238E27FC236}">
                  <a16:creationId xmlns:a16="http://schemas.microsoft.com/office/drawing/2014/main" id="{4439FAF4-7CC6-40B8-BAAB-F1963B85DCB2}"/>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sp>
          <p:nvSpPr>
            <p:cNvPr id="87" name="Freeform 58">
              <a:extLst>
                <a:ext uri="{FF2B5EF4-FFF2-40B4-BE49-F238E27FC236}">
                  <a16:creationId xmlns:a16="http://schemas.microsoft.com/office/drawing/2014/main" id="{4E6F4F48-3FB5-4E54-8223-1D68C43C9DE7}"/>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grpSp>
      <p:grpSp>
        <p:nvGrpSpPr>
          <p:cNvPr id="88" name="Группа 856">
            <a:extLst>
              <a:ext uri="{FF2B5EF4-FFF2-40B4-BE49-F238E27FC236}">
                <a16:creationId xmlns:a16="http://schemas.microsoft.com/office/drawing/2014/main" id="{C27E2E71-573D-4A2B-9481-A7C86E68C934}"/>
              </a:ext>
            </a:extLst>
          </p:cNvPr>
          <p:cNvGrpSpPr>
            <a:grpSpLocks noChangeAspect="1"/>
          </p:cNvGrpSpPr>
          <p:nvPr/>
        </p:nvGrpSpPr>
        <p:grpSpPr>
          <a:xfrm>
            <a:off x="7367210" y="3127248"/>
            <a:ext cx="375151" cy="365760"/>
            <a:chOff x="3374227" y="3146337"/>
            <a:chExt cx="594503" cy="579621"/>
          </a:xfrm>
          <a:solidFill>
            <a:srgbClr val="4D4D4D"/>
          </a:solidFill>
        </p:grpSpPr>
        <p:sp>
          <p:nvSpPr>
            <p:cNvPr id="89" name="Freeform 45">
              <a:extLst>
                <a:ext uri="{FF2B5EF4-FFF2-40B4-BE49-F238E27FC236}">
                  <a16:creationId xmlns:a16="http://schemas.microsoft.com/office/drawing/2014/main" id="{EA18619D-EFF3-44D3-AE72-663BF4E79AA2}"/>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sp>
          <p:nvSpPr>
            <p:cNvPr id="90" name="Freeform 46">
              <a:extLst>
                <a:ext uri="{FF2B5EF4-FFF2-40B4-BE49-F238E27FC236}">
                  <a16:creationId xmlns:a16="http://schemas.microsoft.com/office/drawing/2014/main" id="{45486321-234B-4227-BB71-5C8081F15884}"/>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sp>
          <p:nvSpPr>
            <p:cNvPr id="91" name="Freeform 47">
              <a:extLst>
                <a:ext uri="{FF2B5EF4-FFF2-40B4-BE49-F238E27FC236}">
                  <a16:creationId xmlns:a16="http://schemas.microsoft.com/office/drawing/2014/main" id="{B56DA8C7-A9A4-4DAF-AD35-4292BAEC717A}"/>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sp>
          <p:nvSpPr>
            <p:cNvPr id="92" name="Freeform 48">
              <a:extLst>
                <a:ext uri="{FF2B5EF4-FFF2-40B4-BE49-F238E27FC236}">
                  <a16:creationId xmlns:a16="http://schemas.microsoft.com/office/drawing/2014/main" id="{2CBD4EAC-1B66-428F-B8C4-43FFBFE15A95}"/>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grpSp>
      <p:grpSp>
        <p:nvGrpSpPr>
          <p:cNvPr id="93" name="Группа 245">
            <a:extLst>
              <a:ext uri="{FF2B5EF4-FFF2-40B4-BE49-F238E27FC236}">
                <a16:creationId xmlns:a16="http://schemas.microsoft.com/office/drawing/2014/main" id="{D7BEA177-5402-49D8-84C9-8FCC720BC422}"/>
              </a:ext>
            </a:extLst>
          </p:cNvPr>
          <p:cNvGrpSpPr>
            <a:grpSpLocks noChangeAspect="1"/>
          </p:cNvGrpSpPr>
          <p:nvPr/>
        </p:nvGrpSpPr>
        <p:grpSpPr>
          <a:xfrm>
            <a:off x="5783044" y="3135718"/>
            <a:ext cx="398757" cy="365760"/>
            <a:chOff x="4395788" y="1868488"/>
            <a:chExt cx="3395663" cy="3114676"/>
          </a:xfrm>
          <a:solidFill>
            <a:srgbClr val="4D4D4D"/>
          </a:solidFill>
        </p:grpSpPr>
        <p:sp>
          <p:nvSpPr>
            <p:cNvPr id="94" name="Freeform 216">
              <a:extLst>
                <a:ext uri="{FF2B5EF4-FFF2-40B4-BE49-F238E27FC236}">
                  <a16:creationId xmlns:a16="http://schemas.microsoft.com/office/drawing/2014/main" id="{EA8F2229-E16D-4D00-BF6B-EDC0D8FF2B28}"/>
                </a:ext>
              </a:extLst>
            </p:cNvPr>
            <p:cNvSpPr>
              <a:spLocks/>
            </p:cNvSpPr>
            <p:nvPr/>
          </p:nvSpPr>
          <p:spPr bwMode="auto">
            <a:xfrm>
              <a:off x="4395788" y="1868488"/>
              <a:ext cx="3395663" cy="573088"/>
            </a:xfrm>
            <a:custGeom>
              <a:avLst/>
              <a:gdLst>
                <a:gd name="T0" fmla="*/ 248 w 4278"/>
                <a:gd name="T1" fmla="*/ 0 h 722"/>
                <a:gd name="T2" fmla="*/ 4030 w 4278"/>
                <a:gd name="T3" fmla="*/ 0 h 722"/>
                <a:gd name="T4" fmla="*/ 4074 w 4278"/>
                <a:gd name="T5" fmla="*/ 4 h 722"/>
                <a:gd name="T6" fmla="*/ 4115 w 4278"/>
                <a:gd name="T7" fmla="*/ 15 h 722"/>
                <a:gd name="T8" fmla="*/ 4154 w 4278"/>
                <a:gd name="T9" fmla="*/ 34 h 722"/>
                <a:gd name="T10" fmla="*/ 4189 w 4278"/>
                <a:gd name="T11" fmla="*/ 58 h 722"/>
                <a:gd name="T12" fmla="*/ 4219 w 4278"/>
                <a:gd name="T13" fmla="*/ 88 h 722"/>
                <a:gd name="T14" fmla="*/ 4242 w 4278"/>
                <a:gd name="T15" fmla="*/ 122 h 722"/>
                <a:gd name="T16" fmla="*/ 4262 w 4278"/>
                <a:gd name="T17" fmla="*/ 161 h 722"/>
                <a:gd name="T18" fmla="*/ 4272 w 4278"/>
                <a:gd name="T19" fmla="*/ 202 h 722"/>
                <a:gd name="T20" fmla="*/ 4278 w 4278"/>
                <a:gd name="T21" fmla="*/ 246 h 722"/>
                <a:gd name="T22" fmla="*/ 4278 w 4278"/>
                <a:gd name="T23" fmla="*/ 667 h 722"/>
                <a:gd name="T24" fmla="*/ 4276 w 4278"/>
                <a:gd name="T25" fmla="*/ 668 h 722"/>
                <a:gd name="T26" fmla="*/ 4276 w 4278"/>
                <a:gd name="T27" fmla="*/ 674 h 722"/>
                <a:gd name="T28" fmla="*/ 4275 w 4278"/>
                <a:gd name="T29" fmla="*/ 681 h 722"/>
                <a:gd name="T30" fmla="*/ 4271 w 4278"/>
                <a:gd name="T31" fmla="*/ 689 h 722"/>
                <a:gd name="T32" fmla="*/ 4265 w 4278"/>
                <a:gd name="T33" fmla="*/ 698 h 722"/>
                <a:gd name="T34" fmla="*/ 4255 w 4278"/>
                <a:gd name="T35" fmla="*/ 707 h 722"/>
                <a:gd name="T36" fmla="*/ 4244 w 4278"/>
                <a:gd name="T37" fmla="*/ 715 h 722"/>
                <a:gd name="T38" fmla="*/ 4227 w 4278"/>
                <a:gd name="T39" fmla="*/ 720 h 722"/>
                <a:gd name="T40" fmla="*/ 4206 w 4278"/>
                <a:gd name="T41" fmla="*/ 722 h 722"/>
                <a:gd name="T42" fmla="*/ 75 w 4278"/>
                <a:gd name="T43" fmla="*/ 722 h 722"/>
                <a:gd name="T44" fmla="*/ 73 w 4278"/>
                <a:gd name="T45" fmla="*/ 722 h 722"/>
                <a:gd name="T46" fmla="*/ 68 w 4278"/>
                <a:gd name="T47" fmla="*/ 722 h 722"/>
                <a:gd name="T48" fmla="*/ 60 w 4278"/>
                <a:gd name="T49" fmla="*/ 719 h 722"/>
                <a:gd name="T50" fmla="*/ 49 w 4278"/>
                <a:gd name="T51" fmla="*/ 716 h 722"/>
                <a:gd name="T52" fmla="*/ 38 w 4278"/>
                <a:gd name="T53" fmla="*/ 710 h 722"/>
                <a:gd name="T54" fmla="*/ 26 w 4278"/>
                <a:gd name="T55" fmla="*/ 702 h 722"/>
                <a:gd name="T56" fmla="*/ 17 w 4278"/>
                <a:gd name="T57" fmla="*/ 690 h 722"/>
                <a:gd name="T58" fmla="*/ 8 w 4278"/>
                <a:gd name="T59" fmla="*/ 676 h 722"/>
                <a:gd name="T60" fmla="*/ 3 w 4278"/>
                <a:gd name="T61" fmla="*/ 657 h 722"/>
                <a:gd name="T62" fmla="*/ 0 w 4278"/>
                <a:gd name="T63" fmla="*/ 632 h 722"/>
                <a:gd name="T64" fmla="*/ 0 w 4278"/>
                <a:gd name="T65" fmla="*/ 246 h 722"/>
                <a:gd name="T66" fmla="*/ 4 w 4278"/>
                <a:gd name="T67" fmla="*/ 202 h 722"/>
                <a:gd name="T68" fmla="*/ 16 w 4278"/>
                <a:gd name="T69" fmla="*/ 161 h 722"/>
                <a:gd name="T70" fmla="*/ 34 w 4278"/>
                <a:gd name="T71" fmla="*/ 122 h 722"/>
                <a:gd name="T72" fmla="*/ 58 w 4278"/>
                <a:gd name="T73" fmla="*/ 88 h 722"/>
                <a:gd name="T74" fmla="*/ 88 w 4278"/>
                <a:gd name="T75" fmla="*/ 58 h 722"/>
                <a:gd name="T76" fmla="*/ 123 w 4278"/>
                <a:gd name="T77" fmla="*/ 34 h 722"/>
                <a:gd name="T78" fmla="*/ 161 w 4278"/>
                <a:gd name="T79" fmla="*/ 15 h 722"/>
                <a:gd name="T80" fmla="*/ 203 w 4278"/>
                <a:gd name="T81" fmla="*/ 4 h 722"/>
                <a:gd name="T82" fmla="*/ 248 w 4278"/>
                <a:gd name="T83" fmla="*/ 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278" h="722">
                  <a:moveTo>
                    <a:pt x="248" y="0"/>
                  </a:moveTo>
                  <a:lnTo>
                    <a:pt x="4030" y="0"/>
                  </a:lnTo>
                  <a:lnTo>
                    <a:pt x="4074" y="4"/>
                  </a:lnTo>
                  <a:lnTo>
                    <a:pt x="4115" y="15"/>
                  </a:lnTo>
                  <a:lnTo>
                    <a:pt x="4154" y="34"/>
                  </a:lnTo>
                  <a:lnTo>
                    <a:pt x="4189" y="58"/>
                  </a:lnTo>
                  <a:lnTo>
                    <a:pt x="4219" y="88"/>
                  </a:lnTo>
                  <a:lnTo>
                    <a:pt x="4242" y="122"/>
                  </a:lnTo>
                  <a:lnTo>
                    <a:pt x="4262" y="161"/>
                  </a:lnTo>
                  <a:lnTo>
                    <a:pt x="4272" y="202"/>
                  </a:lnTo>
                  <a:lnTo>
                    <a:pt x="4278" y="246"/>
                  </a:lnTo>
                  <a:lnTo>
                    <a:pt x="4278" y="667"/>
                  </a:lnTo>
                  <a:lnTo>
                    <a:pt x="4276" y="668"/>
                  </a:lnTo>
                  <a:lnTo>
                    <a:pt x="4276" y="674"/>
                  </a:lnTo>
                  <a:lnTo>
                    <a:pt x="4275" y="681"/>
                  </a:lnTo>
                  <a:lnTo>
                    <a:pt x="4271" y="689"/>
                  </a:lnTo>
                  <a:lnTo>
                    <a:pt x="4265" y="698"/>
                  </a:lnTo>
                  <a:lnTo>
                    <a:pt x="4255" y="707"/>
                  </a:lnTo>
                  <a:lnTo>
                    <a:pt x="4244" y="715"/>
                  </a:lnTo>
                  <a:lnTo>
                    <a:pt x="4227" y="720"/>
                  </a:lnTo>
                  <a:lnTo>
                    <a:pt x="4206" y="722"/>
                  </a:lnTo>
                  <a:lnTo>
                    <a:pt x="75" y="722"/>
                  </a:lnTo>
                  <a:lnTo>
                    <a:pt x="73" y="722"/>
                  </a:lnTo>
                  <a:lnTo>
                    <a:pt x="68" y="722"/>
                  </a:lnTo>
                  <a:lnTo>
                    <a:pt x="60" y="719"/>
                  </a:lnTo>
                  <a:lnTo>
                    <a:pt x="49" y="716"/>
                  </a:lnTo>
                  <a:lnTo>
                    <a:pt x="38" y="710"/>
                  </a:lnTo>
                  <a:lnTo>
                    <a:pt x="26" y="702"/>
                  </a:lnTo>
                  <a:lnTo>
                    <a:pt x="17" y="690"/>
                  </a:lnTo>
                  <a:lnTo>
                    <a:pt x="8" y="676"/>
                  </a:lnTo>
                  <a:lnTo>
                    <a:pt x="3" y="657"/>
                  </a:lnTo>
                  <a:lnTo>
                    <a:pt x="0" y="632"/>
                  </a:lnTo>
                  <a:lnTo>
                    <a:pt x="0" y="246"/>
                  </a:lnTo>
                  <a:lnTo>
                    <a:pt x="4" y="202"/>
                  </a:lnTo>
                  <a:lnTo>
                    <a:pt x="16" y="161"/>
                  </a:lnTo>
                  <a:lnTo>
                    <a:pt x="34" y="122"/>
                  </a:lnTo>
                  <a:lnTo>
                    <a:pt x="58" y="88"/>
                  </a:lnTo>
                  <a:lnTo>
                    <a:pt x="88" y="58"/>
                  </a:lnTo>
                  <a:lnTo>
                    <a:pt x="123" y="34"/>
                  </a:lnTo>
                  <a:lnTo>
                    <a:pt x="161" y="15"/>
                  </a:lnTo>
                  <a:lnTo>
                    <a:pt x="203" y="4"/>
                  </a:lnTo>
                  <a:lnTo>
                    <a:pt x="24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sp>
          <p:nvSpPr>
            <p:cNvPr id="95" name="Freeform 217">
              <a:extLst>
                <a:ext uri="{FF2B5EF4-FFF2-40B4-BE49-F238E27FC236}">
                  <a16:creationId xmlns:a16="http://schemas.microsoft.com/office/drawing/2014/main" id="{D2D8E17B-C441-497C-9C81-6A46D09D00AC}"/>
                </a:ext>
              </a:extLst>
            </p:cNvPr>
            <p:cNvSpPr>
              <a:spLocks noEditPoints="1"/>
            </p:cNvSpPr>
            <p:nvPr/>
          </p:nvSpPr>
          <p:spPr bwMode="auto">
            <a:xfrm>
              <a:off x="4395788" y="2716213"/>
              <a:ext cx="3395663" cy="1695450"/>
            </a:xfrm>
            <a:custGeom>
              <a:avLst/>
              <a:gdLst>
                <a:gd name="T0" fmla="*/ 3113 w 4278"/>
                <a:gd name="T1" fmla="*/ 1231 h 2136"/>
                <a:gd name="T2" fmla="*/ 3070 w 4278"/>
                <a:gd name="T3" fmla="*/ 1287 h 2136"/>
                <a:gd name="T4" fmla="*/ 3070 w 4278"/>
                <a:gd name="T5" fmla="*/ 1697 h 2136"/>
                <a:gd name="T6" fmla="*/ 3113 w 4278"/>
                <a:gd name="T7" fmla="*/ 1753 h 2136"/>
                <a:gd name="T8" fmla="*/ 3767 w 4278"/>
                <a:gd name="T9" fmla="*/ 1766 h 2136"/>
                <a:gd name="T10" fmla="*/ 3834 w 4278"/>
                <a:gd name="T11" fmla="*/ 1739 h 2136"/>
                <a:gd name="T12" fmla="*/ 3861 w 4278"/>
                <a:gd name="T13" fmla="*/ 1672 h 2136"/>
                <a:gd name="T14" fmla="*/ 3848 w 4278"/>
                <a:gd name="T15" fmla="*/ 1265 h 2136"/>
                <a:gd name="T16" fmla="*/ 3792 w 4278"/>
                <a:gd name="T17" fmla="*/ 1222 h 2136"/>
                <a:gd name="T18" fmla="*/ 2208 w 4278"/>
                <a:gd name="T19" fmla="*/ 669 h 2136"/>
                <a:gd name="T20" fmla="*/ 2142 w 4278"/>
                <a:gd name="T21" fmla="*/ 696 h 2136"/>
                <a:gd name="T22" fmla="*/ 2115 w 4278"/>
                <a:gd name="T23" fmla="*/ 762 h 2136"/>
                <a:gd name="T24" fmla="*/ 2128 w 4278"/>
                <a:gd name="T25" fmla="*/ 844 h 2136"/>
                <a:gd name="T26" fmla="*/ 2184 w 4278"/>
                <a:gd name="T27" fmla="*/ 887 h 2136"/>
                <a:gd name="T28" fmla="*/ 3792 w 4278"/>
                <a:gd name="T29" fmla="*/ 887 h 2136"/>
                <a:gd name="T30" fmla="*/ 3848 w 4278"/>
                <a:gd name="T31" fmla="*/ 844 h 2136"/>
                <a:gd name="T32" fmla="*/ 3861 w 4278"/>
                <a:gd name="T33" fmla="*/ 762 h 2136"/>
                <a:gd name="T34" fmla="*/ 3834 w 4278"/>
                <a:gd name="T35" fmla="*/ 696 h 2136"/>
                <a:gd name="T36" fmla="*/ 3767 w 4278"/>
                <a:gd name="T37" fmla="*/ 669 h 2136"/>
                <a:gd name="T38" fmla="*/ 4174 w 4278"/>
                <a:gd name="T39" fmla="*/ 0 h 2136"/>
                <a:gd name="T40" fmla="*/ 4237 w 4278"/>
                <a:gd name="T41" fmla="*/ 18 h 2136"/>
                <a:gd name="T42" fmla="*/ 4267 w 4278"/>
                <a:gd name="T43" fmla="*/ 57 h 2136"/>
                <a:gd name="T44" fmla="*/ 4276 w 4278"/>
                <a:gd name="T45" fmla="*/ 91 h 2136"/>
                <a:gd name="T46" fmla="*/ 4278 w 4278"/>
                <a:gd name="T47" fmla="*/ 1888 h 2136"/>
                <a:gd name="T48" fmla="*/ 4242 w 4278"/>
                <a:gd name="T49" fmla="*/ 2013 h 2136"/>
                <a:gd name="T50" fmla="*/ 4154 w 4278"/>
                <a:gd name="T51" fmla="*/ 2102 h 2136"/>
                <a:gd name="T52" fmla="*/ 4030 w 4278"/>
                <a:gd name="T53" fmla="*/ 2136 h 2136"/>
                <a:gd name="T54" fmla="*/ 2134 w 4278"/>
                <a:gd name="T55" fmla="*/ 2135 h 2136"/>
                <a:gd name="T56" fmla="*/ 2112 w 4278"/>
                <a:gd name="T57" fmla="*/ 2124 h 2136"/>
                <a:gd name="T58" fmla="*/ 2098 w 4278"/>
                <a:gd name="T59" fmla="*/ 2087 h 2136"/>
                <a:gd name="T60" fmla="*/ 2089 w 4278"/>
                <a:gd name="T61" fmla="*/ 1475 h 2136"/>
                <a:gd name="T62" fmla="*/ 2050 w 4278"/>
                <a:gd name="T63" fmla="*/ 1418 h 2136"/>
                <a:gd name="T64" fmla="*/ 2006 w 4278"/>
                <a:gd name="T65" fmla="*/ 1361 h 2136"/>
                <a:gd name="T66" fmla="*/ 2000 w 4278"/>
                <a:gd name="T67" fmla="*/ 1328 h 2136"/>
                <a:gd name="T68" fmla="*/ 1998 w 4278"/>
                <a:gd name="T69" fmla="*/ 1234 h 2136"/>
                <a:gd name="T70" fmla="*/ 1943 w 4278"/>
                <a:gd name="T71" fmla="*/ 999 h 2136"/>
                <a:gd name="T72" fmla="*/ 1834 w 4278"/>
                <a:gd name="T73" fmla="*/ 791 h 2136"/>
                <a:gd name="T74" fmla="*/ 1676 w 4278"/>
                <a:gd name="T75" fmla="*/ 618 h 2136"/>
                <a:gd name="T76" fmla="*/ 1479 w 4278"/>
                <a:gd name="T77" fmla="*/ 491 h 2136"/>
                <a:gd name="T78" fmla="*/ 1251 w 4278"/>
                <a:gd name="T79" fmla="*/ 418 h 2136"/>
                <a:gd name="T80" fmla="*/ 1005 w 4278"/>
                <a:gd name="T81" fmla="*/ 407 h 2136"/>
                <a:gd name="T82" fmla="*/ 770 w 4278"/>
                <a:gd name="T83" fmla="*/ 461 h 2136"/>
                <a:gd name="T84" fmla="*/ 562 w 4278"/>
                <a:gd name="T85" fmla="*/ 570 h 2136"/>
                <a:gd name="T86" fmla="*/ 389 w 4278"/>
                <a:gd name="T87" fmla="*/ 729 h 2136"/>
                <a:gd name="T88" fmla="*/ 264 w 4278"/>
                <a:gd name="T89" fmla="*/ 926 h 2136"/>
                <a:gd name="T90" fmla="*/ 190 w 4278"/>
                <a:gd name="T91" fmla="*/ 1153 h 2136"/>
                <a:gd name="T92" fmla="*/ 175 w 4278"/>
                <a:gd name="T93" fmla="*/ 1321 h 2136"/>
                <a:gd name="T94" fmla="*/ 171 w 4278"/>
                <a:gd name="T95" fmla="*/ 1354 h 2136"/>
                <a:gd name="T96" fmla="*/ 136 w 4278"/>
                <a:gd name="T97" fmla="*/ 1404 h 2136"/>
                <a:gd name="T98" fmla="*/ 96 w 4278"/>
                <a:gd name="T99" fmla="*/ 1456 h 2136"/>
                <a:gd name="T100" fmla="*/ 78 w 4278"/>
                <a:gd name="T101" fmla="*/ 1522 h 2136"/>
                <a:gd name="T102" fmla="*/ 74 w 4278"/>
                <a:gd name="T103" fmla="*/ 2040 h 2136"/>
                <a:gd name="T104" fmla="*/ 58 w 4278"/>
                <a:gd name="T105" fmla="*/ 2045 h 2136"/>
                <a:gd name="T106" fmla="*/ 14 w 4278"/>
                <a:gd name="T107" fmla="*/ 1971 h 2136"/>
                <a:gd name="T108" fmla="*/ 0 w 4278"/>
                <a:gd name="T109" fmla="*/ 61 h 2136"/>
                <a:gd name="T110" fmla="*/ 3 w 4278"/>
                <a:gd name="T111" fmla="*/ 46 h 2136"/>
                <a:gd name="T112" fmla="*/ 23 w 4278"/>
                <a:gd name="T113" fmla="*/ 16 h 2136"/>
                <a:gd name="T114" fmla="*/ 78 w 4278"/>
                <a:gd name="T115" fmla="*/ 0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278" h="2136">
                  <a:moveTo>
                    <a:pt x="3160" y="1218"/>
                  </a:moveTo>
                  <a:lnTo>
                    <a:pt x="3135" y="1222"/>
                  </a:lnTo>
                  <a:lnTo>
                    <a:pt x="3113" y="1231"/>
                  </a:lnTo>
                  <a:lnTo>
                    <a:pt x="3094" y="1245"/>
                  </a:lnTo>
                  <a:lnTo>
                    <a:pt x="3079" y="1265"/>
                  </a:lnTo>
                  <a:lnTo>
                    <a:pt x="3070" y="1287"/>
                  </a:lnTo>
                  <a:lnTo>
                    <a:pt x="3066" y="1311"/>
                  </a:lnTo>
                  <a:lnTo>
                    <a:pt x="3066" y="1672"/>
                  </a:lnTo>
                  <a:lnTo>
                    <a:pt x="3070" y="1697"/>
                  </a:lnTo>
                  <a:lnTo>
                    <a:pt x="3079" y="1719"/>
                  </a:lnTo>
                  <a:lnTo>
                    <a:pt x="3094" y="1739"/>
                  </a:lnTo>
                  <a:lnTo>
                    <a:pt x="3113" y="1753"/>
                  </a:lnTo>
                  <a:lnTo>
                    <a:pt x="3135" y="1762"/>
                  </a:lnTo>
                  <a:lnTo>
                    <a:pt x="3160" y="1766"/>
                  </a:lnTo>
                  <a:lnTo>
                    <a:pt x="3767" y="1766"/>
                  </a:lnTo>
                  <a:lnTo>
                    <a:pt x="3792" y="1762"/>
                  </a:lnTo>
                  <a:lnTo>
                    <a:pt x="3815" y="1753"/>
                  </a:lnTo>
                  <a:lnTo>
                    <a:pt x="3834" y="1739"/>
                  </a:lnTo>
                  <a:lnTo>
                    <a:pt x="3848" y="1719"/>
                  </a:lnTo>
                  <a:lnTo>
                    <a:pt x="3858" y="1697"/>
                  </a:lnTo>
                  <a:lnTo>
                    <a:pt x="3861" y="1672"/>
                  </a:lnTo>
                  <a:lnTo>
                    <a:pt x="3861" y="1311"/>
                  </a:lnTo>
                  <a:lnTo>
                    <a:pt x="3858" y="1287"/>
                  </a:lnTo>
                  <a:lnTo>
                    <a:pt x="3848" y="1265"/>
                  </a:lnTo>
                  <a:lnTo>
                    <a:pt x="3834" y="1245"/>
                  </a:lnTo>
                  <a:lnTo>
                    <a:pt x="3815" y="1231"/>
                  </a:lnTo>
                  <a:lnTo>
                    <a:pt x="3792" y="1222"/>
                  </a:lnTo>
                  <a:lnTo>
                    <a:pt x="3767" y="1218"/>
                  </a:lnTo>
                  <a:lnTo>
                    <a:pt x="3160" y="1218"/>
                  </a:lnTo>
                  <a:close/>
                  <a:moveTo>
                    <a:pt x="2208" y="669"/>
                  </a:moveTo>
                  <a:lnTo>
                    <a:pt x="2184" y="673"/>
                  </a:lnTo>
                  <a:lnTo>
                    <a:pt x="2161" y="682"/>
                  </a:lnTo>
                  <a:lnTo>
                    <a:pt x="2142" y="696"/>
                  </a:lnTo>
                  <a:lnTo>
                    <a:pt x="2128" y="716"/>
                  </a:lnTo>
                  <a:lnTo>
                    <a:pt x="2119" y="738"/>
                  </a:lnTo>
                  <a:lnTo>
                    <a:pt x="2115" y="762"/>
                  </a:lnTo>
                  <a:lnTo>
                    <a:pt x="2115" y="797"/>
                  </a:lnTo>
                  <a:lnTo>
                    <a:pt x="2119" y="822"/>
                  </a:lnTo>
                  <a:lnTo>
                    <a:pt x="2128" y="844"/>
                  </a:lnTo>
                  <a:lnTo>
                    <a:pt x="2142" y="862"/>
                  </a:lnTo>
                  <a:lnTo>
                    <a:pt x="2161" y="878"/>
                  </a:lnTo>
                  <a:lnTo>
                    <a:pt x="2184" y="887"/>
                  </a:lnTo>
                  <a:lnTo>
                    <a:pt x="2208" y="890"/>
                  </a:lnTo>
                  <a:lnTo>
                    <a:pt x="3767" y="890"/>
                  </a:lnTo>
                  <a:lnTo>
                    <a:pt x="3792" y="887"/>
                  </a:lnTo>
                  <a:lnTo>
                    <a:pt x="3815" y="878"/>
                  </a:lnTo>
                  <a:lnTo>
                    <a:pt x="3834" y="862"/>
                  </a:lnTo>
                  <a:lnTo>
                    <a:pt x="3848" y="844"/>
                  </a:lnTo>
                  <a:lnTo>
                    <a:pt x="3858" y="822"/>
                  </a:lnTo>
                  <a:lnTo>
                    <a:pt x="3861" y="797"/>
                  </a:lnTo>
                  <a:lnTo>
                    <a:pt x="3861" y="762"/>
                  </a:lnTo>
                  <a:lnTo>
                    <a:pt x="3858" y="738"/>
                  </a:lnTo>
                  <a:lnTo>
                    <a:pt x="3848" y="716"/>
                  </a:lnTo>
                  <a:lnTo>
                    <a:pt x="3834" y="696"/>
                  </a:lnTo>
                  <a:lnTo>
                    <a:pt x="3815" y="682"/>
                  </a:lnTo>
                  <a:lnTo>
                    <a:pt x="3792" y="673"/>
                  </a:lnTo>
                  <a:lnTo>
                    <a:pt x="3767" y="669"/>
                  </a:lnTo>
                  <a:lnTo>
                    <a:pt x="2208" y="669"/>
                  </a:lnTo>
                  <a:close/>
                  <a:moveTo>
                    <a:pt x="78" y="0"/>
                  </a:moveTo>
                  <a:lnTo>
                    <a:pt x="4174" y="0"/>
                  </a:lnTo>
                  <a:lnTo>
                    <a:pt x="4200" y="2"/>
                  </a:lnTo>
                  <a:lnTo>
                    <a:pt x="4220" y="8"/>
                  </a:lnTo>
                  <a:lnTo>
                    <a:pt x="4237" y="18"/>
                  </a:lnTo>
                  <a:lnTo>
                    <a:pt x="4250" y="30"/>
                  </a:lnTo>
                  <a:lnTo>
                    <a:pt x="4261" y="43"/>
                  </a:lnTo>
                  <a:lnTo>
                    <a:pt x="4267" y="57"/>
                  </a:lnTo>
                  <a:lnTo>
                    <a:pt x="4272" y="70"/>
                  </a:lnTo>
                  <a:lnTo>
                    <a:pt x="4275" y="82"/>
                  </a:lnTo>
                  <a:lnTo>
                    <a:pt x="4276" y="91"/>
                  </a:lnTo>
                  <a:lnTo>
                    <a:pt x="4278" y="98"/>
                  </a:lnTo>
                  <a:lnTo>
                    <a:pt x="4278" y="100"/>
                  </a:lnTo>
                  <a:lnTo>
                    <a:pt x="4278" y="1888"/>
                  </a:lnTo>
                  <a:lnTo>
                    <a:pt x="4274" y="1932"/>
                  </a:lnTo>
                  <a:lnTo>
                    <a:pt x="4262" y="1974"/>
                  </a:lnTo>
                  <a:lnTo>
                    <a:pt x="4242" y="2013"/>
                  </a:lnTo>
                  <a:lnTo>
                    <a:pt x="4219" y="2048"/>
                  </a:lnTo>
                  <a:lnTo>
                    <a:pt x="4189" y="2077"/>
                  </a:lnTo>
                  <a:lnTo>
                    <a:pt x="4154" y="2102"/>
                  </a:lnTo>
                  <a:lnTo>
                    <a:pt x="4115" y="2120"/>
                  </a:lnTo>
                  <a:lnTo>
                    <a:pt x="4074" y="2132"/>
                  </a:lnTo>
                  <a:lnTo>
                    <a:pt x="4030" y="2136"/>
                  </a:lnTo>
                  <a:lnTo>
                    <a:pt x="2141" y="2136"/>
                  </a:lnTo>
                  <a:lnTo>
                    <a:pt x="2139" y="2136"/>
                  </a:lnTo>
                  <a:lnTo>
                    <a:pt x="2134" y="2135"/>
                  </a:lnTo>
                  <a:lnTo>
                    <a:pt x="2128" y="2133"/>
                  </a:lnTo>
                  <a:lnTo>
                    <a:pt x="2120" y="2129"/>
                  </a:lnTo>
                  <a:lnTo>
                    <a:pt x="2112" y="2124"/>
                  </a:lnTo>
                  <a:lnTo>
                    <a:pt x="2104" y="2115"/>
                  </a:lnTo>
                  <a:lnTo>
                    <a:pt x="2099" y="2103"/>
                  </a:lnTo>
                  <a:lnTo>
                    <a:pt x="2098" y="2087"/>
                  </a:lnTo>
                  <a:lnTo>
                    <a:pt x="2098" y="1522"/>
                  </a:lnTo>
                  <a:lnTo>
                    <a:pt x="2095" y="1497"/>
                  </a:lnTo>
                  <a:lnTo>
                    <a:pt x="2089" y="1475"/>
                  </a:lnTo>
                  <a:lnTo>
                    <a:pt x="2078" y="1454"/>
                  </a:lnTo>
                  <a:lnTo>
                    <a:pt x="2065" y="1436"/>
                  </a:lnTo>
                  <a:lnTo>
                    <a:pt x="2050" y="1418"/>
                  </a:lnTo>
                  <a:lnTo>
                    <a:pt x="2036" y="1401"/>
                  </a:lnTo>
                  <a:lnTo>
                    <a:pt x="2020" y="1382"/>
                  </a:lnTo>
                  <a:lnTo>
                    <a:pt x="2006" y="1361"/>
                  </a:lnTo>
                  <a:lnTo>
                    <a:pt x="2003" y="1352"/>
                  </a:lnTo>
                  <a:lnTo>
                    <a:pt x="2000" y="1339"/>
                  </a:lnTo>
                  <a:lnTo>
                    <a:pt x="2000" y="1328"/>
                  </a:lnTo>
                  <a:lnTo>
                    <a:pt x="2000" y="1319"/>
                  </a:lnTo>
                  <a:lnTo>
                    <a:pt x="2000" y="1317"/>
                  </a:lnTo>
                  <a:lnTo>
                    <a:pt x="1998" y="1234"/>
                  </a:lnTo>
                  <a:lnTo>
                    <a:pt x="1986" y="1153"/>
                  </a:lnTo>
                  <a:lnTo>
                    <a:pt x="1968" y="1074"/>
                  </a:lnTo>
                  <a:lnTo>
                    <a:pt x="1943" y="999"/>
                  </a:lnTo>
                  <a:lnTo>
                    <a:pt x="1914" y="926"/>
                  </a:lnTo>
                  <a:lnTo>
                    <a:pt x="1876" y="856"/>
                  </a:lnTo>
                  <a:lnTo>
                    <a:pt x="1834" y="791"/>
                  </a:lnTo>
                  <a:lnTo>
                    <a:pt x="1786" y="729"/>
                  </a:lnTo>
                  <a:lnTo>
                    <a:pt x="1733" y="671"/>
                  </a:lnTo>
                  <a:lnTo>
                    <a:pt x="1676" y="618"/>
                  </a:lnTo>
                  <a:lnTo>
                    <a:pt x="1614" y="570"/>
                  </a:lnTo>
                  <a:lnTo>
                    <a:pt x="1549" y="529"/>
                  </a:lnTo>
                  <a:lnTo>
                    <a:pt x="1479" y="491"/>
                  </a:lnTo>
                  <a:lnTo>
                    <a:pt x="1406" y="461"/>
                  </a:lnTo>
                  <a:lnTo>
                    <a:pt x="1331" y="436"/>
                  </a:lnTo>
                  <a:lnTo>
                    <a:pt x="1251" y="418"/>
                  </a:lnTo>
                  <a:lnTo>
                    <a:pt x="1171" y="407"/>
                  </a:lnTo>
                  <a:lnTo>
                    <a:pt x="1088" y="404"/>
                  </a:lnTo>
                  <a:lnTo>
                    <a:pt x="1005" y="407"/>
                  </a:lnTo>
                  <a:lnTo>
                    <a:pt x="924" y="418"/>
                  </a:lnTo>
                  <a:lnTo>
                    <a:pt x="845" y="436"/>
                  </a:lnTo>
                  <a:lnTo>
                    <a:pt x="770" y="461"/>
                  </a:lnTo>
                  <a:lnTo>
                    <a:pt x="697" y="491"/>
                  </a:lnTo>
                  <a:lnTo>
                    <a:pt x="627" y="529"/>
                  </a:lnTo>
                  <a:lnTo>
                    <a:pt x="562" y="570"/>
                  </a:lnTo>
                  <a:lnTo>
                    <a:pt x="500" y="618"/>
                  </a:lnTo>
                  <a:lnTo>
                    <a:pt x="443" y="671"/>
                  </a:lnTo>
                  <a:lnTo>
                    <a:pt x="389" y="729"/>
                  </a:lnTo>
                  <a:lnTo>
                    <a:pt x="343" y="791"/>
                  </a:lnTo>
                  <a:lnTo>
                    <a:pt x="300" y="856"/>
                  </a:lnTo>
                  <a:lnTo>
                    <a:pt x="264" y="926"/>
                  </a:lnTo>
                  <a:lnTo>
                    <a:pt x="232" y="999"/>
                  </a:lnTo>
                  <a:lnTo>
                    <a:pt x="208" y="1074"/>
                  </a:lnTo>
                  <a:lnTo>
                    <a:pt x="190" y="1153"/>
                  </a:lnTo>
                  <a:lnTo>
                    <a:pt x="179" y="1234"/>
                  </a:lnTo>
                  <a:lnTo>
                    <a:pt x="175" y="1317"/>
                  </a:lnTo>
                  <a:lnTo>
                    <a:pt x="175" y="1321"/>
                  </a:lnTo>
                  <a:lnTo>
                    <a:pt x="175" y="1330"/>
                  </a:lnTo>
                  <a:lnTo>
                    <a:pt x="174" y="1343"/>
                  </a:lnTo>
                  <a:lnTo>
                    <a:pt x="171" y="1354"/>
                  </a:lnTo>
                  <a:lnTo>
                    <a:pt x="167" y="1365"/>
                  </a:lnTo>
                  <a:lnTo>
                    <a:pt x="152" y="1385"/>
                  </a:lnTo>
                  <a:lnTo>
                    <a:pt x="136" y="1404"/>
                  </a:lnTo>
                  <a:lnTo>
                    <a:pt x="122" y="1421"/>
                  </a:lnTo>
                  <a:lnTo>
                    <a:pt x="108" y="1437"/>
                  </a:lnTo>
                  <a:lnTo>
                    <a:pt x="96" y="1456"/>
                  </a:lnTo>
                  <a:lnTo>
                    <a:pt x="87" y="1475"/>
                  </a:lnTo>
                  <a:lnTo>
                    <a:pt x="80" y="1497"/>
                  </a:lnTo>
                  <a:lnTo>
                    <a:pt x="78" y="1522"/>
                  </a:lnTo>
                  <a:lnTo>
                    <a:pt x="78" y="2016"/>
                  </a:lnTo>
                  <a:lnTo>
                    <a:pt x="77" y="2031"/>
                  </a:lnTo>
                  <a:lnTo>
                    <a:pt x="74" y="2040"/>
                  </a:lnTo>
                  <a:lnTo>
                    <a:pt x="69" y="2045"/>
                  </a:lnTo>
                  <a:lnTo>
                    <a:pt x="64" y="2048"/>
                  </a:lnTo>
                  <a:lnTo>
                    <a:pt x="58" y="2045"/>
                  </a:lnTo>
                  <a:lnTo>
                    <a:pt x="55" y="2042"/>
                  </a:lnTo>
                  <a:lnTo>
                    <a:pt x="31" y="2009"/>
                  </a:lnTo>
                  <a:lnTo>
                    <a:pt x="14" y="1971"/>
                  </a:lnTo>
                  <a:lnTo>
                    <a:pt x="4" y="1931"/>
                  </a:lnTo>
                  <a:lnTo>
                    <a:pt x="0" y="1888"/>
                  </a:lnTo>
                  <a:lnTo>
                    <a:pt x="0" y="61"/>
                  </a:lnTo>
                  <a:lnTo>
                    <a:pt x="0" y="60"/>
                  </a:lnTo>
                  <a:lnTo>
                    <a:pt x="1" y="53"/>
                  </a:lnTo>
                  <a:lnTo>
                    <a:pt x="3" y="46"/>
                  </a:lnTo>
                  <a:lnTo>
                    <a:pt x="6" y="35"/>
                  </a:lnTo>
                  <a:lnTo>
                    <a:pt x="13" y="25"/>
                  </a:lnTo>
                  <a:lnTo>
                    <a:pt x="23" y="16"/>
                  </a:lnTo>
                  <a:lnTo>
                    <a:pt x="36" y="8"/>
                  </a:lnTo>
                  <a:lnTo>
                    <a:pt x="55" y="2"/>
                  </a:lnTo>
                  <a:lnTo>
                    <a:pt x="7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sp>
          <p:nvSpPr>
            <p:cNvPr id="96" name="Freeform 218">
              <a:extLst>
                <a:ext uri="{FF2B5EF4-FFF2-40B4-BE49-F238E27FC236}">
                  <a16:creationId xmlns:a16="http://schemas.microsoft.com/office/drawing/2014/main" id="{B69F79CB-732F-4AF3-A442-81C8B51071B8}"/>
                </a:ext>
              </a:extLst>
            </p:cNvPr>
            <p:cNvSpPr>
              <a:spLocks noEditPoints="1"/>
            </p:cNvSpPr>
            <p:nvPr/>
          </p:nvSpPr>
          <p:spPr bwMode="auto">
            <a:xfrm>
              <a:off x="4637088" y="3241676"/>
              <a:ext cx="1244600" cy="1741488"/>
            </a:xfrm>
            <a:custGeom>
              <a:avLst/>
              <a:gdLst>
                <a:gd name="T0" fmla="*/ 718 w 1568"/>
                <a:gd name="T1" fmla="*/ 1223 h 2193"/>
                <a:gd name="T2" fmla="*/ 644 w 1568"/>
                <a:gd name="T3" fmla="*/ 1286 h 2193"/>
                <a:gd name="T4" fmla="*/ 615 w 1568"/>
                <a:gd name="T5" fmla="*/ 1380 h 2193"/>
                <a:gd name="T6" fmla="*/ 628 w 1568"/>
                <a:gd name="T7" fmla="*/ 1732 h 2193"/>
                <a:gd name="T8" fmla="*/ 689 w 1568"/>
                <a:gd name="T9" fmla="*/ 1806 h 2193"/>
                <a:gd name="T10" fmla="*/ 784 w 1568"/>
                <a:gd name="T11" fmla="*/ 1836 h 2193"/>
                <a:gd name="T12" fmla="*/ 879 w 1568"/>
                <a:gd name="T13" fmla="*/ 1806 h 2193"/>
                <a:gd name="T14" fmla="*/ 940 w 1568"/>
                <a:gd name="T15" fmla="*/ 1732 h 2193"/>
                <a:gd name="T16" fmla="*/ 954 w 1568"/>
                <a:gd name="T17" fmla="*/ 1380 h 2193"/>
                <a:gd name="T18" fmla="*/ 924 w 1568"/>
                <a:gd name="T19" fmla="*/ 1286 h 2193"/>
                <a:gd name="T20" fmla="*/ 850 w 1568"/>
                <a:gd name="T21" fmla="*/ 1223 h 2193"/>
                <a:gd name="T22" fmla="*/ 784 w 1568"/>
                <a:gd name="T23" fmla="*/ 190 h 2193"/>
                <a:gd name="T24" fmla="*/ 601 w 1568"/>
                <a:gd name="T25" fmla="*/ 224 h 2193"/>
                <a:gd name="T26" fmla="*/ 446 w 1568"/>
                <a:gd name="T27" fmla="*/ 318 h 2193"/>
                <a:gd name="T28" fmla="*/ 335 w 1568"/>
                <a:gd name="T29" fmla="*/ 459 h 2193"/>
                <a:gd name="T30" fmla="*/ 279 w 1568"/>
                <a:gd name="T31" fmla="*/ 634 h 2193"/>
                <a:gd name="T32" fmla="*/ 275 w 1568"/>
                <a:gd name="T33" fmla="*/ 812 h 2193"/>
                <a:gd name="T34" fmla="*/ 283 w 1568"/>
                <a:gd name="T35" fmla="*/ 826 h 2193"/>
                <a:gd name="T36" fmla="*/ 313 w 1568"/>
                <a:gd name="T37" fmla="*/ 836 h 2193"/>
                <a:gd name="T38" fmla="*/ 1288 w 1568"/>
                <a:gd name="T39" fmla="*/ 831 h 2193"/>
                <a:gd name="T40" fmla="*/ 1293 w 1568"/>
                <a:gd name="T41" fmla="*/ 817 h 2193"/>
                <a:gd name="T42" fmla="*/ 1289 w 1568"/>
                <a:gd name="T43" fmla="*/ 634 h 2193"/>
                <a:gd name="T44" fmla="*/ 1233 w 1568"/>
                <a:gd name="T45" fmla="*/ 459 h 2193"/>
                <a:gd name="T46" fmla="*/ 1121 w 1568"/>
                <a:gd name="T47" fmla="*/ 318 h 2193"/>
                <a:gd name="T48" fmla="*/ 968 w 1568"/>
                <a:gd name="T49" fmla="*/ 224 h 2193"/>
                <a:gd name="T50" fmla="*/ 784 w 1568"/>
                <a:gd name="T51" fmla="*/ 190 h 2193"/>
                <a:gd name="T52" fmla="*/ 933 w 1568"/>
                <a:gd name="T53" fmla="*/ 17 h 2193"/>
                <a:gd name="T54" fmla="*/ 1136 w 1568"/>
                <a:gd name="T55" fmla="*/ 96 h 2193"/>
                <a:gd name="T56" fmla="*/ 1301 w 1568"/>
                <a:gd name="T57" fmla="*/ 231 h 2193"/>
                <a:gd name="T58" fmla="*/ 1419 w 1568"/>
                <a:gd name="T59" fmla="*/ 411 h 2193"/>
                <a:gd name="T60" fmla="*/ 1477 w 1568"/>
                <a:gd name="T61" fmla="*/ 622 h 2193"/>
                <a:gd name="T62" fmla="*/ 1484 w 1568"/>
                <a:gd name="T63" fmla="*/ 823 h 2193"/>
                <a:gd name="T64" fmla="*/ 1504 w 1568"/>
                <a:gd name="T65" fmla="*/ 835 h 2193"/>
                <a:gd name="T66" fmla="*/ 1528 w 1568"/>
                <a:gd name="T67" fmla="*/ 839 h 2193"/>
                <a:gd name="T68" fmla="*/ 1565 w 1568"/>
                <a:gd name="T69" fmla="*/ 869 h 2193"/>
                <a:gd name="T70" fmla="*/ 1565 w 1568"/>
                <a:gd name="T71" fmla="*/ 2165 h 2193"/>
                <a:gd name="T72" fmla="*/ 1520 w 1568"/>
                <a:gd name="T73" fmla="*/ 2193 h 2193"/>
                <a:gd name="T74" fmla="*/ 14 w 1568"/>
                <a:gd name="T75" fmla="*/ 2179 h 2193"/>
                <a:gd name="T76" fmla="*/ 0 w 1568"/>
                <a:gd name="T77" fmla="*/ 884 h 2193"/>
                <a:gd name="T78" fmla="*/ 30 w 1568"/>
                <a:gd name="T79" fmla="*/ 840 h 2193"/>
                <a:gd name="T80" fmla="*/ 56 w 1568"/>
                <a:gd name="T81" fmla="*/ 835 h 2193"/>
                <a:gd name="T82" fmla="*/ 79 w 1568"/>
                <a:gd name="T83" fmla="*/ 826 h 2193"/>
                <a:gd name="T84" fmla="*/ 87 w 1568"/>
                <a:gd name="T85" fmla="*/ 698 h 2193"/>
                <a:gd name="T86" fmla="*/ 123 w 1568"/>
                <a:gd name="T87" fmla="*/ 478 h 2193"/>
                <a:gd name="T88" fmla="*/ 222 w 1568"/>
                <a:gd name="T89" fmla="*/ 286 h 2193"/>
                <a:gd name="T90" fmla="*/ 372 w 1568"/>
                <a:gd name="T91" fmla="*/ 135 h 2193"/>
                <a:gd name="T92" fmla="*/ 564 w 1568"/>
                <a:gd name="T93" fmla="*/ 37 h 2193"/>
                <a:gd name="T94" fmla="*/ 784 w 1568"/>
                <a:gd name="T95" fmla="*/ 0 h 2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68" h="2193">
                  <a:moveTo>
                    <a:pt x="784" y="1210"/>
                  </a:moveTo>
                  <a:lnTo>
                    <a:pt x="750" y="1214"/>
                  </a:lnTo>
                  <a:lnTo>
                    <a:pt x="718" y="1223"/>
                  </a:lnTo>
                  <a:lnTo>
                    <a:pt x="689" y="1240"/>
                  </a:lnTo>
                  <a:lnTo>
                    <a:pt x="664" y="1260"/>
                  </a:lnTo>
                  <a:lnTo>
                    <a:pt x="644" y="1286"/>
                  </a:lnTo>
                  <a:lnTo>
                    <a:pt x="628" y="1314"/>
                  </a:lnTo>
                  <a:lnTo>
                    <a:pt x="618" y="1345"/>
                  </a:lnTo>
                  <a:lnTo>
                    <a:pt x="615" y="1380"/>
                  </a:lnTo>
                  <a:lnTo>
                    <a:pt x="615" y="1666"/>
                  </a:lnTo>
                  <a:lnTo>
                    <a:pt x="618" y="1700"/>
                  </a:lnTo>
                  <a:lnTo>
                    <a:pt x="628" y="1732"/>
                  </a:lnTo>
                  <a:lnTo>
                    <a:pt x="644" y="1761"/>
                  </a:lnTo>
                  <a:lnTo>
                    <a:pt x="664" y="1785"/>
                  </a:lnTo>
                  <a:lnTo>
                    <a:pt x="689" y="1806"/>
                  </a:lnTo>
                  <a:lnTo>
                    <a:pt x="718" y="1822"/>
                  </a:lnTo>
                  <a:lnTo>
                    <a:pt x="750" y="1832"/>
                  </a:lnTo>
                  <a:lnTo>
                    <a:pt x="784" y="1836"/>
                  </a:lnTo>
                  <a:lnTo>
                    <a:pt x="818" y="1832"/>
                  </a:lnTo>
                  <a:lnTo>
                    <a:pt x="850" y="1822"/>
                  </a:lnTo>
                  <a:lnTo>
                    <a:pt x="879" y="1806"/>
                  </a:lnTo>
                  <a:lnTo>
                    <a:pt x="903" y="1785"/>
                  </a:lnTo>
                  <a:lnTo>
                    <a:pt x="924" y="1761"/>
                  </a:lnTo>
                  <a:lnTo>
                    <a:pt x="940" y="1732"/>
                  </a:lnTo>
                  <a:lnTo>
                    <a:pt x="950" y="1700"/>
                  </a:lnTo>
                  <a:lnTo>
                    <a:pt x="954" y="1666"/>
                  </a:lnTo>
                  <a:lnTo>
                    <a:pt x="954" y="1380"/>
                  </a:lnTo>
                  <a:lnTo>
                    <a:pt x="950" y="1345"/>
                  </a:lnTo>
                  <a:lnTo>
                    <a:pt x="940" y="1314"/>
                  </a:lnTo>
                  <a:lnTo>
                    <a:pt x="924" y="1286"/>
                  </a:lnTo>
                  <a:lnTo>
                    <a:pt x="903" y="1260"/>
                  </a:lnTo>
                  <a:lnTo>
                    <a:pt x="879" y="1240"/>
                  </a:lnTo>
                  <a:lnTo>
                    <a:pt x="850" y="1223"/>
                  </a:lnTo>
                  <a:lnTo>
                    <a:pt x="818" y="1214"/>
                  </a:lnTo>
                  <a:lnTo>
                    <a:pt x="784" y="1210"/>
                  </a:lnTo>
                  <a:close/>
                  <a:moveTo>
                    <a:pt x="784" y="190"/>
                  </a:moveTo>
                  <a:lnTo>
                    <a:pt x="720" y="194"/>
                  </a:lnTo>
                  <a:lnTo>
                    <a:pt x="659" y="205"/>
                  </a:lnTo>
                  <a:lnTo>
                    <a:pt x="601" y="224"/>
                  </a:lnTo>
                  <a:lnTo>
                    <a:pt x="545" y="250"/>
                  </a:lnTo>
                  <a:lnTo>
                    <a:pt x="493" y="281"/>
                  </a:lnTo>
                  <a:lnTo>
                    <a:pt x="446" y="318"/>
                  </a:lnTo>
                  <a:lnTo>
                    <a:pt x="404" y="360"/>
                  </a:lnTo>
                  <a:lnTo>
                    <a:pt x="367" y="408"/>
                  </a:lnTo>
                  <a:lnTo>
                    <a:pt x="335" y="459"/>
                  </a:lnTo>
                  <a:lnTo>
                    <a:pt x="310" y="514"/>
                  </a:lnTo>
                  <a:lnTo>
                    <a:pt x="291" y="573"/>
                  </a:lnTo>
                  <a:lnTo>
                    <a:pt x="279" y="634"/>
                  </a:lnTo>
                  <a:lnTo>
                    <a:pt x="275" y="698"/>
                  </a:lnTo>
                  <a:lnTo>
                    <a:pt x="275" y="810"/>
                  </a:lnTo>
                  <a:lnTo>
                    <a:pt x="275" y="812"/>
                  </a:lnTo>
                  <a:lnTo>
                    <a:pt x="276" y="816"/>
                  </a:lnTo>
                  <a:lnTo>
                    <a:pt x="279" y="821"/>
                  </a:lnTo>
                  <a:lnTo>
                    <a:pt x="283" y="826"/>
                  </a:lnTo>
                  <a:lnTo>
                    <a:pt x="289" y="831"/>
                  </a:lnTo>
                  <a:lnTo>
                    <a:pt x="300" y="835"/>
                  </a:lnTo>
                  <a:lnTo>
                    <a:pt x="313" y="836"/>
                  </a:lnTo>
                  <a:lnTo>
                    <a:pt x="1271" y="836"/>
                  </a:lnTo>
                  <a:lnTo>
                    <a:pt x="1281" y="835"/>
                  </a:lnTo>
                  <a:lnTo>
                    <a:pt x="1288" y="831"/>
                  </a:lnTo>
                  <a:lnTo>
                    <a:pt x="1290" y="826"/>
                  </a:lnTo>
                  <a:lnTo>
                    <a:pt x="1293" y="821"/>
                  </a:lnTo>
                  <a:lnTo>
                    <a:pt x="1293" y="817"/>
                  </a:lnTo>
                  <a:lnTo>
                    <a:pt x="1293" y="816"/>
                  </a:lnTo>
                  <a:lnTo>
                    <a:pt x="1293" y="698"/>
                  </a:lnTo>
                  <a:lnTo>
                    <a:pt x="1289" y="634"/>
                  </a:lnTo>
                  <a:lnTo>
                    <a:pt x="1277" y="573"/>
                  </a:lnTo>
                  <a:lnTo>
                    <a:pt x="1258" y="514"/>
                  </a:lnTo>
                  <a:lnTo>
                    <a:pt x="1233" y="459"/>
                  </a:lnTo>
                  <a:lnTo>
                    <a:pt x="1202" y="408"/>
                  </a:lnTo>
                  <a:lnTo>
                    <a:pt x="1164" y="360"/>
                  </a:lnTo>
                  <a:lnTo>
                    <a:pt x="1121" y="318"/>
                  </a:lnTo>
                  <a:lnTo>
                    <a:pt x="1075" y="281"/>
                  </a:lnTo>
                  <a:lnTo>
                    <a:pt x="1023" y="250"/>
                  </a:lnTo>
                  <a:lnTo>
                    <a:pt x="968" y="224"/>
                  </a:lnTo>
                  <a:lnTo>
                    <a:pt x="909" y="205"/>
                  </a:lnTo>
                  <a:lnTo>
                    <a:pt x="847" y="194"/>
                  </a:lnTo>
                  <a:lnTo>
                    <a:pt x="784" y="190"/>
                  </a:lnTo>
                  <a:close/>
                  <a:moveTo>
                    <a:pt x="784" y="0"/>
                  </a:moveTo>
                  <a:lnTo>
                    <a:pt x="859" y="6"/>
                  </a:lnTo>
                  <a:lnTo>
                    <a:pt x="933" y="17"/>
                  </a:lnTo>
                  <a:lnTo>
                    <a:pt x="1005" y="37"/>
                  </a:lnTo>
                  <a:lnTo>
                    <a:pt x="1072" y="63"/>
                  </a:lnTo>
                  <a:lnTo>
                    <a:pt x="1136" y="96"/>
                  </a:lnTo>
                  <a:lnTo>
                    <a:pt x="1195" y="135"/>
                  </a:lnTo>
                  <a:lnTo>
                    <a:pt x="1251" y="181"/>
                  </a:lnTo>
                  <a:lnTo>
                    <a:pt x="1301" y="231"/>
                  </a:lnTo>
                  <a:lnTo>
                    <a:pt x="1346" y="286"/>
                  </a:lnTo>
                  <a:lnTo>
                    <a:pt x="1386" y="347"/>
                  </a:lnTo>
                  <a:lnTo>
                    <a:pt x="1419" y="411"/>
                  </a:lnTo>
                  <a:lnTo>
                    <a:pt x="1446" y="478"/>
                  </a:lnTo>
                  <a:lnTo>
                    <a:pt x="1465" y="548"/>
                  </a:lnTo>
                  <a:lnTo>
                    <a:pt x="1477" y="622"/>
                  </a:lnTo>
                  <a:lnTo>
                    <a:pt x="1481" y="698"/>
                  </a:lnTo>
                  <a:lnTo>
                    <a:pt x="1481" y="813"/>
                  </a:lnTo>
                  <a:lnTo>
                    <a:pt x="1484" y="823"/>
                  </a:lnTo>
                  <a:lnTo>
                    <a:pt x="1489" y="830"/>
                  </a:lnTo>
                  <a:lnTo>
                    <a:pt x="1497" y="834"/>
                  </a:lnTo>
                  <a:lnTo>
                    <a:pt x="1504" y="835"/>
                  </a:lnTo>
                  <a:lnTo>
                    <a:pt x="1510" y="836"/>
                  </a:lnTo>
                  <a:lnTo>
                    <a:pt x="1512" y="836"/>
                  </a:lnTo>
                  <a:lnTo>
                    <a:pt x="1528" y="839"/>
                  </a:lnTo>
                  <a:lnTo>
                    <a:pt x="1543" y="846"/>
                  </a:lnTo>
                  <a:lnTo>
                    <a:pt x="1556" y="856"/>
                  </a:lnTo>
                  <a:lnTo>
                    <a:pt x="1565" y="869"/>
                  </a:lnTo>
                  <a:lnTo>
                    <a:pt x="1568" y="884"/>
                  </a:lnTo>
                  <a:lnTo>
                    <a:pt x="1568" y="2145"/>
                  </a:lnTo>
                  <a:lnTo>
                    <a:pt x="1565" y="2165"/>
                  </a:lnTo>
                  <a:lnTo>
                    <a:pt x="1554" y="2179"/>
                  </a:lnTo>
                  <a:lnTo>
                    <a:pt x="1539" y="2189"/>
                  </a:lnTo>
                  <a:lnTo>
                    <a:pt x="1520" y="2193"/>
                  </a:lnTo>
                  <a:lnTo>
                    <a:pt x="48" y="2193"/>
                  </a:lnTo>
                  <a:lnTo>
                    <a:pt x="30" y="2189"/>
                  </a:lnTo>
                  <a:lnTo>
                    <a:pt x="14" y="2179"/>
                  </a:lnTo>
                  <a:lnTo>
                    <a:pt x="4" y="2165"/>
                  </a:lnTo>
                  <a:lnTo>
                    <a:pt x="0" y="2145"/>
                  </a:lnTo>
                  <a:lnTo>
                    <a:pt x="0" y="884"/>
                  </a:lnTo>
                  <a:lnTo>
                    <a:pt x="4" y="866"/>
                  </a:lnTo>
                  <a:lnTo>
                    <a:pt x="14" y="851"/>
                  </a:lnTo>
                  <a:lnTo>
                    <a:pt x="30" y="840"/>
                  </a:lnTo>
                  <a:lnTo>
                    <a:pt x="48" y="836"/>
                  </a:lnTo>
                  <a:lnTo>
                    <a:pt x="50" y="836"/>
                  </a:lnTo>
                  <a:lnTo>
                    <a:pt x="56" y="835"/>
                  </a:lnTo>
                  <a:lnTo>
                    <a:pt x="63" y="834"/>
                  </a:lnTo>
                  <a:lnTo>
                    <a:pt x="71" y="831"/>
                  </a:lnTo>
                  <a:lnTo>
                    <a:pt x="79" y="826"/>
                  </a:lnTo>
                  <a:lnTo>
                    <a:pt x="85" y="820"/>
                  </a:lnTo>
                  <a:lnTo>
                    <a:pt x="87" y="808"/>
                  </a:lnTo>
                  <a:lnTo>
                    <a:pt x="87" y="698"/>
                  </a:lnTo>
                  <a:lnTo>
                    <a:pt x="91" y="622"/>
                  </a:lnTo>
                  <a:lnTo>
                    <a:pt x="104" y="548"/>
                  </a:lnTo>
                  <a:lnTo>
                    <a:pt x="123" y="478"/>
                  </a:lnTo>
                  <a:lnTo>
                    <a:pt x="149" y="411"/>
                  </a:lnTo>
                  <a:lnTo>
                    <a:pt x="183" y="347"/>
                  </a:lnTo>
                  <a:lnTo>
                    <a:pt x="222" y="286"/>
                  </a:lnTo>
                  <a:lnTo>
                    <a:pt x="267" y="231"/>
                  </a:lnTo>
                  <a:lnTo>
                    <a:pt x="318" y="181"/>
                  </a:lnTo>
                  <a:lnTo>
                    <a:pt x="372" y="135"/>
                  </a:lnTo>
                  <a:lnTo>
                    <a:pt x="432" y="96"/>
                  </a:lnTo>
                  <a:lnTo>
                    <a:pt x="497" y="63"/>
                  </a:lnTo>
                  <a:lnTo>
                    <a:pt x="564" y="37"/>
                  </a:lnTo>
                  <a:lnTo>
                    <a:pt x="635" y="17"/>
                  </a:lnTo>
                  <a:lnTo>
                    <a:pt x="709" y="6"/>
                  </a:lnTo>
                  <a:lnTo>
                    <a:pt x="7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grpSp>
      <p:grpSp>
        <p:nvGrpSpPr>
          <p:cNvPr id="97" name="Группа 143">
            <a:extLst>
              <a:ext uri="{FF2B5EF4-FFF2-40B4-BE49-F238E27FC236}">
                <a16:creationId xmlns:a16="http://schemas.microsoft.com/office/drawing/2014/main" id="{EC46C462-626E-4EE9-A0B5-0EC0F992CBA5}"/>
              </a:ext>
            </a:extLst>
          </p:cNvPr>
          <p:cNvGrpSpPr>
            <a:grpSpLocks noChangeAspect="1"/>
          </p:cNvGrpSpPr>
          <p:nvPr/>
        </p:nvGrpSpPr>
        <p:grpSpPr>
          <a:xfrm>
            <a:off x="8949037" y="3121316"/>
            <a:ext cx="427939" cy="365760"/>
            <a:chOff x="4329113" y="1919288"/>
            <a:chExt cx="3529013" cy="3016250"/>
          </a:xfrm>
          <a:solidFill>
            <a:srgbClr val="4D4D4D"/>
          </a:solidFill>
        </p:grpSpPr>
        <p:sp>
          <p:nvSpPr>
            <p:cNvPr id="98" name="Freeform 128">
              <a:extLst>
                <a:ext uri="{FF2B5EF4-FFF2-40B4-BE49-F238E27FC236}">
                  <a16:creationId xmlns:a16="http://schemas.microsoft.com/office/drawing/2014/main" id="{CA8E162D-F2C9-4012-B670-6450952D498D}"/>
                </a:ext>
              </a:extLst>
            </p:cNvPr>
            <p:cNvSpPr>
              <a:spLocks/>
            </p:cNvSpPr>
            <p:nvPr/>
          </p:nvSpPr>
          <p:spPr bwMode="auto">
            <a:xfrm>
              <a:off x="5246688" y="2433638"/>
              <a:ext cx="2611438" cy="1973263"/>
            </a:xfrm>
            <a:custGeom>
              <a:avLst/>
              <a:gdLst>
                <a:gd name="T0" fmla="*/ 2961 w 3289"/>
                <a:gd name="T1" fmla="*/ 0 h 2485"/>
                <a:gd name="T2" fmla="*/ 2991 w 3289"/>
                <a:gd name="T3" fmla="*/ 1 h 2485"/>
                <a:gd name="T4" fmla="*/ 3019 w 3289"/>
                <a:gd name="T5" fmla="*/ 9 h 2485"/>
                <a:gd name="T6" fmla="*/ 3046 w 3289"/>
                <a:gd name="T7" fmla="*/ 21 h 2485"/>
                <a:gd name="T8" fmla="*/ 3072 w 3289"/>
                <a:gd name="T9" fmla="*/ 40 h 2485"/>
                <a:gd name="T10" fmla="*/ 3241 w 3289"/>
                <a:gd name="T11" fmla="*/ 198 h 2485"/>
                <a:gd name="T12" fmla="*/ 3261 w 3289"/>
                <a:gd name="T13" fmla="*/ 221 h 2485"/>
                <a:gd name="T14" fmla="*/ 3276 w 3289"/>
                <a:gd name="T15" fmla="*/ 247 h 2485"/>
                <a:gd name="T16" fmla="*/ 3285 w 3289"/>
                <a:gd name="T17" fmla="*/ 275 h 2485"/>
                <a:gd name="T18" fmla="*/ 3289 w 3289"/>
                <a:gd name="T19" fmla="*/ 305 h 2485"/>
                <a:gd name="T20" fmla="*/ 3288 w 3289"/>
                <a:gd name="T21" fmla="*/ 334 h 2485"/>
                <a:gd name="T22" fmla="*/ 3280 w 3289"/>
                <a:gd name="T23" fmla="*/ 363 h 2485"/>
                <a:gd name="T24" fmla="*/ 3268 w 3289"/>
                <a:gd name="T25" fmla="*/ 390 h 2485"/>
                <a:gd name="T26" fmla="*/ 3249 w 3289"/>
                <a:gd name="T27" fmla="*/ 415 h 2485"/>
                <a:gd name="T28" fmla="*/ 1369 w 3289"/>
                <a:gd name="T29" fmla="*/ 2431 h 2485"/>
                <a:gd name="T30" fmla="*/ 1347 w 3289"/>
                <a:gd name="T31" fmla="*/ 2453 h 2485"/>
                <a:gd name="T32" fmla="*/ 1320 w 3289"/>
                <a:gd name="T33" fmla="*/ 2469 h 2485"/>
                <a:gd name="T34" fmla="*/ 1290 w 3289"/>
                <a:gd name="T35" fmla="*/ 2479 h 2485"/>
                <a:gd name="T36" fmla="*/ 1259 w 3289"/>
                <a:gd name="T37" fmla="*/ 2485 h 2485"/>
                <a:gd name="T38" fmla="*/ 1228 w 3289"/>
                <a:gd name="T39" fmla="*/ 2485 h 2485"/>
                <a:gd name="T40" fmla="*/ 1198 w 3289"/>
                <a:gd name="T41" fmla="*/ 2480 h 2485"/>
                <a:gd name="T42" fmla="*/ 1168 w 3289"/>
                <a:gd name="T43" fmla="*/ 2469 h 2485"/>
                <a:gd name="T44" fmla="*/ 1142 w 3289"/>
                <a:gd name="T45" fmla="*/ 2453 h 2485"/>
                <a:gd name="T46" fmla="*/ 61 w 3289"/>
                <a:gd name="T47" fmla="*/ 1654 h 2485"/>
                <a:gd name="T48" fmla="*/ 38 w 3289"/>
                <a:gd name="T49" fmla="*/ 1634 h 2485"/>
                <a:gd name="T50" fmla="*/ 20 w 3289"/>
                <a:gd name="T51" fmla="*/ 1610 h 2485"/>
                <a:gd name="T52" fmla="*/ 8 w 3289"/>
                <a:gd name="T53" fmla="*/ 1583 h 2485"/>
                <a:gd name="T54" fmla="*/ 2 w 3289"/>
                <a:gd name="T55" fmla="*/ 1554 h 2485"/>
                <a:gd name="T56" fmla="*/ 0 w 3289"/>
                <a:gd name="T57" fmla="*/ 1525 h 2485"/>
                <a:gd name="T58" fmla="*/ 4 w 3289"/>
                <a:gd name="T59" fmla="*/ 1495 h 2485"/>
                <a:gd name="T60" fmla="*/ 14 w 3289"/>
                <a:gd name="T61" fmla="*/ 1467 h 2485"/>
                <a:gd name="T62" fmla="*/ 30 w 3289"/>
                <a:gd name="T63" fmla="*/ 1441 h 2485"/>
                <a:gd name="T64" fmla="*/ 169 w 3289"/>
                <a:gd name="T65" fmla="*/ 1256 h 2485"/>
                <a:gd name="T66" fmla="*/ 190 w 3289"/>
                <a:gd name="T67" fmla="*/ 1233 h 2485"/>
                <a:gd name="T68" fmla="*/ 215 w 3289"/>
                <a:gd name="T69" fmla="*/ 1216 h 2485"/>
                <a:gd name="T70" fmla="*/ 242 w 3289"/>
                <a:gd name="T71" fmla="*/ 1203 h 2485"/>
                <a:gd name="T72" fmla="*/ 270 w 3289"/>
                <a:gd name="T73" fmla="*/ 1197 h 2485"/>
                <a:gd name="T74" fmla="*/ 300 w 3289"/>
                <a:gd name="T75" fmla="*/ 1195 h 2485"/>
                <a:gd name="T76" fmla="*/ 329 w 3289"/>
                <a:gd name="T77" fmla="*/ 1199 h 2485"/>
                <a:gd name="T78" fmla="*/ 358 w 3289"/>
                <a:gd name="T79" fmla="*/ 1209 h 2485"/>
                <a:gd name="T80" fmla="*/ 385 w 3289"/>
                <a:gd name="T81" fmla="*/ 1225 h 2485"/>
                <a:gd name="T82" fmla="*/ 1078 w 3289"/>
                <a:gd name="T83" fmla="*/ 1732 h 2485"/>
                <a:gd name="T84" fmla="*/ 1105 w 3289"/>
                <a:gd name="T85" fmla="*/ 1749 h 2485"/>
                <a:gd name="T86" fmla="*/ 1133 w 3289"/>
                <a:gd name="T87" fmla="*/ 1759 h 2485"/>
                <a:gd name="T88" fmla="*/ 1164 w 3289"/>
                <a:gd name="T89" fmla="*/ 1765 h 2485"/>
                <a:gd name="T90" fmla="*/ 1195 w 3289"/>
                <a:gd name="T91" fmla="*/ 1763 h 2485"/>
                <a:gd name="T92" fmla="*/ 1226 w 3289"/>
                <a:gd name="T93" fmla="*/ 1758 h 2485"/>
                <a:gd name="T94" fmla="*/ 1256 w 3289"/>
                <a:gd name="T95" fmla="*/ 1747 h 2485"/>
                <a:gd name="T96" fmla="*/ 1282 w 3289"/>
                <a:gd name="T97" fmla="*/ 1732 h 2485"/>
                <a:gd name="T98" fmla="*/ 1306 w 3289"/>
                <a:gd name="T99" fmla="*/ 1711 h 2485"/>
                <a:gd name="T100" fmla="*/ 2855 w 3289"/>
                <a:gd name="T101" fmla="*/ 48 h 2485"/>
                <a:gd name="T102" fmla="*/ 2878 w 3289"/>
                <a:gd name="T103" fmla="*/ 28 h 2485"/>
                <a:gd name="T104" fmla="*/ 2905 w 3289"/>
                <a:gd name="T105" fmla="*/ 13 h 2485"/>
                <a:gd name="T106" fmla="*/ 2932 w 3289"/>
                <a:gd name="T107" fmla="*/ 4 h 2485"/>
                <a:gd name="T108" fmla="*/ 2961 w 3289"/>
                <a:gd name="T109" fmla="*/ 0 h 2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289" h="2485">
                  <a:moveTo>
                    <a:pt x="2961" y="0"/>
                  </a:moveTo>
                  <a:lnTo>
                    <a:pt x="2991" y="1"/>
                  </a:lnTo>
                  <a:lnTo>
                    <a:pt x="3019" y="9"/>
                  </a:lnTo>
                  <a:lnTo>
                    <a:pt x="3046" y="21"/>
                  </a:lnTo>
                  <a:lnTo>
                    <a:pt x="3072" y="40"/>
                  </a:lnTo>
                  <a:lnTo>
                    <a:pt x="3241" y="198"/>
                  </a:lnTo>
                  <a:lnTo>
                    <a:pt x="3261" y="221"/>
                  </a:lnTo>
                  <a:lnTo>
                    <a:pt x="3276" y="247"/>
                  </a:lnTo>
                  <a:lnTo>
                    <a:pt x="3285" y="275"/>
                  </a:lnTo>
                  <a:lnTo>
                    <a:pt x="3289" y="305"/>
                  </a:lnTo>
                  <a:lnTo>
                    <a:pt x="3288" y="334"/>
                  </a:lnTo>
                  <a:lnTo>
                    <a:pt x="3280" y="363"/>
                  </a:lnTo>
                  <a:lnTo>
                    <a:pt x="3268" y="390"/>
                  </a:lnTo>
                  <a:lnTo>
                    <a:pt x="3249" y="415"/>
                  </a:lnTo>
                  <a:lnTo>
                    <a:pt x="1369" y="2431"/>
                  </a:lnTo>
                  <a:lnTo>
                    <a:pt x="1347" y="2453"/>
                  </a:lnTo>
                  <a:lnTo>
                    <a:pt x="1320" y="2469"/>
                  </a:lnTo>
                  <a:lnTo>
                    <a:pt x="1290" y="2479"/>
                  </a:lnTo>
                  <a:lnTo>
                    <a:pt x="1259" y="2485"/>
                  </a:lnTo>
                  <a:lnTo>
                    <a:pt x="1228" y="2485"/>
                  </a:lnTo>
                  <a:lnTo>
                    <a:pt x="1198" y="2480"/>
                  </a:lnTo>
                  <a:lnTo>
                    <a:pt x="1168" y="2469"/>
                  </a:lnTo>
                  <a:lnTo>
                    <a:pt x="1142" y="2453"/>
                  </a:lnTo>
                  <a:lnTo>
                    <a:pt x="61" y="1654"/>
                  </a:lnTo>
                  <a:lnTo>
                    <a:pt x="38" y="1634"/>
                  </a:lnTo>
                  <a:lnTo>
                    <a:pt x="20" y="1610"/>
                  </a:lnTo>
                  <a:lnTo>
                    <a:pt x="8" y="1583"/>
                  </a:lnTo>
                  <a:lnTo>
                    <a:pt x="2" y="1554"/>
                  </a:lnTo>
                  <a:lnTo>
                    <a:pt x="0" y="1525"/>
                  </a:lnTo>
                  <a:lnTo>
                    <a:pt x="4" y="1495"/>
                  </a:lnTo>
                  <a:lnTo>
                    <a:pt x="14" y="1467"/>
                  </a:lnTo>
                  <a:lnTo>
                    <a:pt x="30" y="1441"/>
                  </a:lnTo>
                  <a:lnTo>
                    <a:pt x="169" y="1256"/>
                  </a:lnTo>
                  <a:lnTo>
                    <a:pt x="190" y="1233"/>
                  </a:lnTo>
                  <a:lnTo>
                    <a:pt x="215" y="1216"/>
                  </a:lnTo>
                  <a:lnTo>
                    <a:pt x="242" y="1203"/>
                  </a:lnTo>
                  <a:lnTo>
                    <a:pt x="270" y="1197"/>
                  </a:lnTo>
                  <a:lnTo>
                    <a:pt x="300" y="1195"/>
                  </a:lnTo>
                  <a:lnTo>
                    <a:pt x="329" y="1199"/>
                  </a:lnTo>
                  <a:lnTo>
                    <a:pt x="358" y="1209"/>
                  </a:lnTo>
                  <a:lnTo>
                    <a:pt x="385" y="1225"/>
                  </a:lnTo>
                  <a:lnTo>
                    <a:pt x="1078" y="1732"/>
                  </a:lnTo>
                  <a:lnTo>
                    <a:pt x="1105" y="1749"/>
                  </a:lnTo>
                  <a:lnTo>
                    <a:pt x="1133" y="1759"/>
                  </a:lnTo>
                  <a:lnTo>
                    <a:pt x="1164" y="1765"/>
                  </a:lnTo>
                  <a:lnTo>
                    <a:pt x="1195" y="1763"/>
                  </a:lnTo>
                  <a:lnTo>
                    <a:pt x="1226" y="1758"/>
                  </a:lnTo>
                  <a:lnTo>
                    <a:pt x="1256" y="1747"/>
                  </a:lnTo>
                  <a:lnTo>
                    <a:pt x="1282" y="1732"/>
                  </a:lnTo>
                  <a:lnTo>
                    <a:pt x="1306" y="1711"/>
                  </a:lnTo>
                  <a:lnTo>
                    <a:pt x="2855" y="48"/>
                  </a:lnTo>
                  <a:lnTo>
                    <a:pt x="2878" y="28"/>
                  </a:lnTo>
                  <a:lnTo>
                    <a:pt x="2905" y="13"/>
                  </a:lnTo>
                  <a:lnTo>
                    <a:pt x="2932" y="4"/>
                  </a:lnTo>
                  <a:lnTo>
                    <a:pt x="296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sp>
          <p:nvSpPr>
            <p:cNvPr id="99" name="Freeform 129">
              <a:extLst>
                <a:ext uri="{FF2B5EF4-FFF2-40B4-BE49-F238E27FC236}">
                  <a16:creationId xmlns:a16="http://schemas.microsoft.com/office/drawing/2014/main" id="{594E3909-C827-453B-9FDF-21442F304F82}"/>
                </a:ext>
              </a:extLst>
            </p:cNvPr>
            <p:cNvSpPr>
              <a:spLocks/>
            </p:cNvSpPr>
            <p:nvPr/>
          </p:nvSpPr>
          <p:spPr bwMode="auto">
            <a:xfrm>
              <a:off x="4329113" y="1919288"/>
              <a:ext cx="3098800" cy="3016250"/>
            </a:xfrm>
            <a:custGeom>
              <a:avLst/>
              <a:gdLst>
                <a:gd name="T0" fmla="*/ 3711 w 3904"/>
                <a:gd name="T1" fmla="*/ 4 h 3800"/>
                <a:gd name="T2" fmla="*/ 3821 w 3904"/>
                <a:gd name="T3" fmla="*/ 57 h 3800"/>
                <a:gd name="T4" fmla="*/ 3889 w 3904"/>
                <a:gd name="T5" fmla="*/ 155 h 3800"/>
                <a:gd name="T6" fmla="*/ 3904 w 3904"/>
                <a:gd name="T7" fmla="*/ 421 h 3800"/>
                <a:gd name="T8" fmla="*/ 3889 w 3904"/>
                <a:gd name="T9" fmla="*/ 478 h 3800"/>
                <a:gd name="T10" fmla="*/ 3865 w 3904"/>
                <a:gd name="T11" fmla="*/ 506 h 3800"/>
                <a:gd name="T12" fmla="*/ 3829 w 3904"/>
                <a:gd name="T13" fmla="*/ 541 h 3800"/>
                <a:gd name="T14" fmla="*/ 3779 w 3904"/>
                <a:gd name="T15" fmla="*/ 587 h 3800"/>
                <a:gd name="T16" fmla="*/ 3736 w 3904"/>
                <a:gd name="T17" fmla="*/ 629 h 3800"/>
                <a:gd name="T18" fmla="*/ 3717 w 3904"/>
                <a:gd name="T19" fmla="*/ 646 h 3800"/>
                <a:gd name="T20" fmla="*/ 3705 w 3904"/>
                <a:gd name="T21" fmla="*/ 657 h 3800"/>
                <a:gd name="T22" fmla="*/ 3682 w 3904"/>
                <a:gd name="T23" fmla="*/ 669 h 3800"/>
                <a:gd name="T24" fmla="*/ 3660 w 3904"/>
                <a:gd name="T25" fmla="*/ 660 h 3800"/>
                <a:gd name="T26" fmla="*/ 3655 w 3904"/>
                <a:gd name="T27" fmla="*/ 487 h 3800"/>
                <a:gd name="T28" fmla="*/ 3622 w 3904"/>
                <a:gd name="T29" fmla="*/ 369 h 3800"/>
                <a:gd name="T30" fmla="*/ 3537 w 3904"/>
                <a:gd name="T31" fmla="*/ 283 h 3800"/>
                <a:gd name="T32" fmla="*/ 3419 w 3904"/>
                <a:gd name="T33" fmla="*/ 251 h 3800"/>
                <a:gd name="T34" fmla="*/ 403 w 3904"/>
                <a:gd name="T35" fmla="*/ 266 h 3800"/>
                <a:gd name="T36" fmla="*/ 306 w 3904"/>
                <a:gd name="T37" fmla="*/ 335 h 3800"/>
                <a:gd name="T38" fmla="*/ 254 w 3904"/>
                <a:gd name="T39" fmla="*/ 444 h 3800"/>
                <a:gd name="T40" fmla="*/ 254 w 3904"/>
                <a:gd name="T41" fmla="*/ 3356 h 3800"/>
                <a:gd name="T42" fmla="*/ 306 w 3904"/>
                <a:gd name="T43" fmla="*/ 3465 h 3800"/>
                <a:gd name="T44" fmla="*/ 403 w 3904"/>
                <a:gd name="T45" fmla="*/ 3534 h 3800"/>
                <a:gd name="T46" fmla="*/ 3419 w 3904"/>
                <a:gd name="T47" fmla="*/ 3549 h 3800"/>
                <a:gd name="T48" fmla="*/ 3537 w 3904"/>
                <a:gd name="T49" fmla="*/ 3516 h 3800"/>
                <a:gd name="T50" fmla="*/ 3622 w 3904"/>
                <a:gd name="T51" fmla="*/ 3431 h 3800"/>
                <a:gd name="T52" fmla="*/ 3655 w 3904"/>
                <a:gd name="T53" fmla="*/ 3313 h 3800"/>
                <a:gd name="T54" fmla="*/ 3660 w 3904"/>
                <a:gd name="T55" fmla="*/ 2357 h 3800"/>
                <a:gd name="T56" fmla="*/ 3683 w 3904"/>
                <a:gd name="T57" fmla="*/ 2312 h 3800"/>
                <a:gd name="T58" fmla="*/ 3722 w 3904"/>
                <a:gd name="T59" fmla="*/ 2271 h 3800"/>
                <a:gd name="T60" fmla="*/ 3775 w 3904"/>
                <a:gd name="T61" fmla="*/ 2216 h 3800"/>
                <a:gd name="T62" fmla="*/ 3822 w 3904"/>
                <a:gd name="T63" fmla="*/ 2164 h 3800"/>
                <a:gd name="T64" fmla="*/ 3849 w 3904"/>
                <a:gd name="T65" fmla="*/ 2135 h 3800"/>
                <a:gd name="T66" fmla="*/ 3857 w 3904"/>
                <a:gd name="T67" fmla="*/ 2127 h 3800"/>
                <a:gd name="T68" fmla="*/ 3877 w 3904"/>
                <a:gd name="T69" fmla="*/ 2112 h 3800"/>
                <a:gd name="T70" fmla="*/ 3899 w 3904"/>
                <a:gd name="T71" fmla="*/ 2113 h 3800"/>
                <a:gd name="T72" fmla="*/ 3904 w 3904"/>
                <a:gd name="T73" fmla="*/ 3564 h 3800"/>
                <a:gd name="T74" fmla="*/ 3872 w 3904"/>
                <a:gd name="T75" fmla="*/ 3682 h 3800"/>
                <a:gd name="T76" fmla="*/ 3788 w 3904"/>
                <a:gd name="T77" fmla="*/ 3767 h 3800"/>
                <a:gd name="T78" fmla="*/ 3668 w 3904"/>
                <a:gd name="T79" fmla="*/ 3800 h 3800"/>
                <a:gd name="T80" fmla="*/ 154 w 3904"/>
                <a:gd name="T81" fmla="*/ 3785 h 3800"/>
                <a:gd name="T82" fmla="*/ 55 w 3904"/>
                <a:gd name="T83" fmla="*/ 3715 h 3800"/>
                <a:gd name="T84" fmla="*/ 4 w 3904"/>
                <a:gd name="T85" fmla="*/ 3606 h 3800"/>
                <a:gd name="T86" fmla="*/ 4 w 3904"/>
                <a:gd name="T87" fmla="*/ 194 h 3800"/>
                <a:gd name="T88" fmla="*/ 55 w 3904"/>
                <a:gd name="T89" fmla="*/ 85 h 3800"/>
                <a:gd name="T90" fmla="*/ 154 w 3904"/>
                <a:gd name="T91" fmla="*/ 15 h 3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04" h="3800">
                  <a:moveTo>
                    <a:pt x="236" y="0"/>
                  </a:moveTo>
                  <a:lnTo>
                    <a:pt x="3668" y="0"/>
                  </a:lnTo>
                  <a:lnTo>
                    <a:pt x="3711" y="4"/>
                  </a:lnTo>
                  <a:lnTo>
                    <a:pt x="3750" y="15"/>
                  </a:lnTo>
                  <a:lnTo>
                    <a:pt x="3788" y="33"/>
                  </a:lnTo>
                  <a:lnTo>
                    <a:pt x="3821" y="57"/>
                  </a:lnTo>
                  <a:lnTo>
                    <a:pt x="3849" y="85"/>
                  </a:lnTo>
                  <a:lnTo>
                    <a:pt x="3872" y="118"/>
                  </a:lnTo>
                  <a:lnTo>
                    <a:pt x="3889" y="155"/>
                  </a:lnTo>
                  <a:lnTo>
                    <a:pt x="3902" y="194"/>
                  </a:lnTo>
                  <a:lnTo>
                    <a:pt x="3904" y="236"/>
                  </a:lnTo>
                  <a:lnTo>
                    <a:pt x="3904" y="421"/>
                  </a:lnTo>
                  <a:lnTo>
                    <a:pt x="3903" y="443"/>
                  </a:lnTo>
                  <a:lnTo>
                    <a:pt x="3898" y="462"/>
                  </a:lnTo>
                  <a:lnTo>
                    <a:pt x="3889" y="478"/>
                  </a:lnTo>
                  <a:lnTo>
                    <a:pt x="3881" y="490"/>
                  </a:lnTo>
                  <a:lnTo>
                    <a:pt x="3872" y="499"/>
                  </a:lnTo>
                  <a:lnTo>
                    <a:pt x="3865" y="506"/>
                  </a:lnTo>
                  <a:lnTo>
                    <a:pt x="3856" y="516"/>
                  </a:lnTo>
                  <a:lnTo>
                    <a:pt x="3844" y="526"/>
                  </a:lnTo>
                  <a:lnTo>
                    <a:pt x="3829" y="541"/>
                  </a:lnTo>
                  <a:lnTo>
                    <a:pt x="3813" y="556"/>
                  </a:lnTo>
                  <a:lnTo>
                    <a:pt x="3796" y="572"/>
                  </a:lnTo>
                  <a:lnTo>
                    <a:pt x="3779" y="587"/>
                  </a:lnTo>
                  <a:lnTo>
                    <a:pt x="3763" y="603"/>
                  </a:lnTo>
                  <a:lnTo>
                    <a:pt x="3748" y="617"/>
                  </a:lnTo>
                  <a:lnTo>
                    <a:pt x="3736" y="629"/>
                  </a:lnTo>
                  <a:lnTo>
                    <a:pt x="3725" y="638"/>
                  </a:lnTo>
                  <a:lnTo>
                    <a:pt x="3718" y="644"/>
                  </a:lnTo>
                  <a:lnTo>
                    <a:pt x="3717" y="646"/>
                  </a:lnTo>
                  <a:lnTo>
                    <a:pt x="3715" y="648"/>
                  </a:lnTo>
                  <a:lnTo>
                    <a:pt x="3711" y="652"/>
                  </a:lnTo>
                  <a:lnTo>
                    <a:pt x="3705" y="657"/>
                  </a:lnTo>
                  <a:lnTo>
                    <a:pt x="3698" y="663"/>
                  </a:lnTo>
                  <a:lnTo>
                    <a:pt x="3690" y="667"/>
                  </a:lnTo>
                  <a:lnTo>
                    <a:pt x="3682" y="669"/>
                  </a:lnTo>
                  <a:lnTo>
                    <a:pt x="3674" y="671"/>
                  </a:lnTo>
                  <a:lnTo>
                    <a:pt x="3665" y="668"/>
                  </a:lnTo>
                  <a:lnTo>
                    <a:pt x="3660" y="660"/>
                  </a:lnTo>
                  <a:lnTo>
                    <a:pt x="3656" y="646"/>
                  </a:lnTo>
                  <a:lnTo>
                    <a:pt x="3655" y="628"/>
                  </a:lnTo>
                  <a:lnTo>
                    <a:pt x="3655" y="487"/>
                  </a:lnTo>
                  <a:lnTo>
                    <a:pt x="3651" y="444"/>
                  </a:lnTo>
                  <a:lnTo>
                    <a:pt x="3640" y="405"/>
                  </a:lnTo>
                  <a:lnTo>
                    <a:pt x="3622" y="369"/>
                  </a:lnTo>
                  <a:lnTo>
                    <a:pt x="3599" y="335"/>
                  </a:lnTo>
                  <a:lnTo>
                    <a:pt x="3571" y="306"/>
                  </a:lnTo>
                  <a:lnTo>
                    <a:pt x="3537" y="283"/>
                  </a:lnTo>
                  <a:lnTo>
                    <a:pt x="3501" y="266"/>
                  </a:lnTo>
                  <a:lnTo>
                    <a:pt x="3460" y="255"/>
                  </a:lnTo>
                  <a:lnTo>
                    <a:pt x="3419" y="251"/>
                  </a:lnTo>
                  <a:lnTo>
                    <a:pt x="486" y="251"/>
                  </a:lnTo>
                  <a:lnTo>
                    <a:pt x="444" y="255"/>
                  </a:lnTo>
                  <a:lnTo>
                    <a:pt x="403" y="266"/>
                  </a:lnTo>
                  <a:lnTo>
                    <a:pt x="367" y="283"/>
                  </a:lnTo>
                  <a:lnTo>
                    <a:pt x="335" y="306"/>
                  </a:lnTo>
                  <a:lnTo>
                    <a:pt x="306" y="335"/>
                  </a:lnTo>
                  <a:lnTo>
                    <a:pt x="282" y="369"/>
                  </a:lnTo>
                  <a:lnTo>
                    <a:pt x="264" y="405"/>
                  </a:lnTo>
                  <a:lnTo>
                    <a:pt x="254" y="444"/>
                  </a:lnTo>
                  <a:lnTo>
                    <a:pt x="250" y="487"/>
                  </a:lnTo>
                  <a:lnTo>
                    <a:pt x="250" y="3313"/>
                  </a:lnTo>
                  <a:lnTo>
                    <a:pt x="254" y="3356"/>
                  </a:lnTo>
                  <a:lnTo>
                    <a:pt x="264" y="3395"/>
                  </a:lnTo>
                  <a:lnTo>
                    <a:pt x="282" y="3431"/>
                  </a:lnTo>
                  <a:lnTo>
                    <a:pt x="306" y="3465"/>
                  </a:lnTo>
                  <a:lnTo>
                    <a:pt x="335" y="3494"/>
                  </a:lnTo>
                  <a:lnTo>
                    <a:pt x="367" y="3516"/>
                  </a:lnTo>
                  <a:lnTo>
                    <a:pt x="403" y="3534"/>
                  </a:lnTo>
                  <a:lnTo>
                    <a:pt x="444" y="3545"/>
                  </a:lnTo>
                  <a:lnTo>
                    <a:pt x="486" y="3549"/>
                  </a:lnTo>
                  <a:lnTo>
                    <a:pt x="3419" y="3549"/>
                  </a:lnTo>
                  <a:lnTo>
                    <a:pt x="3460" y="3545"/>
                  </a:lnTo>
                  <a:lnTo>
                    <a:pt x="3501" y="3534"/>
                  </a:lnTo>
                  <a:lnTo>
                    <a:pt x="3537" y="3516"/>
                  </a:lnTo>
                  <a:lnTo>
                    <a:pt x="3571" y="3494"/>
                  </a:lnTo>
                  <a:lnTo>
                    <a:pt x="3599" y="3465"/>
                  </a:lnTo>
                  <a:lnTo>
                    <a:pt x="3622" y="3431"/>
                  </a:lnTo>
                  <a:lnTo>
                    <a:pt x="3640" y="3395"/>
                  </a:lnTo>
                  <a:lnTo>
                    <a:pt x="3651" y="3356"/>
                  </a:lnTo>
                  <a:lnTo>
                    <a:pt x="3655" y="3313"/>
                  </a:lnTo>
                  <a:lnTo>
                    <a:pt x="3655" y="2409"/>
                  </a:lnTo>
                  <a:lnTo>
                    <a:pt x="3656" y="2380"/>
                  </a:lnTo>
                  <a:lnTo>
                    <a:pt x="3660" y="2357"/>
                  </a:lnTo>
                  <a:lnTo>
                    <a:pt x="3665" y="2339"/>
                  </a:lnTo>
                  <a:lnTo>
                    <a:pt x="3674" y="2324"/>
                  </a:lnTo>
                  <a:lnTo>
                    <a:pt x="3683" y="2312"/>
                  </a:lnTo>
                  <a:lnTo>
                    <a:pt x="3692" y="2301"/>
                  </a:lnTo>
                  <a:lnTo>
                    <a:pt x="3707" y="2287"/>
                  </a:lnTo>
                  <a:lnTo>
                    <a:pt x="3722" y="2271"/>
                  </a:lnTo>
                  <a:lnTo>
                    <a:pt x="3740" y="2253"/>
                  </a:lnTo>
                  <a:lnTo>
                    <a:pt x="3757" y="2235"/>
                  </a:lnTo>
                  <a:lnTo>
                    <a:pt x="3775" y="2216"/>
                  </a:lnTo>
                  <a:lnTo>
                    <a:pt x="3791" y="2198"/>
                  </a:lnTo>
                  <a:lnTo>
                    <a:pt x="3807" y="2181"/>
                  </a:lnTo>
                  <a:lnTo>
                    <a:pt x="3822" y="2164"/>
                  </a:lnTo>
                  <a:lnTo>
                    <a:pt x="3834" y="2151"/>
                  </a:lnTo>
                  <a:lnTo>
                    <a:pt x="3842" y="2142"/>
                  </a:lnTo>
                  <a:lnTo>
                    <a:pt x="3849" y="2135"/>
                  </a:lnTo>
                  <a:lnTo>
                    <a:pt x="3850" y="2132"/>
                  </a:lnTo>
                  <a:lnTo>
                    <a:pt x="3853" y="2131"/>
                  </a:lnTo>
                  <a:lnTo>
                    <a:pt x="3857" y="2127"/>
                  </a:lnTo>
                  <a:lnTo>
                    <a:pt x="3862" y="2121"/>
                  </a:lnTo>
                  <a:lnTo>
                    <a:pt x="3869" y="2116"/>
                  </a:lnTo>
                  <a:lnTo>
                    <a:pt x="3877" y="2112"/>
                  </a:lnTo>
                  <a:lnTo>
                    <a:pt x="3885" y="2109"/>
                  </a:lnTo>
                  <a:lnTo>
                    <a:pt x="3893" y="2109"/>
                  </a:lnTo>
                  <a:lnTo>
                    <a:pt x="3899" y="2113"/>
                  </a:lnTo>
                  <a:lnTo>
                    <a:pt x="3903" y="2124"/>
                  </a:lnTo>
                  <a:lnTo>
                    <a:pt x="3904" y="2140"/>
                  </a:lnTo>
                  <a:lnTo>
                    <a:pt x="3904" y="3564"/>
                  </a:lnTo>
                  <a:lnTo>
                    <a:pt x="3902" y="3606"/>
                  </a:lnTo>
                  <a:lnTo>
                    <a:pt x="3889" y="3646"/>
                  </a:lnTo>
                  <a:lnTo>
                    <a:pt x="3872" y="3682"/>
                  </a:lnTo>
                  <a:lnTo>
                    <a:pt x="3849" y="3715"/>
                  </a:lnTo>
                  <a:lnTo>
                    <a:pt x="3821" y="3743"/>
                  </a:lnTo>
                  <a:lnTo>
                    <a:pt x="3788" y="3767"/>
                  </a:lnTo>
                  <a:lnTo>
                    <a:pt x="3750" y="3785"/>
                  </a:lnTo>
                  <a:lnTo>
                    <a:pt x="3711" y="3796"/>
                  </a:lnTo>
                  <a:lnTo>
                    <a:pt x="3668" y="3800"/>
                  </a:lnTo>
                  <a:lnTo>
                    <a:pt x="236" y="3800"/>
                  </a:lnTo>
                  <a:lnTo>
                    <a:pt x="194" y="3796"/>
                  </a:lnTo>
                  <a:lnTo>
                    <a:pt x="154" y="3785"/>
                  </a:lnTo>
                  <a:lnTo>
                    <a:pt x="117" y="3767"/>
                  </a:lnTo>
                  <a:lnTo>
                    <a:pt x="84" y="3743"/>
                  </a:lnTo>
                  <a:lnTo>
                    <a:pt x="55" y="3715"/>
                  </a:lnTo>
                  <a:lnTo>
                    <a:pt x="32" y="3682"/>
                  </a:lnTo>
                  <a:lnTo>
                    <a:pt x="15" y="3646"/>
                  </a:lnTo>
                  <a:lnTo>
                    <a:pt x="4" y="3606"/>
                  </a:lnTo>
                  <a:lnTo>
                    <a:pt x="0" y="3564"/>
                  </a:lnTo>
                  <a:lnTo>
                    <a:pt x="0" y="236"/>
                  </a:lnTo>
                  <a:lnTo>
                    <a:pt x="4" y="194"/>
                  </a:lnTo>
                  <a:lnTo>
                    <a:pt x="15" y="155"/>
                  </a:lnTo>
                  <a:lnTo>
                    <a:pt x="32" y="118"/>
                  </a:lnTo>
                  <a:lnTo>
                    <a:pt x="55" y="85"/>
                  </a:lnTo>
                  <a:lnTo>
                    <a:pt x="84" y="57"/>
                  </a:lnTo>
                  <a:lnTo>
                    <a:pt x="117" y="33"/>
                  </a:lnTo>
                  <a:lnTo>
                    <a:pt x="154" y="15"/>
                  </a:lnTo>
                  <a:lnTo>
                    <a:pt x="194" y="4"/>
                  </a:lnTo>
                  <a:lnTo>
                    <a:pt x="2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grpSp>
      <p:sp>
        <p:nvSpPr>
          <p:cNvPr id="100" name="TextBox 99">
            <a:extLst>
              <a:ext uri="{FF2B5EF4-FFF2-40B4-BE49-F238E27FC236}">
                <a16:creationId xmlns:a16="http://schemas.microsoft.com/office/drawing/2014/main" id="{069FA484-6B22-43AF-B8EF-A6881D5C73B8}"/>
              </a:ext>
            </a:extLst>
          </p:cNvPr>
          <p:cNvSpPr txBox="1"/>
          <p:nvPr/>
        </p:nvSpPr>
        <p:spPr>
          <a:xfrm>
            <a:off x="1699025" y="4217019"/>
            <a:ext cx="1631032" cy="2077492"/>
          </a:xfrm>
          <a:prstGeom prst="rect">
            <a:avLst/>
          </a:prstGeom>
          <a:noFill/>
        </p:spPr>
        <p:txBody>
          <a:bodyPr wrap="square" rtlCol="0">
            <a:spAutoFit/>
          </a:bodyPr>
          <a:lstStyle/>
          <a:p>
            <a:pPr algn="ctr" defTabSz="1219170">
              <a:spcBef>
                <a:spcPct val="20000"/>
              </a:spcBef>
              <a:defRPr/>
            </a:pPr>
            <a:r>
              <a:rPr lang="en-US" sz="1400" dirty="0">
                <a:solidFill>
                  <a:srgbClr val="34738D"/>
                </a:solidFill>
                <a:latin typeface="Bernard MT Condensed" panose="02050806060905020404" pitchFamily="18" charset="0"/>
              </a:rPr>
              <a:t>OPTION #1</a:t>
            </a:r>
          </a:p>
          <a:p>
            <a:pPr algn="ctr" defTabSz="1219170">
              <a:spcBef>
                <a:spcPct val="20000"/>
              </a:spcBef>
              <a:defRPr/>
            </a:pPr>
            <a:endParaRPr lang="en-US" sz="500" dirty="0">
              <a:solidFill>
                <a:srgbClr val="4F4F4F"/>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rgbClr val="4F4F4F"/>
              </a:solidFill>
              <a:latin typeface="Candara" panose="020E0502030303020204" pitchFamily="34" charset="0"/>
            </a:endParaRPr>
          </a:p>
        </p:txBody>
      </p:sp>
      <p:sp>
        <p:nvSpPr>
          <p:cNvPr id="101" name="TextBox 100">
            <a:extLst>
              <a:ext uri="{FF2B5EF4-FFF2-40B4-BE49-F238E27FC236}">
                <a16:creationId xmlns:a16="http://schemas.microsoft.com/office/drawing/2014/main" id="{3C460CDD-CBA8-4E02-9F83-C2D3E215CBC8}"/>
              </a:ext>
            </a:extLst>
          </p:cNvPr>
          <p:cNvSpPr txBox="1"/>
          <p:nvPr/>
        </p:nvSpPr>
        <p:spPr>
          <a:xfrm>
            <a:off x="3436544" y="4217019"/>
            <a:ext cx="1627632" cy="2077492"/>
          </a:xfrm>
          <a:prstGeom prst="rect">
            <a:avLst/>
          </a:prstGeom>
          <a:noFill/>
        </p:spPr>
        <p:txBody>
          <a:bodyPr wrap="square" rtlCol="0">
            <a:spAutoFit/>
          </a:bodyPr>
          <a:lstStyle/>
          <a:p>
            <a:pPr algn="ctr" defTabSz="1219170">
              <a:spcBef>
                <a:spcPct val="20000"/>
              </a:spcBef>
              <a:defRPr/>
            </a:pPr>
            <a:r>
              <a:rPr lang="en-US" sz="1400" dirty="0">
                <a:solidFill>
                  <a:srgbClr val="189A80"/>
                </a:solidFill>
                <a:latin typeface="Bernard MT Condensed" panose="02050806060905020404" pitchFamily="18" charset="0"/>
              </a:rPr>
              <a:t>OPTION #2</a:t>
            </a:r>
          </a:p>
          <a:p>
            <a:pPr algn="ctr" defTabSz="1219170">
              <a:spcBef>
                <a:spcPct val="20000"/>
              </a:spcBef>
              <a:defRPr/>
            </a:pPr>
            <a:endParaRPr lang="en-US" sz="500" dirty="0">
              <a:solidFill>
                <a:srgbClr val="4F4F4F"/>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rgbClr val="4F4F4F"/>
              </a:solidFill>
              <a:latin typeface="Candara" panose="020E0502030303020204" pitchFamily="34" charset="0"/>
            </a:endParaRPr>
          </a:p>
        </p:txBody>
      </p:sp>
      <p:sp>
        <p:nvSpPr>
          <p:cNvPr id="102" name="TextBox 101">
            <a:extLst>
              <a:ext uri="{FF2B5EF4-FFF2-40B4-BE49-F238E27FC236}">
                <a16:creationId xmlns:a16="http://schemas.microsoft.com/office/drawing/2014/main" id="{677683F8-B30E-4B7F-9F87-3F730DEBC7D8}"/>
              </a:ext>
            </a:extLst>
          </p:cNvPr>
          <p:cNvSpPr txBox="1"/>
          <p:nvPr/>
        </p:nvSpPr>
        <p:spPr>
          <a:xfrm>
            <a:off x="5175504" y="4209313"/>
            <a:ext cx="1645920" cy="2077492"/>
          </a:xfrm>
          <a:prstGeom prst="rect">
            <a:avLst/>
          </a:prstGeom>
          <a:noFill/>
        </p:spPr>
        <p:txBody>
          <a:bodyPr wrap="square" rtlCol="0">
            <a:spAutoFit/>
          </a:bodyPr>
          <a:lstStyle/>
          <a:p>
            <a:pPr algn="ctr" defTabSz="1219170">
              <a:spcBef>
                <a:spcPct val="20000"/>
              </a:spcBef>
              <a:defRPr/>
            </a:pPr>
            <a:r>
              <a:rPr lang="en-US" sz="1400" dirty="0">
                <a:solidFill>
                  <a:srgbClr val="EF9D27"/>
                </a:solidFill>
                <a:latin typeface="Bernard MT Condensed" panose="02050806060905020404" pitchFamily="18" charset="0"/>
              </a:rPr>
              <a:t>OPTION #3</a:t>
            </a:r>
          </a:p>
          <a:p>
            <a:pPr algn="ctr" defTabSz="1219170">
              <a:spcBef>
                <a:spcPct val="20000"/>
              </a:spcBef>
              <a:defRPr/>
            </a:pPr>
            <a:endParaRPr lang="en-US" sz="500" dirty="0">
              <a:solidFill>
                <a:srgbClr val="4F4F4F"/>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rgbClr val="4F4F4F"/>
              </a:solidFill>
              <a:latin typeface="Candara" panose="020E0502030303020204" pitchFamily="34" charset="0"/>
            </a:endParaRPr>
          </a:p>
        </p:txBody>
      </p:sp>
      <p:sp>
        <p:nvSpPr>
          <p:cNvPr id="103" name="TextBox 102">
            <a:extLst>
              <a:ext uri="{FF2B5EF4-FFF2-40B4-BE49-F238E27FC236}">
                <a16:creationId xmlns:a16="http://schemas.microsoft.com/office/drawing/2014/main" id="{662183F2-8784-495F-9416-03C33C3E2A1E}"/>
              </a:ext>
            </a:extLst>
          </p:cNvPr>
          <p:cNvSpPr txBox="1"/>
          <p:nvPr/>
        </p:nvSpPr>
        <p:spPr>
          <a:xfrm>
            <a:off x="6912864" y="4214581"/>
            <a:ext cx="1645920" cy="2077492"/>
          </a:xfrm>
          <a:prstGeom prst="rect">
            <a:avLst/>
          </a:prstGeom>
          <a:noFill/>
        </p:spPr>
        <p:txBody>
          <a:bodyPr wrap="square" rtlCol="0">
            <a:spAutoFit/>
          </a:bodyPr>
          <a:lstStyle/>
          <a:p>
            <a:pPr algn="ctr" defTabSz="1219170">
              <a:spcBef>
                <a:spcPct val="20000"/>
              </a:spcBef>
              <a:defRPr/>
            </a:pPr>
            <a:r>
              <a:rPr lang="en-US" sz="1400" dirty="0">
                <a:solidFill>
                  <a:srgbClr val="D34132"/>
                </a:solidFill>
                <a:latin typeface="Bernard MT Condensed" panose="02050806060905020404" pitchFamily="18" charset="0"/>
              </a:rPr>
              <a:t>OPTION #4</a:t>
            </a:r>
          </a:p>
          <a:p>
            <a:pPr algn="ctr" defTabSz="1219170">
              <a:spcBef>
                <a:spcPct val="20000"/>
              </a:spcBef>
              <a:defRPr/>
            </a:pPr>
            <a:endParaRPr lang="en-US" sz="500" dirty="0">
              <a:solidFill>
                <a:srgbClr val="4F4F4F"/>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rgbClr val="4F4F4F"/>
              </a:solidFill>
              <a:latin typeface="Candara" panose="020E0502030303020204" pitchFamily="34" charset="0"/>
            </a:endParaRPr>
          </a:p>
        </p:txBody>
      </p:sp>
      <p:sp>
        <p:nvSpPr>
          <p:cNvPr id="104" name="TextBox 103">
            <a:extLst>
              <a:ext uri="{FF2B5EF4-FFF2-40B4-BE49-F238E27FC236}">
                <a16:creationId xmlns:a16="http://schemas.microsoft.com/office/drawing/2014/main" id="{F2515EA5-ABA0-4C6F-8C0B-140CEF4ACA4F}"/>
              </a:ext>
            </a:extLst>
          </p:cNvPr>
          <p:cNvSpPr txBox="1"/>
          <p:nvPr/>
        </p:nvSpPr>
        <p:spPr>
          <a:xfrm>
            <a:off x="8650224" y="4219849"/>
            <a:ext cx="1645920" cy="2077492"/>
          </a:xfrm>
          <a:prstGeom prst="rect">
            <a:avLst/>
          </a:prstGeom>
          <a:noFill/>
        </p:spPr>
        <p:txBody>
          <a:bodyPr wrap="square" rtlCol="0">
            <a:spAutoFit/>
          </a:bodyPr>
          <a:lstStyle/>
          <a:p>
            <a:pPr algn="ctr" defTabSz="1219170">
              <a:spcBef>
                <a:spcPct val="20000"/>
              </a:spcBef>
              <a:defRPr/>
            </a:pPr>
            <a:r>
              <a:rPr lang="en-US" sz="1400" dirty="0">
                <a:solidFill>
                  <a:srgbClr val="564267"/>
                </a:solidFill>
                <a:latin typeface="Bernard MT Condensed" panose="02050806060905020404" pitchFamily="18" charset="0"/>
              </a:rPr>
              <a:t>OPTION #5</a:t>
            </a:r>
          </a:p>
          <a:p>
            <a:pPr algn="ctr" defTabSz="1219170">
              <a:spcBef>
                <a:spcPct val="20000"/>
              </a:spcBef>
              <a:defRPr/>
            </a:pPr>
            <a:endParaRPr lang="en-US" sz="500" dirty="0">
              <a:solidFill>
                <a:srgbClr val="4F4F4F"/>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rgbClr val="4F4F4F"/>
              </a:solidFill>
              <a:latin typeface="Candara" panose="020E0502030303020204" pitchFamily="34" charset="0"/>
            </a:endParaRPr>
          </a:p>
        </p:txBody>
      </p:sp>
      <p:pic>
        <p:nvPicPr>
          <p:cNvPr id="66" name="Picture 65">
            <a:hlinkClick r:id="rId2"/>
            <a:extLst>
              <a:ext uri="{FF2B5EF4-FFF2-40B4-BE49-F238E27FC236}">
                <a16:creationId xmlns:a16="http://schemas.microsoft.com/office/drawing/2014/main" id="{B69555B0-D821-44AD-A24F-606FB834200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976512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fade">
                                      <p:cBhvr>
                                        <p:cTn id="11" dur="1000"/>
                                        <p:tgtEl>
                                          <p:spTgt spid="30"/>
                                        </p:tgtEl>
                                      </p:cBhvr>
                                    </p:animEffect>
                                    <p:anim calcmode="lin" valueType="num">
                                      <p:cBhvr>
                                        <p:cTn id="12" dur="1000" fill="hold"/>
                                        <p:tgtEl>
                                          <p:spTgt spid="30"/>
                                        </p:tgtEl>
                                        <p:attrNameLst>
                                          <p:attrName>ppt_x</p:attrName>
                                        </p:attrNameLst>
                                      </p:cBhvr>
                                      <p:tavLst>
                                        <p:tav tm="0">
                                          <p:val>
                                            <p:strVal val="#ppt_x"/>
                                          </p:val>
                                        </p:tav>
                                        <p:tav tm="100000">
                                          <p:val>
                                            <p:strVal val="#ppt_x"/>
                                          </p:val>
                                        </p:tav>
                                      </p:tavLst>
                                    </p:anim>
                                    <p:anim calcmode="lin" valueType="num">
                                      <p:cBhvr>
                                        <p:cTn id="13" dur="1000" fill="hold"/>
                                        <p:tgtEl>
                                          <p:spTgt spid="30"/>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2" fill="hold" nodeType="afterEffect">
                                  <p:stCondLst>
                                    <p:cond delay="0"/>
                                  </p:stCondLst>
                                  <p:childTnLst>
                                    <p:set>
                                      <p:cBhvr>
                                        <p:cTn id="16" dur="1" fill="hold">
                                          <p:stCondLst>
                                            <p:cond delay="0"/>
                                          </p:stCondLst>
                                        </p:cTn>
                                        <p:tgtEl>
                                          <p:spTgt spid="110"/>
                                        </p:tgtEl>
                                        <p:attrNameLst>
                                          <p:attrName>style.visibility</p:attrName>
                                        </p:attrNameLst>
                                      </p:cBhvr>
                                      <p:to>
                                        <p:strVal val="visible"/>
                                      </p:to>
                                    </p:set>
                                    <p:anim calcmode="lin" valueType="num">
                                      <p:cBhvr additive="base">
                                        <p:cTn id="17" dur="500" fill="hold"/>
                                        <p:tgtEl>
                                          <p:spTgt spid="110"/>
                                        </p:tgtEl>
                                        <p:attrNameLst>
                                          <p:attrName>ppt_x</p:attrName>
                                        </p:attrNameLst>
                                      </p:cBhvr>
                                      <p:tavLst>
                                        <p:tav tm="0">
                                          <p:val>
                                            <p:strVal val="1+#ppt_w/2"/>
                                          </p:val>
                                        </p:tav>
                                        <p:tav tm="100000">
                                          <p:val>
                                            <p:strVal val="#ppt_x"/>
                                          </p:val>
                                        </p:tav>
                                      </p:tavLst>
                                    </p:anim>
                                    <p:anim calcmode="lin" valueType="num">
                                      <p:cBhvr additive="base">
                                        <p:cTn id="18" dur="500" fill="hold"/>
                                        <p:tgtEl>
                                          <p:spTgt spid="110"/>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28"/>
                                        </p:tgtEl>
                                        <p:attrNameLst>
                                          <p:attrName>style.visibility</p:attrName>
                                        </p:attrNameLst>
                                      </p:cBhvr>
                                      <p:to>
                                        <p:strVal val="visible"/>
                                      </p:to>
                                    </p:set>
                                    <p:anim calcmode="lin" valueType="num">
                                      <p:cBhvr additive="base">
                                        <p:cTn id="21" dur="500" fill="hold"/>
                                        <p:tgtEl>
                                          <p:spTgt spid="28"/>
                                        </p:tgtEl>
                                        <p:attrNameLst>
                                          <p:attrName>ppt_x</p:attrName>
                                        </p:attrNameLst>
                                      </p:cBhvr>
                                      <p:tavLst>
                                        <p:tav tm="0">
                                          <p:val>
                                            <p:strVal val="1+#ppt_w/2"/>
                                          </p:val>
                                        </p:tav>
                                        <p:tav tm="100000">
                                          <p:val>
                                            <p:strVal val="#ppt_x"/>
                                          </p:val>
                                        </p:tav>
                                      </p:tavLst>
                                    </p:anim>
                                    <p:anim calcmode="lin" valueType="num">
                                      <p:cBhvr additive="base">
                                        <p:cTn id="22" dur="500" fill="hold"/>
                                        <p:tgtEl>
                                          <p:spTgt spid="28"/>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1+#ppt_w/2"/>
                                          </p:val>
                                        </p:tav>
                                        <p:tav tm="100000">
                                          <p:val>
                                            <p:strVal val="#ppt_x"/>
                                          </p:val>
                                        </p:tav>
                                      </p:tavLst>
                                    </p:anim>
                                    <p:anim calcmode="lin" valueType="num">
                                      <p:cBhvr additive="base">
                                        <p:cTn id="26" dur="500" fill="hold"/>
                                        <p:tgtEl>
                                          <p:spTgt spid="3"/>
                                        </p:tgtEl>
                                        <p:attrNameLst>
                                          <p:attrName>ppt_y</p:attrName>
                                        </p:attrNameLst>
                                      </p:cBhvr>
                                      <p:tavLst>
                                        <p:tav tm="0">
                                          <p:val>
                                            <p:strVal val="#ppt_y"/>
                                          </p:val>
                                        </p:tav>
                                        <p:tav tm="100000">
                                          <p:val>
                                            <p:strVal val="#ppt_y"/>
                                          </p:val>
                                        </p:tav>
                                      </p:tavLst>
                                    </p:anim>
                                  </p:childTnLst>
                                </p:cTn>
                              </p:par>
                              <p:par>
                                <p:cTn id="27" presetID="31" presetClass="entr" presetSubtype="0" fill="hold" grpId="0" nodeType="withEffect">
                                  <p:stCondLst>
                                    <p:cond delay="250"/>
                                  </p:stCondLst>
                                  <p:childTnLst>
                                    <p:set>
                                      <p:cBhvr>
                                        <p:cTn id="28" dur="1" fill="hold">
                                          <p:stCondLst>
                                            <p:cond delay="0"/>
                                          </p:stCondLst>
                                        </p:cTn>
                                        <p:tgtEl>
                                          <p:spTgt spid="15"/>
                                        </p:tgtEl>
                                        <p:attrNameLst>
                                          <p:attrName>style.visibility</p:attrName>
                                        </p:attrNameLst>
                                      </p:cBhvr>
                                      <p:to>
                                        <p:strVal val="visible"/>
                                      </p:to>
                                    </p:set>
                                    <p:anim calcmode="lin" valueType="num">
                                      <p:cBhvr>
                                        <p:cTn id="29" dur="1000" fill="hold"/>
                                        <p:tgtEl>
                                          <p:spTgt spid="15"/>
                                        </p:tgtEl>
                                        <p:attrNameLst>
                                          <p:attrName>ppt_w</p:attrName>
                                        </p:attrNameLst>
                                      </p:cBhvr>
                                      <p:tavLst>
                                        <p:tav tm="0">
                                          <p:val>
                                            <p:fltVal val="0"/>
                                          </p:val>
                                        </p:tav>
                                        <p:tav tm="100000">
                                          <p:val>
                                            <p:strVal val="#ppt_w"/>
                                          </p:val>
                                        </p:tav>
                                      </p:tavLst>
                                    </p:anim>
                                    <p:anim calcmode="lin" valueType="num">
                                      <p:cBhvr>
                                        <p:cTn id="30" dur="1000" fill="hold"/>
                                        <p:tgtEl>
                                          <p:spTgt spid="15"/>
                                        </p:tgtEl>
                                        <p:attrNameLst>
                                          <p:attrName>ppt_h</p:attrName>
                                        </p:attrNameLst>
                                      </p:cBhvr>
                                      <p:tavLst>
                                        <p:tav tm="0">
                                          <p:val>
                                            <p:fltVal val="0"/>
                                          </p:val>
                                        </p:tav>
                                        <p:tav tm="100000">
                                          <p:val>
                                            <p:strVal val="#ppt_h"/>
                                          </p:val>
                                        </p:tav>
                                      </p:tavLst>
                                    </p:anim>
                                    <p:anim calcmode="lin" valueType="num">
                                      <p:cBhvr>
                                        <p:cTn id="31" dur="1000" fill="hold"/>
                                        <p:tgtEl>
                                          <p:spTgt spid="15"/>
                                        </p:tgtEl>
                                        <p:attrNameLst>
                                          <p:attrName>style.rotation</p:attrName>
                                        </p:attrNameLst>
                                      </p:cBhvr>
                                      <p:tavLst>
                                        <p:tav tm="0">
                                          <p:val>
                                            <p:fltVal val="90"/>
                                          </p:val>
                                        </p:tav>
                                        <p:tav tm="100000">
                                          <p:val>
                                            <p:fltVal val="0"/>
                                          </p:val>
                                        </p:tav>
                                      </p:tavLst>
                                    </p:anim>
                                    <p:animEffect transition="in" filter="fade">
                                      <p:cBhvr>
                                        <p:cTn id="32" dur="1000"/>
                                        <p:tgtEl>
                                          <p:spTgt spid="15"/>
                                        </p:tgtEl>
                                      </p:cBhvr>
                                    </p:animEffect>
                                  </p:childTnLst>
                                </p:cTn>
                              </p:par>
                            </p:childTnLst>
                          </p:cTn>
                        </p:par>
                        <p:par>
                          <p:cTn id="33" fill="hold">
                            <p:stCondLst>
                              <p:cond delay="2750"/>
                            </p:stCondLst>
                            <p:childTnLst>
                              <p:par>
                                <p:cTn id="34" presetID="53" presetClass="entr" presetSubtype="16" fill="hold" nodeType="afterEffect">
                                  <p:stCondLst>
                                    <p:cond delay="0"/>
                                  </p:stCondLst>
                                  <p:childTnLst>
                                    <p:set>
                                      <p:cBhvr>
                                        <p:cTn id="35" dur="1" fill="hold">
                                          <p:stCondLst>
                                            <p:cond delay="0"/>
                                          </p:stCondLst>
                                        </p:cTn>
                                        <p:tgtEl>
                                          <p:spTgt spid="12"/>
                                        </p:tgtEl>
                                        <p:attrNameLst>
                                          <p:attrName>style.visibility</p:attrName>
                                        </p:attrNameLst>
                                      </p:cBhvr>
                                      <p:to>
                                        <p:strVal val="visible"/>
                                      </p:to>
                                    </p:set>
                                    <p:anim calcmode="lin" valueType="num">
                                      <p:cBhvr>
                                        <p:cTn id="36" dur="500" fill="hold"/>
                                        <p:tgtEl>
                                          <p:spTgt spid="12"/>
                                        </p:tgtEl>
                                        <p:attrNameLst>
                                          <p:attrName>ppt_w</p:attrName>
                                        </p:attrNameLst>
                                      </p:cBhvr>
                                      <p:tavLst>
                                        <p:tav tm="0">
                                          <p:val>
                                            <p:fltVal val="0"/>
                                          </p:val>
                                        </p:tav>
                                        <p:tav tm="100000">
                                          <p:val>
                                            <p:strVal val="#ppt_w"/>
                                          </p:val>
                                        </p:tav>
                                      </p:tavLst>
                                    </p:anim>
                                    <p:anim calcmode="lin" valueType="num">
                                      <p:cBhvr>
                                        <p:cTn id="37" dur="500" fill="hold"/>
                                        <p:tgtEl>
                                          <p:spTgt spid="12"/>
                                        </p:tgtEl>
                                        <p:attrNameLst>
                                          <p:attrName>ppt_h</p:attrName>
                                        </p:attrNameLst>
                                      </p:cBhvr>
                                      <p:tavLst>
                                        <p:tav tm="0">
                                          <p:val>
                                            <p:fltVal val="0"/>
                                          </p:val>
                                        </p:tav>
                                        <p:tav tm="100000">
                                          <p:val>
                                            <p:strVal val="#ppt_h"/>
                                          </p:val>
                                        </p:tav>
                                      </p:tavLst>
                                    </p:anim>
                                    <p:animEffect transition="in" filter="fade">
                                      <p:cBhvr>
                                        <p:cTn id="38" dur="500"/>
                                        <p:tgtEl>
                                          <p:spTgt spid="12"/>
                                        </p:tgtEl>
                                      </p:cBhvr>
                                    </p:animEffect>
                                  </p:childTnLst>
                                </p:cTn>
                              </p:par>
                              <p:par>
                                <p:cTn id="39" presetID="42" presetClass="entr" presetSubtype="0" fill="hold" grpId="0" nodeType="with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fade">
                                      <p:cBhvr>
                                        <p:cTn id="41" dur="1000"/>
                                        <p:tgtEl>
                                          <p:spTgt spid="16"/>
                                        </p:tgtEl>
                                      </p:cBhvr>
                                    </p:animEffect>
                                    <p:anim calcmode="lin" valueType="num">
                                      <p:cBhvr>
                                        <p:cTn id="42" dur="1000" fill="hold"/>
                                        <p:tgtEl>
                                          <p:spTgt spid="16"/>
                                        </p:tgtEl>
                                        <p:attrNameLst>
                                          <p:attrName>ppt_x</p:attrName>
                                        </p:attrNameLst>
                                      </p:cBhvr>
                                      <p:tavLst>
                                        <p:tav tm="0">
                                          <p:val>
                                            <p:strVal val="#ppt_x"/>
                                          </p:val>
                                        </p:tav>
                                        <p:tav tm="100000">
                                          <p:val>
                                            <p:strVal val="#ppt_x"/>
                                          </p:val>
                                        </p:tav>
                                      </p:tavLst>
                                    </p:anim>
                                    <p:anim calcmode="lin" valueType="num">
                                      <p:cBhvr>
                                        <p:cTn id="43" dur="1000" fill="hold"/>
                                        <p:tgtEl>
                                          <p:spTgt spid="16"/>
                                        </p:tgtEl>
                                        <p:attrNameLst>
                                          <p:attrName>ppt_y</p:attrName>
                                        </p:attrNameLst>
                                      </p:cBhvr>
                                      <p:tavLst>
                                        <p:tav tm="0">
                                          <p:val>
                                            <p:strVal val="#ppt_y+.1"/>
                                          </p:val>
                                        </p:tav>
                                        <p:tav tm="100000">
                                          <p:val>
                                            <p:strVal val="#ppt_y"/>
                                          </p:val>
                                        </p:tav>
                                      </p:tavLst>
                                    </p:anim>
                                  </p:childTnLst>
                                </p:cTn>
                              </p:par>
                            </p:childTnLst>
                          </p:cTn>
                        </p:par>
                        <p:par>
                          <p:cTn id="44" fill="hold">
                            <p:stCondLst>
                              <p:cond delay="3750"/>
                            </p:stCondLst>
                            <p:childTnLst>
                              <p:par>
                                <p:cTn id="45" presetID="42" presetClass="entr" presetSubtype="0" fill="hold" grpId="0" nodeType="afterEffect">
                                  <p:stCondLst>
                                    <p:cond delay="0"/>
                                  </p:stCondLst>
                                  <p:childTnLst>
                                    <p:set>
                                      <p:cBhvr>
                                        <p:cTn id="46" dur="1" fill="hold">
                                          <p:stCondLst>
                                            <p:cond delay="0"/>
                                          </p:stCondLst>
                                        </p:cTn>
                                        <p:tgtEl>
                                          <p:spTgt spid="100">
                                            <p:txEl>
                                              <p:pRg st="0" end="0"/>
                                            </p:txEl>
                                          </p:spTgt>
                                        </p:tgtEl>
                                        <p:attrNameLst>
                                          <p:attrName>style.visibility</p:attrName>
                                        </p:attrNameLst>
                                      </p:cBhvr>
                                      <p:to>
                                        <p:strVal val="visible"/>
                                      </p:to>
                                    </p:set>
                                    <p:animEffect transition="in" filter="fade">
                                      <p:cBhvr>
                                        <p:cTn id="47" dur="1000"/>
                                        <p:tgtEl>
                                          <p:spTgt spid="100">
                                            <p:txEl>
                                              <p:pRg st="0" end="0"/>
                                            </p:txEl>
                                          </p:spTgt>
                                        </p:tgtEl>
                                      </p:cBhvr>
                                    </p:animEffect>
                                    <p:anim calcmode="lin" valueType="num">
                                      <p:cBhvr>
                                        <p:cTn id="48" dur="1000" fill="hold"/>
                                        <p:tgtEl>
                                          <p:spTgt spid="100">
                                            <p:txEl>
                                              <p:pRg st="0" end="0"/>
                                            </p:txEl>
                                          </p:spTgt>
                                        </p:tgtEl>
                                        <p:attrNameLst>
                                          <p:attrName>ppt_x</p:attrName>
                                        </p:attrNameLst>
                                      </p:cBhvr>
                                      <p:tavLst>
                                        <p:tav tm="0">
                                          <p:val>
                                            <p:strVal val="#ppt_x"/>
                                          </p:val>
                                        </p:tav>
                                        <p:tav tm="100000">
                                          <p:val>
                                            <p:strVal val="#ppt_x"/>
                                          </p:val>
                                        </p:tav>
                                      </p:tavLst>
                                    </p:anim>
                                    <p:anim calcmode="lin" valueType="num">
                                      <p:cBhvr>
                                        <p:cTn id="49" dur="1000" fill="hold"/>
                                        <p:tgtEl>
                                          <p:spTgt spid="100">
                                            <p:txEl>
                                              <p:pRg st="0" end="0"/>
                                            </p:txEl>
                                          </p:spTgt>
                                        </p:tgtEl>
                                        <p:attrNameLst>
                                          <p:attrName>ppt_y</p:attrName>
                                        </p:attrNameLst>
                                      </p:cBhvr>
                                      <p:tavLst>
                                        <p:tav tm="0">
                                          <p:val>
                                            <p:strVal val="#ppt_y+.1"/>
                                          </p:val>
                                        </p:tav>
                                        <p:tav tm="100000">
                                          <p:val>
                                            <p:strVal val="#ppt_y"/>
                                          </p:val>
                                        </p:tav>
                                      </p:tavLst>
                                    </p:anim>
                                  </p:childTnLst>
                                </p:cTn>
                              </p:par>
                            </p:childTnLst>
                          </p:cTn>
                        </p:par>
                        <p:par>
                          <p:cTn id="50" fill="hold">
                            <p:stCondLst>
                              <p:cond delay="4750"/>
                            </p:stCondLst>
                            <p:childTnLst>
                              <p:par>
                                <p:cTn id="51" presetID="42" presetClass="entr" presetSubtype="0" fill="hold" grpId="0" nodeType="afterEffect">
                                  <p:stCondLst>
                                    <p:cond delay="0"/>
                                  </p:stCondLst>
                                  <p:childTnLst>
                                    <p:set>
                                      <p:cBhvr>
                                        <p:cTn id="52" dur="1" fill="hold">
                                          <p:stCondLst>
                                            <p:cond delay="0"/>
                                          </p:stCondLst>
                                        </p:cTn>
                                        <p:tgtEl>
                                          <p:spTgt spid="100">
                                            <p:txEl>
                                              <p:pRg st="2" end="2"/>
                                            </p:txEl>
                                          </p:spTgt>
                                        </p:tgtEl>
                                        <p:attrNameLst>
                                          <p:attrName>style.visibility</p:attrName>
                                        </p:attrNameLst>
                                      </p:cBhvr>
                                      <p:to>
                                        <p:strVal val="visible"/>
                                      </p:to>
                                    </p:set>
                                    <p:animEffect transition="in" filter="fade">
                                      <p:cBhvr>
                                        <p:cTn id="53" dur="1000"/>
                                        <p:tgtEl>
                                          <p:spTgt spid="100">
                                            <p:txEl>
                                              <p:pRg st="2" end="2"/>
                                            </p:txEl>
                                          </p:spTgt>
                                        </p:tgtEl>
                                      </p:cBhvr>
                                    </p:animEffect>
                                    <p:anim calcmode="lin" valueType="num">
                                      <p:cBhvr>
                                        <p:cTn id="54" dur="1000" fill="hold"/>
                                        <p:tgtEl>
                                          <p:spTgt spid="100">
                                            <p:txEl>
                                              <p:pRg st="2" end="2"/>
                                            </p:txEl>
                                          </p:spTgt>
                                        </p:tgtEl>
                                        <p:attrNameLst>
                                          <p:attrName>ppt_x</p:attrName>
                                        </p:attrNameLst>
                                      </p:cBhvr>
                                      <p:tavLst>
                                        <p:tav tm="0">
                                          <p:val>
                                            <p:strVal val="#ppt_x"/>
                                          </p:val>
                                        </p:tav>
                                        <p:tav tm="100000">
                                          <p:val>
                                            <p:strVal val="#ppt_x"/>
                                          </p:val>
                                        </p:tav>
                                      </p:tavLst>
                                    </p:anim>
                                    <p:anim calcmode="lin" valueType="num">
                                      <p:cBhvr>
                                        <p:cTn id="55" dur="1000" fill="hold"/>
                                        <p:tgtEl>
                                          <p:spTgt spid="100">
                                            <p:txEl>
                                              <p:pRg st="2" end="2"/>
                                            </p:txEl>
                                          </p:spTgt>
                                        </p:tgtEl>
                                        <p:attrNameLst>
                                          <p:attrName>ppt_y</p:attrName>
                                        </p:attrNameLst>
                                      </p:cBhvr>
                                      <p:tavLst>
                                        <p:tav tm="0">
                                          <p:val>
                                            <p:strVal val="#ppt_y+.1"/>
                                          </p:val>
                                        </p:tav>
                                        <p:tav tm="100000">
                                          <p:val>
                                            <p:strVal val="#ppt_y"/>
                                          </p:val>
                                        </p:tav>
                                      </p:tavLst>
                                    </p:anim>
                                  </p:childTnLst>
                                </p:cTn>
                              </p:par>
                            </p:childTnLst>
                          </p:cTn>
                        </p:par>
                        <p:par>
                          <p:cTn id="56" fill="hold">
                            <p:stCondLst>
                              <p:cond delay="5750"/>
                            </p:stCondLst>
                            <p:childTnLst>
                              <p:par>
                                <p:cTn id="57" presetID="42" presetClass="entr" presetSubtype="0" fill="hold" grpId="0" nodeType="afterEffect">
                                  <p:stCondLst>
                                    <p:cond delay="0"/>
                                  </p:stCondLst>
                                  <p:childTnLst>
                                    <p:set>
                                      <p:cBhvr>
                                        <p:cTn id="58" dur="1" fill="hold">
                                          <p:stCondLst>
                                            <p:cond delay="0"/>
                                          </p:stCondLst>
                                        </p:cTn>
                                        <p:tgtEl>
                                          <p:spTgt spid="100">
                                            <p:txEl>
                                              <p:pRg st="3" end="3"/>
                                            </p:txEl>
                                          </p:spTgt>
                                        </p:tgtEl>
                                        <p:attrNameLst>
                                          <p:attrName>style.visibility</p:attrName>
                                        </p:attrNameLst>
                                      </p:cBhvr>
                                      <p:to>
                                        <p:strVal val="visible"/>
                                      </p:to>
                                    </p:set>
                                    <p:animEffect transition="in" filter="fade">
                                      <p:cBhvr>
                                        <p:cTn id="59" dur="1000"/>
                                        <p:tgtEl>
                                          <p:spTgt spid="100">
                                            <p:txEl>
                                              <p:pRg st="3" end="3"/>
                                            </p:txEl>
                                          </p:spTgt>
                                        </p:tgtEl>
                                      </p:cBhvr>
                                    </p:animEffect>
                                    <p:anim calcmode="lin" valueType="num">
                                      <p:cBhvr>
                                        <p:cTn id="60" dur="1000" fill="hold"/>
                                        <p:tgtEl>
                                          <p:spTgt spid="100">
                                            <p:txEl>
                                              <p:pRg st="3" end="3"/>
                                            </p:txEl>
                                          </p:spTgt>
                                        </p:tgtEl>
                                        <p:attrNameLst>
                                          <p:attrName>ppt_x</p:attrName>
                                        </p:attrNameLst>
                                      </p:cBhvr>
                                      <p:tavLst>
                                        <p:tav tm="0">
                                          <p:val>
                                            <p:strVal val="#ppt_x"/>
                                          </p:val>
                                        </p:tav>
                                        <p:tav tm="100000">
                                          <p:val>
                                            <p:strVal val="#ppt_x"/>
                                          </p:val>
                                        </p:tav>
                                      </p:tavLst>
                                    </p:anim>
                                    <p:anim calcmode="lin" valueType="num">
                                      <p:cBhvr>
                                        <p:cTn id="61" dur="1000" fill="hold"/>
                                        <p:tgtEl>
                                          <p:spTgt spid="100">
                                            <p:txEl>
                                              <p:pRg st="3" end="3"/>
                                            </p:txEl>
                                          </p:spTgt>
                                        </p:tgtEl>
                                        <p:attrNameLst>
                                          <p:attrName>ppt_y</p:attrName>
                                        </p:attrNameLst>
                                      </p:cBhvr>
                                      <p:tavLst>
                                        <p:tav tm="0">
                                          <p:val>
                                            <p:strVal val="#ppt_y+.1"/>
                                          </p:val>
                                        </p:tav>
                                        <p:tav tm="100000">
                                          <p:val>
                                            <p:strVal val="#ppt_y"/>
                                          </p:val>
                                        </p:tav>
                                      </p:tavLst>
                                    </p:anim>
                                  </p:childTnLst>
                                </p:cTn>
                              </p:par>
                            </p:childTnLst>
                          </p:cTn>
                        </p:par>
                        <p:par>
                          <p:cTn id="62" fill="hold">
                            <p:stCondLst>
                              <p:cond delay="6750"/>
                            </p:stCondLst>
                            <p:childTnLst>
                              <p:par>
                                <p:cTn id="63" presetID="42" presetClass="entr" presetSubtype="0" fill="hold" grpId="0" nodeType="afterEffect">
                                  <p:stCondLst>
                                    <p:cond delay="0"/>
                                  </p:stCondLst>
                                  <p:childTnLst>
                                    <p:set>
                                      <p:cBhvr>
                                        <p:cTn id="64" dur="1" fill="hold">
                                          <p:stCondLst>
                                            <p:cond delay="0"/>
                                          </p:stCondLst>
                                        </p:cTn>
                                        <p:tgtEl>
                                          <p:spTgt spid="100">
                                            <p:txEl>
                                              <p:pRg st="4" end="4"/>
                                            </p:txEl>
                                          </p:spTgt>
                                        </p:tgtEl>
                                        <p:attrNameLst>
                                          <p:attrName>style.visibility</p:attrName>
                                        </p:attrNameLst>
                                      </p:cBhvr>
                                      <p:to>
                                        <p:strVal val="visible"/>
                                      </p:to>
                                    </p:set>
                                    <p:animEffect transition="in" filter="fade">
                                      <p:cBhvr>
                                        <p:cTn id="65" dur="1000"/>
                                        <p:tgtEl>
                                          <p:spTgt spid="100">
                                            <p:txEl>
                                              <p:pRg st="4" end="4"/>
                                            </p:txEl>
                                          </p:spTgt>
                                        </p:tgtEl>
                                      </p:cBhvr>
                                    </p:animEffect>
                                    <p:anim calcmode="lin" valueType="num">
                                      <p:cBhvr>
                                        <p:cTn id="66" dur="1000" fill="hold"/>
                                        <p:tgtEl>
                                          <p:spTgt spid="100">
                                            <p:txEl>
                                              <p:pRg st="4" end="4"/>
                                            </p:txEl>
                                          </p:spTgt>
                                        </p:tgtEl>
                                        <p:attrNameLst>
                                          <p:attrName>ppt_x</p:attrName>
                                        </p:attrNameLst>
                                      </p:cBhvr>
                                      <p:tavLst>
                                        <p:tav tm="0">
                                          <p:val>
                                            <p:strVal val="#ppt_x"/>
                                          </p:val>
                                        </p:tav>
                                        <p:tav tm="100000">
                                          <p:val>
                                            <p:strVal val="#ppt_x"/>
                                          </p:val>
                                        </p:tav>
                                      </p:tavLst>
                                    </p:anim>
                                    <p:anim calcmode="lin" valueType="num">
                                      <p:cBhvr>
                                        <p:cTn id="67" dur="1000" fill="hold"/>
                                        <p:tgtEl>
                                          <p:spTgt spid="100">
                                            <p:txEl>
                                              <p:pRg st="4" end="4"/>
                                            </p:txEl>
                                          </p:spTgt>
                                        </p:tgtEl>
                                        <p:attrNameLst>
                                          <p:attrName>ppt_y</p:attrName>
                                        </p:attrNameLst>
                                      </p:cBhvr>
                                      <p:tavLst>
                                        <p:tav tm="0">
                                          <p:val>
                                            <p:strVal val="#ppt_y+.1"/>
                                          </p:val>
                                        </p:tav>
                                        <p:tav tm="100000">
                                          <p:val>
                                            <p:strVal val="#ppt_y"/>
                                          </p:val>
                                        </p:tav>
                                      </p:tavLst>
                                    </p:anim>
                                  </p:childTnLst>
                                </p:cTn>
                              </p:par>
                            </p:childTnLst>
                          </p:cTn>
                        </p:par>
                        <p:par>
                          <p:cTn id="68" fill="hold">
                            <p:stCondLst>
                              <p:cond delay="7750"/>
                            </p:stCondLst>
                            <p:childTnLst>
                              <p:par>
                                <p:cTn id="69" presetID="2" presetClass="entr" presetSubtype="2" fill="hold" grpId="0" nodeType="afterEffect">
                                  <p:stCondLst>
                                    <p:cond delay="0"/>
                                  </p:stCondLst>
                                  <p:childTnLst>
                                    <p:set>
                                      <p:cBhvr>
                                        <p:cTn id="70" dur="1" fill="hold">
                                          <p:stCondLst>
                                            <p:cond delay="0"/>
                                          </p:stCondLst>
                                        </p:cTn>
                                        <p:tgtEl>
                                          <p:spTgt spid="45"/>
                                        </p:tgtEl>
                                        <p:attrNameLst>
                                          <p:attrName>style.visibility</p:attrName>
                                        </p:attrNameLst>
                                      </p:cBhvr>
                                      <p:to>
                                        <p:strVal val="visible"/>
                                      </p:to>
                                    </p:set>
                                    <p:anim calcmode="lin" valueType="num">
                                      <p:cBhvr additive="base">
                                        <p:cTn id="71" dur="500" fill="hold"/>
                                        <p:tgtEl>
                                          <p:spTgt spid="45"/>
                                        </p:tgtEl>
                                        <p:attrNameLst>
                                          <p:attrName>ppt_x</p:attrName>
                                        </p:attrNameLst>
                                      </p:cBhvr>
                                      <p:tavLst>
                                        <p:tav tm="0">
                                          <p:val>
                                            <p:strVal val="1+#ppt_w/2"/>
                                          </p:val>
                                        </p:tav>
                                        <p:tav tm="100000">
                                          <p:val>
                                            <p:strVal val="#ppt_x"/>
                                          </p:val>
                                        </p:tav>
                                      </p:tavLst>
                                    </p:anim>
                                    <p:anim calcmode="lin" valueType="num">
                                      <p:cBhvr additive="base">
                                        <p:cTn id="72" dur="500" fill="hold"/>
                                        <p:tgtEl>
                                          <p:spTgt spid="45"/>
                                        </p:tgtEl>
                                        <p:attrNameLst>
                                          <p:attrName>ppt_y</p:attrName>
                                        </p:attrNameLst>
                                      </p:cBhvr>
                                      <p:tavLst>
                                        <p:tav tm="0">
                                          <p:val>
                                            <p:strVal val="#ppt_y"/>
                                          </p:val>
                                        </p:tav>
                                        <p:tav tm="100000">
                                          <p:val>
                                            <p:strVal val="#ppt_y"/>
                                          </p:val>
                                        </p:tav>
                                      </p:tavLst>
                                    </p:anim>
                                  </p:childTnLst>
                                </p:cTn>
                              </p:par>
                              <p:par>
                                <p:cTn id="73" presetID="2" presetClass="entr" presetSubtype="2" fill="hold" nodeType="withEffect">
                                  <p:stCondLst>
                                    <p:cond delay="0"/>
                                  </p:stCondLst>
                                  <p:childTnLst>
                                    <p:set>
                                      <p:cBhvr>
                                        <p:cTn id="74" dur="1" fill="hold">
                                          <p:stCondLst>
                                            <p:cond delay="0"/>
                                          </p:stCondLst>
                                        </p:cTn>
                                        <p:tgtEl>
                                          <p:spTgt spid="111"/>
                                        </p:tgtEl>
                                        <p:attrNameLst>
                                          <p:attrName>style.visibility</p:attrName>
                                        </p:attrNameLst>
                                      </p:cBhvr>
                                      <p:to>
                                        <p:strVal val="visible"/>
                                      </p:to>
                                    </p:set>
                                    <p:anim calcmode="lin" valueType="num">
                                      <p:cBhvr additive="base">
                                        <p:cTn id="75" dur="500" fill="hold"/>
                                        <p:tgtEl>
                                          <p:spTgt spid="111"/>
                                        </p:tgtEl>
                                        <p:attrNameLst>
                                          <p:attrName>ppt_x</p:attrName>
                                        </p:attrNameLst>
                                      </p:cBhvr>
                                      <p:tavLst>
                                        <p:tav tm="0">
                                          <p:val>
                                            <p:strVal val="1+#ppt_w/2"/>
                                          </p:val>
                                        </p:tav>
                                        <p:tav tm="100000">
                                          <p:val>
                                            <p:strVal val="#ppt_x"/>
                                          </p:val>
                                        </p:tav>
                                      </p:tavLst>
                                    </p:anim>
                                    <p:anim calcmode="lin" valueType="num">
                                      <p:cBhvr additive="base">
                                        <p:cTn id="76" dur="500" fill="hold"/>
                                        <p:tgtEl>
                                          <p:spTgt spid="111"/>
                                        </p:tgtEl>
                                        <p:attrNameLst>
                                          <p:attrName>ppt_y</p:attrName>
                                        </p:attrNameLst>
                                      </p:cBhvr>
                                      <p:tavLst>
                                        <p:tav tm="0">
                                          <p:val>
                                            <p:strVal val="#ppt_y"/>
                                          </p:val>
                                        </p:tav>
                                        <p:tav tm="100000">
                                          <p:val>
                                            <p:strVal val="#ppt_y"/>
                                          </p:val>
                                        </p:tav>
                                      </p:tavLst>
                                    </p:anim>
                                  </p:childTnLst>
                                </p:cTn>
                              </p:par>
                              <p:par>
                                <p:cTn id="77" presetID="2" presetClass="entr" presetSubtype="2" fill="hold" grpId="0" nodeType="withEffect">
                                  <p:stCondLst>
                                    <p:cond delay="0"/>
                                  </p:stCondLst>
                                  <p:childTnLst>
                                    <p:set>
                                      <p:cBhvr>
                                        <p:cTn id="78" dur="1" fill="hold">
                                          <p:stCondLst>
                                            <p:cond delay="0"/>
                                          </p:stCondLst>
                                        </p:cTn>
                                        <p:tgtEl>
                                          <p:spTgt spid="50"/>
                                        </p:tgtEl>
                                        <p:attrNameLst>
                                          <p:attrName>style.visibility</p:attrName>
                                        </p:attrNameLst>
                                      </p:cBhvr>
                                      <p:to>
                                        <p:strVal val="visible"/>
                                      </p:to>
                                    </p:set>
                                    <p:anim calcmode="lin" valueType="num">
                                      <p:cBhvr additive="base">
                                        <p:cTn id="79" dur="500" fill="hold"/>
                                        <p:tgtEl>
                                          <p:spTgt spid="50"/>
                                        </p:tgtEl>
                                        <p:attrNameLst>
                                          <p:attrName>ppt_x</p:attrName>
                                        </p:attrNameLst>
                                      </p:cBhvr>
                                      <p:tavLst>
                                        <p:tav tm="0">
                                          <p:val>
                                            <p:strVal val="1+#ppt_w/2"/>
                                          </p:val>
                                        </p:tav>
                                        <p:tav tm="100000">
                                          <p:val>
                                            <p:strVal val="#ppt_x"/>
                                          </p:val>
                                        </p:tav>
                                      </p:tavLst>
                                    </p:anim>
                                    <p:anim calcmode="lin" valueType="num">
                                      <p:cBhvr additive="base">
                                        <p:cTn id="80" dur="500" fill="hold"/>
                                        <p:tgtEl>
                                          <p:spTgt spid="50"/>
                                        </p:tgtEl>
                                        <p:attrNameLst>
                                          <p:attrName>ppt_y</p:attrName>
                                        </p:attrNameLst>
                                      </p:cBhvr>
                                      <p:tavLst>
                                        <p:tav tm="0">
                                          <p:val>
                                            <p:strVal val="#ppt_y"/>
                                          </p:val>
                                        </p:tav>
                                        <p:tav tm="100000">
                                          <p:val>
                                            <p:strVal val="#ppt_y"/>
                                          </p:val>
                                        </p:tav>
                                      </p:tavLst>
                                    </p:anim>
                                  </p:childTnLst>
                                </p:cTn>
                              </p:par>
                              <p:par>
                                <p:cTn id="81" presetID="31" presetClass="entr" presetSubtype="0" fill="hold" grpId="0" nodeType="withEffect">
                                  <p:stCondLst>
                                    <p:cond delay="250"/>
                                  </p:stCondLst>
                                  <p:childTnLst>
                                    <p:set>
                                      <p:cBhvr>
                                        <p:cTn id="82" dur="1" fill="hold">
                                          <p:stCondLst>
                                            <p:cond delay="0"/>
                                          </p:stCondLst>
                                        </p:cTn>
                                        <p:tgtEl>
                                          <p:spTgt spid="41"/>
                                        </p:tgtEl>
                                        <p:attrNameLst>
                                          <p:attrName>style.visibility</p:attrName>
                                        </p:attrNameLst>
                                      </p:cBhvr>
                                      <p:to>
                                        <p:strVal val="visible"/>
                                      </p:to>
                                    </p:set>
                                    <p:anim calcmode="lin" valueType="num">
                                      <p:cBhvr>
                                        <p:cTn id="83" dur="1000" fill="hold"/>
                                        <p:tgtEl>
                                          <p:spTgt spid="41"/>
                                        </p:tgtEl>
                                        <p:attrNameLst>
                                          <p:attrName>ppt_w</p:attrName>
                                        </p:attrNameLst>
                                      </p:cBhvr>
                                      <p:tavLst>
                                        <p:tav tm="0">
                                          <p:val>
                                            <p:fltVal val="0"/>
                                          </p:val>
                                        </p:tav>
                                        <p:tav tm="100000">
                                          <p:val>
                                            <p:strVal val="#ppt_w"/>
                                          </p:val>
                                        </p:tav>
                                      </p:tavLst>
                                    </p:anim>
                                    <p:anim calcmode="lin" valueType="num">
                                      <p:cBhvr>
                                        <p:cTn id="84" dur="1000" fill="hold"/>
                                        <p:tgtEl>
                                          <p:spTgt spid="41"/>
                                        </p:tgtEl>
                                        <p:attrNameLst>
                                          <p:attrName>ppt_h</p:attrName>
                                        </p:attrNameLst>
                                      </p:cBhvr>
                                      <p:tavLst>
                                        <p:tav tm="0">
                                          <p:val>
                                            <p:fltVal val="0"/>
                                          </p:val>
                                        </p:tav>
                                        <p:tav tm="100000">
                                          <p:val>
                                            <p:strVal val="#ppt_h"/>
                                          </p:val>
                                        </p:tav>
                                      </p:tavLst>
                                    </p:anim>
                                    <p:anim calcmode="lin" valueType="num">
                                      <p:cBhvr>
                                        <p:cTn id="85" dur="1000" fill="hold"/>
                                        <p:tgtEl>
                                          <p:spTgt spid="41"/>
                                        </p:tgtEl>
                                        <p:attrNameLst>
                                          <p:attrName>style.rotation</p:attrName>
                                        </p:attrNameLst>
                                      </p:cBhvr>
                                      <p:tavLst>
                                        <p:tav tm="0">
                                          <p:val>
                                            <p:fltVal val="90"/>
                                          </p:val>
                                        </p:tav>
                                        <p:tav tm="100000">
                                          <p:val>
                                            <p:fltVal val="0"/>
                                          </p:val>
                                        </p:tav>
                                      </p:tavLst>
                                    </p:anim>
                                    <p:animEffect transition="in" filter="fade">
                                      <p:cBhvr>
                                        <p:cTn id="86" dur="1000"/>
                                        <p:tgtEl>
                                          <p:spTgt spid="41"/>
                                        </p:tgtEl>
                                      </p:cBhvr>
                                    </p:animEffect>
                                  </p:childTnLst>
                                </p:cTn>
                              </p:par>
                            </p:childTnLst>
                          </p:cTn>
                        </p:par>
                        <p:par>
                          <p:cTn id="87" fill="hold">
                            <p:stCondLst>
                              <p:cond delay="9000"/>
                            </p:stCondLst>
                            <p:childTnLst>
                              <p:par>
                                <p:cTn id="88" presetID="53" presetClass="entr" presetSubtype="16" fill="hold" nodeType="afterEffect">
                                  <p:stCondLst>
                                    <p:cond delay="0"/>
                                  </p:stCondLst>
                                  <p:childTnLst>
                                    <p:set>
                                      <p:cBhvr>
                                        <p:cTn id="89" dur="1" fill="hold">
                                          <p:stCondLst>
                                            <p:cond delay="0"/>
                                          </p:stCondLst>
                                        </p:cTn>
                                        <p:tgtEl>
                                          <p:spTgt spid="81"/>
                                        </p:tgtEl>
                                        <p:attrNameLst>
                                          <p:attrName>style.visibility</p:attrName>
                                        </p:attrNameLst>
                                      </p:cBhvr>
                                      <p:to>
                                        <p:strVal val="visible"/>
                                      </p:to>
                                    </p:set>
                                    <p:anim calcmode="lin" valueType="num">
                                      <p:cBhvr>
                                        <p:cTn id="90" dur="500" fill="hold"/>
                                        <p:tgtEl>
                                          <p:spTgt spid="81"/>
                                        </p:tgtEl>
                                        <p:attrNameLst>
                                          <p:attrName>ppt_w</p:attrName>
                                        </p:attrNameLst>
                                      </p:cBhvr>
                                      <p:tavLst>
                                        <p:tav tm="0">
                                          <p:val>
                                            <p:fltVal val="0"/>
                                          </p:val>
                                        </p:tav>
                                        <p:tav tm="100000">
                                          <p:val>
                                            <p:strVal val="#ppt_w"/>
                                          </p:val>
                                        </p:tav>
                                      </p:tavLst>
                                    </p:anim>
                                    <p:anim calcmode="lin" valueType="num">
                                      <p:cBhvr>
                                        <p:cTn id="91" dur="500" fill="hold"/>
                                        <p:tgtEl>
                                          <p:spTgt spid="81"/>
                                        </p:tgtEl>
                                        <p:attrNameLst>
                                          <p:attrName>ppt_h</p:attrName>
                                        </p:attrNameLst>
                                      </p:cBhvr>
                                      <p:tavLst>
                                        <p:tav tm="0">
                                          <p:val>
                                            <p:fltVal val="0"/>
                                          </p:val>
                                        </p:tav>
                                        <p:tav tm="100000">
                                          <p:val>
                                            <p:strVal val="#ppt_h"/>
                                          </p:val>
                                        </p:tav>
                                      </p:tavLst>
                                    </p:anim>
                                    <p:animEffect transition="in" filter="fade">
                                      <p:cBhvr>
                                        <p:cTn id="92" dur="500"/>
                                        <p:tgtEl>
                                          <p:spTgt spid="81"/>
                                        </p:tgtEl>
                                      </p:cBhvr>
                                    </p:animEffect>
                                  </p:childTnLst>
                                </p:cTn>
                              </p:par>
                              <p:par>
                                <p:cTn id="93" presetID="42" presetClass="entr" presetSubtype="0" fill="hold" grpId="0" nodeType="withEffect">
                                  <p:stCondLst>
                                    <p:cond delay="0"/>
                                  </p:stCondLst>
                                  <p:childTnLst>
                                    <p:set>
                                      <p:cBhvr>
                                        <p:cTn id="94" dur="1" fill="hold">
                                          <p:stCondLst>
                                            <p:cond delay="0"/>
                                          </p:stCondLst>
                                        </p:cTn>
                                        <p:tgtEl>
                                          <p:spTgt spid="49"/>
                                        </p:tgtEl>
                                        <p:attrNameLst>
                                          <p:attrName>style.visibility</p:attrName>
                                        </p:attrNameLst>
                                      </p:cBhvr>
                                      <p:to>
                                        <p:strVal val="visible"/>
                                      </p:to>
                                    </p:set>
                                    <p:animEffect transition="in" filter="fade">
                                      <p:cBhvr>
                                        <p:cTn id="95" dur="1000"/>
                                        <p:tgtEl>
                                          <p:spTgt spid="49"/>
                                        </p:tgtEl>
                                      </p:cBhvr>
                                    </p:animEffect>
                                    <p:anim calcmode="lin" valueType="num">
                                      <p:cBhvr>
                                        <p:cTn id="96" dur="1000" fill="hold"/>
                                        <p:tgtEl>
                                          <p:spTgt spid="49"/>
                                        </p:tgtEl>
                                        <p:attrNameLst>
                                          <p:attrName>ppt_x</p:attrName>
                                        </p:attrNameLst>
                                      </p:cBhvr>
                                      <p:tavLst>
                                        <p:tav tm="0">
                                          <p:val>
                                            <p:strVal val="#ppt_x"/>
                                          </p:val>
                                        </p:tav>
                                        <p:tav tm="100000">
                                          <p:val>
                                            <p:strVal val="#ppt_x"/>
                                          </p:val>
                                        </p:tav>
                                      </p:tavLst>
                                    </p:anim>
                                    <p:anim calcmode="lin" valueType="num">
                                      <p:cBhvr>
                                        <p:cTn id="97" dur="1000" fill="hold"/>
                                        <p:tgtEl>
                                          <p:spTgt spid="49"/>
                                        </p:tgtEl>
                                        <p:attrNameLst>
                                          <p:attrName>ppt_y</p:attrName>
                                        </p:attrNameLst>
                                      </p:cBhvr>
                                      <p:tavLst>
                                        <p:tav tm="0">
                                          <p:val>
                                            <p:strVal val="#ppt_y+.1"/>
                                          </p:val>
                                        </p:tav>
                                        <p:tav tm="100000">
                                          <p:val>
                                            <p:strVal val="#ppt_y"/>
                                          </p:val>
                                        </p:tav>
                                      </p:tavLst>
                                    </p:anim>
                                  </p:childTnLst>
                                </p:cTn>
                              </p:par>
                            </p:childTnLst>
                          </p:cTn>
                        </p:par>
                        <p:par>
                          <p:cTn id="98" fill="hold">
                            <p:stCondLst>
                              <p:cond delay="10000"/>
                            </p:stCondLst>
                            <p:childTnLst>
                              <p:par>
                                <p:cTn id="99" presetID="42" presetClass="entr" presetSubtype="0" fill="hold" grpId="0" nodeType="afterEffect">
                                  <p:stCondLst>
                                    <p:cond delay="0"/>
                                  </p:stCondLst>
                                  <p:childTnLst>
                                    <p:set>
                                      <p:cBhvr>
                                        <p:cTn id="100" dur="1" fill="hold">
                                          <p:stCondLst>
                                            <p:cond delay="0"/>
                                          </p:stCondLst>
                                        </p:cTn>
                                        <p:tgtEl>
                                          <p:spTgt spid="101">
                                            <p:txEl>
                                              <p:pRg st="0" end="0"/>
                                            </p:txEl>
                                          </p:spTgt>
                                        </p:tgtEl>
                                        <p:attrNameLst>
                                          <p:attrName>style.visibility</p:attrName>
                                        </p:attrNameLst>
                                      </p:cBhvr>
                                      <p:to>
                                        <p:strVal val="visible"/>
                                      </p:to>
                                    </p:set>
                                    <p:animEffect transition="in" filter="fade">
                                      <p:cBhvr>
                                        <p:cTn id="101" dur="1000"/>
                                        <p:tgtEl>
                                          <p:spTgt spid="101">
                                            <p:txEl>
                                              <p:pRg st="0" end="0"/>
                                            </p:txEl>
                                          </p:spTgt>
                                        </p:tgtEl>
                                      </p:cBhvr>
                                    </p:animEffect>
                                    <p:anim calcmode="lin" valueType="num">
                                      <p:cBhvr>
                                        <p:cTn id="102" dur="1000" fill="hold"/>
                                        <p:tgtEl>
                                          <p:spTgt spid="101">
                                            <p:txEl>
                                              <p:pRg st="0" end="0"/>
                                            </p:txEl>
                                          </p:spTgt>
                                        </p:tgtEl>
                                        <p:attrNameLst>
                                          <p:attrName>ppt_x</p:attrName>
                                        </p:attrNameLst>
                                      </p:cBhvr>
                                      <p:tavLst>
                                        <p:tav tm="0">
                                          <p:val>
                                            <p:strVal val="#ppt_x"/>
                                          </p:val>
                                        </p:tav>
                                        <p:tav tm="100000">
                                          <p:val>
                                            <p:strVal val="#ppt_x"/>
                                          </p:val>
                                        </p:tav>
                                      </p:tavLst>
                                    </p:anim>
                                    <p:anim calcmode="lin" valueType="num">
                                      <p:cBhvr>
                                        <p:cTn id="103" dur="1000" fill="hold"/>
                                        <p:tgtEl>
                                          <p:spTgt spid="101">
                                            <p:txEl>
                                              <p:pRg st="0" end="0"/>
                                            </p:txEl>
                                          </p:spTgt>
                                        </p:tgtEl>
                                        <p:attrNameLst>
                                          <p:attrName>ppt_y</p:attrName>
                                        </p:attrNameLst>
                                      </p:cBhvr>
                                      <p:tavLst>
                                        <p:tav tm="0">
                                          <p:val>
                                            <p:strVal val="#ppt_y+.1"/>
                                          </p:val>
                                        </p:tav>
                                        <p:tav tm="100000">
                                          <p:val>
                                            <p:strVal val="#ppt_y"/>
                                          </p:val>
                                        </p:tav>
                                      </p:tavLst>
                                    </p:anim>
                                  </p:childTnLst>
                                </p:cTn>
                              </p:par>
                            </p:childTnLst>
                          </p:cTn>
                        </p:par>
                        <p:par>
                          <p:cTn id="104" fill="hold">
                            <p:stCondLst>
                              <p:cond delay="11000"/>
                            </p:stCondLst>
                            <p:childTnLst>
                              <p:par>
                                <p:cTn id="105" presetID="42" presetClass="entr" presetSubtype="0" fill="hold" grpId="0" nodeType="afterEffect">
                                  <p:stCondLst>
                                    <p:cond delay="0"/>
                                  </p:stCondLst>
                                  <p:childTnLst>
                                    <p:set>
                                      <p:cBhvr>
                                        <p:cTn id="106" dur="1" fill="hold">
                                          <p:stCondLst>
                                            <p:cond delay="0"/>
                                          </p:stCondLst>
                                        </p:cTn>
                                        <p:tgtEl>
                                          <p:spTgt spid="101">
                                            <p:txEl>
                                              <p:pRg st="2" end="2"/>
                                            </p:txEl>
                                          </p:spTgt>
                                        </p:tgtEl>
                                        <p:attrNameLst>
                                          <p:attrName>style.visibility</p:attrName>
                                        </p:attrNameLst>
                                      </p:cBhvr>
                                      <p:to>
                                        <p:strVal val="visible"/>
                                      </p:to>
                                    </p:set>
                                    <p:animEffect transition="in" filter="fade">
                                      <p:cBhvr>
                                        <p:cTn id="107" dur="1000"/>
                                        <p:tgtEl>
                                          <p:spTgt spid="101">
                                            <p:txEl>
                                              <p:pRg st="2" end="2"/>
                                            </p:txEl>
                                          </p:spTgt>
                                        </p:tgtEl>
                                      </p:cBhvr>
                                    </p:animEffect>
                                    <p:anim calcmode="lin" valueType="num">
                                      <p:cBhvr>
                                        <p:cTn id="108" dur="1000" fill="hold"/>
                                        <p:tgtEl>
                                          <p:spTgt spid="101">
                                            <p:txEl>
                                              <p:pRg st="2" end="2"/>
                                            </p:txEl>
                                          </p:spTgt>
                                        </p:tgtEl>
                                        <p:attrNameLst>
                                          <p:attrName>ppt_x</p:attrName>
                                        </p:attrNameLst>
                                      </p:cBhvr>
                                      <p:tavLst>
                                        <p:tav tm="0">
                                          <p:val>
                                            <p:strVal val="#ppt_x"/>
                                          </p:val>
                                        </p:tav>
                                        <p:tav tm="100000">
                                          <p:val>
                                            <p:strVal val="#ppt_x"/>
                                          </p:val>
                                        </p:tav>
                                      </p:tavLst>
                                    </p:anim>
                                    <p:anim calcmode="lin" valueType="num">
                                      <p:cBhvr>
                                        <p:cTn id="109" dur="1000" fill="hold"/>
                                        <p:tgtEl>
                                          <p:spTgt spid="101">
                                            <p:txEl>
                                              <p:pRg st="2" end="2"/>
                                            </p:txEl>
                                          </p:spTgt>
                                        </p:tgtEl>
                                        <p:attrNameLst>
                                          <p:attrName>ppt_y</p:attrName>
                                        </p:attrNameLst>
                                      </p:cBhvr>
                                      <p:tavLst>
                                        <p:tav tm="0">
                                          <p:val>
                                            <p:strVal val="#ppt_y+.1"/>
                                          </p:val>
                                        </p:tav>
                                        <p:tav tm="100000">
                                          <p:val>
                                            <p:strVal val="#ppt_y"/>
                                          </p:val>
                                        </p:tav>
                                      </p:tavLst>
                                    </p:anim>
                                  </p:childTnLst>
                                </p:cTn>
                              </p:par>
                            </p:childTnLst>
                          </p:cTn>
                        </p:par>
                        <p:par>
                          <p:cTn id="110" fill="hold">
                            <p:stCondLst>
                              <p:cond delay="12000"/>
                            </p:stCondLst>
                            <p:childTnLst>
                              <p:par>
                                <p:cTn id="111" presetID="42" presetClass="entr" presetSubtype="0" fill="hold" grpId="0" nodeType="afterEffect">
                                  <p:stCondLst>
                                    <p:cond delay="0"/>
                                  </p:stCondLst>
                                  <p:childTnLst>
                                    <p:set>
                                      <p:cBhvr>
                                        <p:cTn id="112" dur="1" fill="hold">
                                          <p:stCondLst>
                                            <p:cond delay="0"/>
                                          </p:stCondLst>
                                        </p:cTn>
                                        <p:tgtEl>
                                          <p:spTgt spid="101">
                                            <p:txEl>
                                              <p:pRg st="3" end="3"/>
                                            </p:txEl>
                                          </p:spTgt>
                                        </p:tgtEl>
                                        <p:attrNameLst>
                                          <p:attrName>style.visibility</p:attrName>
                                        </p:attrNameLst>
                                      </p:cBhvr>
                                      <p:to>
                                        <p:strVal val="visible"/>
                                      </p:to>
                                    </p:set>
                                    <p:animEffect transition="in" filter="fade">
                                      <p:cBhvr>
                                        <p:cTn id="113" dur="1000"/>
                                        <p:tgtEl>
                                          <p:spTgt spid="101">
                                            <p:txEl>
                                              <p:pRg st="3" end="3"/>
                                            </p:txEl>
                                          </p:spTgt>
                                        </p:tgtEl>
                                      </p:cBhvr>
                                    </p:animEffect>
                                    <p:anim calcmode="lin" valueType="num">
                                      <p:cBhvr>
                                        <p:cTn id="114" dur="1000" fill="hold"/>
                                        <p:tgtEl>
                                          <p:spTgt spid="101">
                                            <p:txEl>
                                              <p:pRg st="3" end="3"/>
                                            </p:txEl>
                                          </p:spTgt>
                                        </p:tgtEl>
                                        <p:attrNameLst>
                                          <p:attrName>ppt_x</p:attrName>
                                        </p:attrNameLst>
                                      </p:cBhvr>
                                      <p:tavLst>
                                        <p:tav tm="0">
                                          <p:val>
                                            <p:strVal val="#ppt_x"/>
                                          </p:val>
                                        </p:tav>
                                        <p:tav tm="100000">
                                          <p:val>
                                            <p:strVal val="#ppt_x"/>
                                          </p:val>
                                        </p:tav>
                                      </p:tavLst>
                                    </p:anim>
                                    <p:anim calcmode="lin" valueType="num">
                                      <p:cBhvr>
                                        <p:cTn id="115" dur="1000" fill="hold"/>
                                        <p:tgtEl>
                                          <p:spTgt spid="101">
                                            <p:txEl>
                                              <p:pRg st="3" end="3"/>
                                            </p:txEl>
                                          </p:spTgt>
                                        </p:tgtEl>
                                        <p:attrNameLst>
                                          <p:attrName>ppt_y</p:attrName>
                                        </p:attrNameLst>
                                      </p:cBhvr>
                                      <p:tavLst>
                                        <p:tav tm="0">
                                          <p:val>
                                            <p:strVal val="#ppt_y+.1"/>
                                          </p:val>
                                        </p:tav>
                                        <p:tav tm="100000">
                                          <p:val>
                                            <p:strVal val="#ppt_y"/>
                                          </p:val>
                                        </p:tav>
                                      </p:tavLst>
                                    </p:anim>
                                  </p:childTnLst>
                                </p:cTn>
                              </p:par>
                            </p:childTnLst>
                          </p:cTn>
                        </p:par>
                        <p:par>
                          <p:cTn id="116" fill="hold">
                            <p:stCondLst>
                              <p:cond delay="13000"/>
                            </p:stCondLst>
                            <p:childTnLst>
                              <p:par>
                                <p:cTn id="117" presetID="42" presetClass="entr" presetSubtype="0" fill="hold" grpId="0" nodeType="afterEffect">
                                  <p:stCondLst>
                                    <p:cond delay="0"/>
                                  </p:stCondLst>
                                  <p:childTnLst>
                                    <p:set>
                                      <p:cBhvr>
                                        <p:cTn id="118" dur="1" fill="hold">
                                          <p:stCondLst>
                                            <p:cond delay="0"/>
                                          </p:stCondLst>
                                        </p:cTn>
                                        <p:tgtEl>
                                          <p:spTgt spid="101">
                                            <p:txEl>
                                              <p:pRg st="4" end="4"/>
                                            </p:txEl>
                                          </p:spTgt>
                                        </p:tgtEl>
                                        <p:attrNameLst>
                                          <p:attrName>style.visibility</p:attrName>
                                        </p:attrNameLst>
                                      </p:cBhvr>
                                      <p:to>
                                        <p:strVal val="visible"/>
                                      </p:to>
                                    </p:set>
                                    <p:animEffect transition="in" filter="fade">
                                      <p:cBhvr>
                                        <p:cTn id="119" dur="1000"/>
                                        <p:tgtEl>
                                          <p:spTgt spid="101">
                                            <p:txEl>
                                              <p:pRg st="4" end="4"/>
                                            </p:txEl>
                                          </p:spTgt>
                                        </p:tgtEl>
                                      </p:cBhvr>
                                    </p:animEffect>
                                    <p:anim calcmode="lin" valueType="num">
                                      <p:cBhvr>
                                        <p:cTn id="120" dur="1000" fill="hold"/>
                                        <p:tgtEl>
                                          <p:spTgt spid="101">
                                            <p:txEl>
                                              <p:pRg st="4" end="4"/>
                                            </p:txEl>
                                          </p:spTgt>
                                        </p:tgtEl>
                                        <p:attrNameLst>
                                          <p:attrName>ppt_x</p:attrName>
                                        </p:attrNameLst>
                                      </p:cBhvr>
                                      <p:tavLst>
                                        <p:tav tm="0">
                                          <p:val>
                                            <p:strVal val="#ppt_x"/>
                                          </p:val>
                                        </p:tav>
                                        <p:tav tm="100000">
                                          <p:val>
                                            <p:strVal val="#ppt_x"/>
                                          </p:val>
                                        </p:tav>
                                      </p:tavLst>
                                    </p:anim>
                                    <p:anim calcmode="lin" valueType="num">
                                      <p:cBhvr>
                                        <p:cTn id="121" dur="1000" fill="hold"/>
                                        <p:tgtEl>
                                          <p:spTgt spid="101">
                                            <p:txEl>
                                              <p:pRg st="4" end="4"/>
                                            </p:txEl>
                                          </p:spTgt>
                                        </p:tgtEl>
                                        <p:attrNameLst>
                                          <p:attrName>ppt_y</p:attrName>
                                        </p:attrNameLst>
                                      </p:cBhvr>
                                      <p:tavLst>
                                        <p:tav tm="0">
                                          <p:val>
                                            <p:strVal val="#ppt_y+.1"/>
                                          </p:val>
                                        </p:tav>
                                        <p:tav tm="100000">
                                          <p:val>
                                            <p:strVal val="#ppt_y"/>
                                          </p:val>
                                        </p:tav>
                                      </p:tavLst>
                                    </p:anim>
                                  </p:childTnLst>
                                </p:cTn>
                              </p:par>
                            </p:childTnLst>
                          </p:cTn>
                        </p:par>
                        <p:par>
                          <p:cTn id="122" fill="hold">
                            <p:stCondLst>
                              <p:cond delay="14000"/>
                            </p:stCondLst>
                            <p:childTnLst>
                              <p:par>
                                <p:cTn id="123" presetID="2" presetClass="entr" presetSubtype="2" fill="hold" grpId="0" nodeType="afterEffect">
                                  <p:stCondLst>
                                    <p:cond delay="0"/>
                                  </p:stCondLst>
                                  <p:childTnLst>
                                    <p:set>
                                      <p:cBhvr>
                                        <p:cTn id="124" dur="1" fill="hold">
                                          <p:stCondLst>
                                            <p:cond delay="0"/>
                                          </p:stCondLst>
                                        </p:cTn>
                                        <p:tgtEl>
                                          <p:spTgt spid="55"/>
                                        </p:tgtEl>
                                        <p:attrNameLst>
                                          <p:attrName>style.visibility</p:attrName>
                                        </p:attrNameLst>
                                      </p:cBhvr>
                                      <p:to>
                                        <p:strVal val="visible"/>
                                      </p:to>
                                    </p:set>
                                    <p:anim calcmode="lin" valueType="num">
                                      <p:cBhvr additive="base">
                                        <p:cTn id="125" dur="500" fill="hold"/>
                                        <p:tgtEl>
                                          <p:spTgt spid="55"/>
                                        </p:tgtEl>
                                        <p:attrNameLst>
                                          <p:attrName>ppt_x</p:attrName>
                                        </p:attrNameLst>
                                      </p:cBhvr>
                                      <p:tavLst>
                                        <p:tav tm="0">
                                          <p:val>
                                            <p:strVal val="1+#ppt_w/2"/>
                                          </p:val>
                                        </p:tav>
                                        <p:tav tm="100000">
                                          <p:val>
                                            <p:strVal val="#ppt_x"/>
                                          </p:val>
                                        </p:tav>
                                      </p:tavLst>
                                    </p:anim>
                                    <p:anim calcmode="lin" valueType="num">
                                      <p:cBhvr additive="base">
                                        <p:cTn id="126" dur="500" fill="hold"/>
                                        <p:tgtEl>
                                          <p:spTgt spid="55"/>
                                        </p:tgtEl>
                                        <p:attrNameLst>
                                          <p:attrName>ppt_y</p:attrName>
                                        </p:attrNameLst>
                                      </p:cBhvr>
                                      <p:tavLst>
                                        <p:tav tm="0">
                                          <p:val>
                                            <p:strVal val="#ppt_y"/>
                                          </p:val>
                                        </p:tav>
                                        <p:tav tm="100000">
                                          <p:val>
                                            <p:strVal val="#ppt_y"/>
                                          </p:val>
                                        </p:tav>
                                      </p:tavLst>
                                    </p:anim>
                                  </p:childTnLst>
                                </p:cTn>
                              </p:par>
                              <p:par>
                                <p:cTn id="127" presetID="2" presetClass="entr" presetSubtype="2" fill="hold" nodeType="withEffect">
                                  <p:stCondLst>
                                    <p:cond delay="0"/>
                                  </p:stCondLst>
                                  <p:childTnLst>
                                    <p:set>
                                      <p:cBhvr>
                                        <p:cTn id="128" dur="1" fill="hold">
                                          <p:stCondLst>
                                            <p:cond delay="0"/>
                                          </p:stCondLst>
                                        </p:cTn>
                                        <p:tgtEl>
                                          <p:spTgt spid="112"/>
                                        </p:tgtEl>
                                        <p:attrNameLst>
                                          <p:attrName>style.visibility</p:attrName>
                                        </p:attrNameLst>
                                      </p:cBhvr>
                                      <p:to>
                                        <p:strVal val="visible"/>
                                      </p:to>
                                    </p:set>
                                    <p:anim calcmode="lin" valueType="num">
                                      <p:cBhvr additive="base">
                                        <p:cTn id="129" dur="500" fill="hold"/>
                                        <p:tgtEl>
                                          <p:spTgt spid="112"/>
                                        </p:tgtEl>
                                        <p:attrNameLst>
                                          <p:attrName>ppt_x</p:attrName>
                                        </p:attrNameLst>
                                      </p:cBhvr>
                                      <p:tavLst>
                                        <p:tav tm="0">
                                          <p:val>
                                            <p:strVal val="1+#ppt_w/2"/>
                                          </p:val>
                                        </p:tav>
                                        <p:tav tm="100000">
                                          <p:val>
                                            <p:strVal val="#ppt_x"/>
                                          </p:val>
                                        </p:tav>
                                      </p:tavLst>
                                    </p:anim>
                                    <p:anim calcmode="lin" valueType="num">
                                      <p:cBhvr additive="base">
                                        <p:cTn id="130" dur="500" fill="hold"/>
                                        <p:tgtEl>
                                          <p:spTgt spid="112"/>
                                        </p:tgtEl>
                                        <p:attrNameLst>
                                          <p:attrName>ppt_y</p:attrName>
                                        </p:attrNameLst>
                                      </p:cBhvr>
                                      <p:tavLst>
                                        <p:tav tm="0">
                                          <p:val>
                                            <p:strVal val="#ppt_y"/>
                                          </p:val>
                                        </p:tav>
                                        <p:tav tm="100000">
                                          <p:val>
                                            <p:strVal val="#ppt_y"/>
                                          </p:val>
                                        </p:tav>
                                      </p:tavLst>
                                    </p:anim>
                                  </p:childTnLst>
                                </p:cTn>
                              </p:par>
                              <p:par>
                                <p:cTn id="131" presetID="2" presetClass="entr" presetSubtype="2" fill="hold" grpId="0" nodeType="withEffect">
                                  <p:stCondLst>
                                    <p:cond delay="0"/>
                                  </p:stCondLst>
                                  <p:childTnLst>
                                    <p:set>
                                      <p:cBhvr>
                                        <p:cTn id="132" dur="1" fill="hold">
                                          <p:stCondLst>
                                            <p:cond delay="0"/>
                                          </p:stCondLst>
                                        </p:cTn>
                                        <p:tgtEl>
                                          <p:spTgt spid="60"/>
                                        </p:tgtEl>
                                        <p:attrNameLst>
                                          <p:attrName>style.visibility</p:attrName>
                                        </p:attrNameLst>
                                      </p:cBhvr>
                                      <p:to>
                                        <p:strVal val="visible"/>
                                      </p:to>
                                    </p:set>
                                    <p:anim calcmode="lin" valueType="num">
                                      <p:cBhvr additive="base">
                                        <p:cTn id="133" dur="500" fill="hold"/>
                                        <p:tgtEl>
                                          <p:spTgt spid="60"/>
                                        </p:tgtEl>
                                        <p:attrNameLst>
                                          <p:attrName>ppt_x</p:attrName>
                                        </p:attrNameLst>
                                      </p:cBhvr>
                                      <p:tavLst>
                                        <p:tav tm="0">
                                          <p:val>
                                            <p:strVal val="1+#ppt_w/2"/>
                                          </p:val>
                                        </p:tav>
                                        <p:tav tm="100000">
                                          <p:val>
                                            <p:strVal val="#ppt_x"/>
                                          </p:val>
                                        </p:tav>
                                      </p:tavLst>
                                    </p:anim>
                                    <p:anim calcmode="lin" valueType="num">
                                      <p:cBhvr additive="base">
                                        <p:cTn id="134" dur="500" fill="hold"/>
                                        <p:tgtEl>
                                          <p:spTgt spid="60"/>
                                        </p:tgtEl>
                                        <p:attrNameLst>
                                          <p:attrName>ppt_y</p:attrName>
                                        </p:attrNameLst>
                                      </p:cBhvr>
                                      <p:tavLst>
                                        <p:tav tm="0">
                                          <p:val>
                                            <p:strVal val="#ppt_y"/>
                                          </p:val>
                                        </p:tav>
                                        <p:tav tm="100000">
                                          <p:val>
                                            <p:strVal val="#ppt_y"/>
                                          </p:val>
                                        </p:tav>
                                      </p:tavLst>
                                    </p:anim>
                                  </p:childTnLst>
                                </p:cTn>
                              </p:par>
                              <p:par>
                                <p:cTn id="135" presetID="31" presetClass="entr" presetSubtype="0" fill="hold" grpId="0" nodeType="withEffect">
                                  <p:stCondLst>
                                    <p:cond delay="250"/>
                                  </p:stCondLst>
                                  <p:childTnLst>
                                    <p:set>
                                      <p:cBhvr>
                                        <p:cTn id="136" dur="1" fill="hold">
                                          <p:stCondLst>
                                            <p:cond delay="0"/>
                                          </p:stCondLst>
                                        </p:cTn>
                                        <p:tgtEl>
                                          <p:spTgt spid="51"/>
                                        </p:tgtEl>
                                        <p:attrNameLst>
                                          <p:attrName>style.visibility</p:attrName>
                                        </p:attrNameLst>
                                      </p:cBhvr>
                                      <p:to>
                                        <p:strVal val="visible"/>
                                      </p:to>
                                    </p:set>
                                    <p:anim calcmode="lin" valueType="num">
                                      <p:cBhvr>
                                        <p:cTn id="137" dur="1000" fill="hold"/>
                                        <p:tgtEl>
                                          <p:spTgt spid="51"/>
                                        </p:tgtEl>
                                        <p:attrNameLst>
                                          <p:attrName>ppt_w</p:attrName>
                                        </p:attrNameLst>
                                      </p:cBhvr>
                                      <p:tavLst>
                                        <p:tav tm="0">
                                          <p:val>
                                            <p:fltVal val="0"/>
                                          </p:val>
                                        </p:tav>
                                        <p:tav tm="100000">
                                          <p:val>
                                            <p:strVal val="#ppt_w"/>
                                          </p:val>
                                        </p:tav>
                                      </p:tavLst>
                                    </p:anim>
                                    <p:anim calcmode="lin" valueType="num">
                                      <p:cBhvr>
                                        <p:cTn id="138" dur="1000" fill="hold"/>
                                        <p:tgtEl>
                                          <p:spTgt spid="51"/>
                                        </p:tgtEl>
                                        <p:attrNameLst>
                                          <p:attrName>ppt_h</p:attrName>
                                        </p:attrNameLst>
                                      </p:cBhvr>
                                      <p:tavLst>
                                        <p:tav tm="0">
                                          <p:val>
                                            <p:fltVal val="0"/>
                                          </p:val>
                                        </p:tav>
                                        <p:tav tm="100000">
                                          <p:val>
                                            <p:strVal val="#ppt_h"/>
                                          </p:val>
                                        </p:tav>
                                      </p:tavLst>
                                    </p:anim>
                                    <p:anim calcmode="lin" valueType="num">
                                      <p:cBhvr>
                                        <p:cTn id="139" dur="1000" fill="hold"/>
                                        <p:tgtEl>
                                          <p:spTgt spid="51"/>
                                        </p:tgtEl>
                                        <p:attrNameLst>
                                          <p:attrName>style.rotation</p:attrName>
                                        </p:attrNameLst>
                                      </p:cBhvr>
                                      <p:tavLst>
                                        <p:tav tm="0">
                                          <p:val>
                                            <p:fltVal val="90"/>
                                          </p:val>
                                        </p:tav>
                                        <p:tav tm="100000">
                                          <p:val>
                                            <p:fltVal val="0"/>
                                          </p:val>
                                        </p:tav>
                                      </p:tavLst>
                                    </p:anim>
                                    <p:animEffect transition="in" filter="fade">
                                      <p:cBhvr>
                                        <p:cTn id="140" dur="1000"/>
                                        <p:tgtEl>
                                          <p:spTgt spid="51"/>
                                        </p:tgtEl>
                                      </p:cBhvr>
                                    </p:animEffect>
                                  </p:childTnLst>
                                </p:cTn>
                              </p:par>
                            </p:childTnLst>
                          </p:cTn>
                        </p:par>
                        <p:par>
                          <p:cTn id="141" fill="hold">
                            <p:stCondLst>
                              <p:cond delay="15250"/>
                            </p:stCondLst>
                            <p:childTnLst>
                              <p:par>
                                <p:cTn id="142" presetID="53" presetClass="entr" presetSubtype="16" fill="hold" nodeType="afterEffect">
                                  <p:stCondLst>
                                    <p:cond delay="0"/>
                                  </p:stCondLst>
                                  <p:childTnLst>
                                    <p:set>
                                      <p:cBhvr>
                                        <p:cTn id="143" dur="1" fill="hold">
                                          <p:stCondLst>
                                            <p:cond delay="0"/>
                                          </p:stCondLst>
                                        </p:cTn>
                                        <p:tgtEl>
                                          <p:spTgt spid="93"/>
                                        </p:tgtEl>
                                        <p:attrNameLst>
                                          <p:attrName>style.visibility</p:attrName>
                                        </p:attrNameLst>
                                      </p:cBhvr>
                                      <p:to>
                                        <p:strVal val="visible"/>
                                      </p:to>
                                    </p:set>
                                    <p:anim calcmode="lin" valueType="num">
                                      <p:cBhvr>
                                        <p:cTn id="144" dur="500" fill="hold"/>
                                        <p:tgtEl>
                                          <p:spTgt spid="93"/>
                                        </p:tgtEl>
                                        <p:attrNameLst>
                                          <p:attrName>ppt_w</p:attrName>
                                        </p:attrNameLst>
                                      </p:cBhvr>
                                      <p:tavLst>
                                        <p:tav tm="0">
                                          <p:val>
                                            <p:fltVal val="0"/>
                                          </p:val>
                                        </p:tav>
                                        <p:tav tm="100000">
                                          <p:val>
                                            <p:strVal val="#ppt_w"/>
                                          </p:val>
                                        </p:tav>
                                      </p:tavLst>
                                    </p:anim>
                                    <p:anim calcmode="lin" valueType="num">
                                      <p:cBhvr>
                                        <p:cTn id="145" dur="500" fill="hold"/>
                                        <p:tgtEl>
                                          <p:spTgt spid="93"/>
                                        </p:tgtEl>
                                        <p:attrNameLst>
                                          <p:attrName>ppt_h</p:attrName>
                                        </p:attrNameLst>
                                      </p:cBhvr>
                                      <p:tavLst>
                                        <p:tav tm="0">
                                          <p:val>
                                            <p:fltVal val="0"/>
                                          </p:val>
                                        </p:tav>
                                        <p:tav tm="100000">
                                          <p:val>
                                            <p:strVal val="#ppt_h"/>
                                          </p:val>
                                        </p:tav>
                                      </p:tavLst>
                                    </p:anim>
                                    <p:animEffect transition="in" filter="fade">
                                      <p:cBhvr>
                                        <p:cTn id="146" dur="500"/>
                                        <p:tgtEl>
                                          <p:spTgt spid="93"/>
                                        </p:tgtEl>
                                      </p:cBhvr>
                                    </p:animEffect>
                                  </p:childTnLst>
                                </p:cTn>
                              </p:par>
                              <p:par>
                                <p:cTn id="147" presetID="42" presetClass="entr" presetSubtype="0" fill="hold" grpId="0" nodeType="withEffect">
                                  <p:stCondLst>
                                    <p:cond delay="0"/>
                                  </p:stCondLst>
                                  <p:childTnLst>
                                    <p:set>
                                      <p:cBhvr>
                                        <p:cTn id="148" dur="1" fill="hold">
                                          <p:stCondLst>
                                            <p:cond delay="0"/>
                                          </p:stCondLst>
                                        </p:cTn>
                                        <p:tgtEl>
                                          <p:spTgt spid="59"/>
                                        </p:tgtEl>
                                        <p:attrNameLst>
                                          <p:attrName>style.visibility</p:attrName>
                                        </p:attrNameLst>
                                      </p:cBhvr>
                                      <p:to>
                                        <p:strVal val="visible"/>
                                      </p:to>
                                    </p:set>
                                    <p:animEffect transition="in" filter="fade">
                                      <p:cBhvr>
                                        <p:cTn id="149" dur="1000"/>
                                        <p:tgtEl>
                                          <p:spTgt spid="59"/>
                                        </p:tgtEl>
                                      </p:cBhvr>
                                    </p:animEffect>
                                    <p:anim calcmode="lin" valueType="num">
                                      <p:cBhvr>
                                        <p:cTn id="150" dur="1000" fill="hold"/>
                                        <p:tgtEl>
                                          <p:spTgt spid="59"/>
                                        </p:tgtEl>
                                        <p:attrNameLst>
                                          <p:attrName>ppt_x</p:attrName>
                                        </p:attrNameLst>
                                      </p:cBhvr>
                                      <p:tavLst>
                                        <p:tav tm="0">
                                          <p:val>
                                            <p:strVal val="#ppt_x"/>
                                          </p:val>
                                        </p:tav>
                                        <p:tav tm="100000">
                                          <p:val>
                                            <p:strVal val="#ppt_x"/>
                                          </p:val>
                                        </p:tav>
                                      </p:tavLst>
                                    </p:anim>
                                    <p:anim calcmode="lin" valueType="num">
                                      <p:cBhvr>
                                        <p:cTn id="151" dur="1000" fill="hold"/>
                                        <p:tgtEl>
                                          <p:spTgt spid="59"/>
                                        </p:tgtEl>
                                        <p:attrNameLst>
                                          <p:attrName>ppt_y</p:attrName>
                                        </p:attrNameLst>
                                      </p:cBhvr>
                                      <p:tavLst>
                                        <p:tav tm="0">
                                          <p:val>
                                            <p:strVal val="#ppt_y+.1"/>
                                          </p:val>
                                        </p:tav>
                                        <p:tav tm="100000">
                                          <p:val>
                                            <p:strVal val="#ppt_y"/>
                                          </p:val>
                                        </p:tav>
                                      </p:tavLst>
                                    </p:anim>
                                  </p:childTnLst>
                                </p:cTn>
                              </p:par>
                            </p:childTnLst>
                          </p:cTn>
                        </p:par>
                        <p:par>
                          <p:cTn id="152" fill="hold">
                            <p:stCondLst>
                              <p:cond delay="16250"/>
                            </p:stCondLst>
                            <p:childTnLst>
                              <p:par>
                                <p:cTn id="153" presetID="42" presetClass="entr" presetSubtype="0" fill="hold" grpId="0" nodeType="afterEffect">
                                  <p:stCondLst>
                                    <p:cond delay="0"/>
                                  </p:stCondLst>
                                  <p:childTnLst>
                                    <p:set>
                                      <p:cBhvr>
                                        <p:cTn id="154" dur="1" fill="hold">
                                          <p:stCondLst>
                                            <p:cond delay="0"/>
                                          </p:stCondLst>
                                        </p:cTn>
                                        <p:tgtEl>
                                          <p:spTgt spid="102">
                                            <p:txEl>
                                              <p:pRg st="0" end="0"/>
                                            </p:txEl>
                                          </p:spTgt>
                                        </p:tgtEl>
                                        <p:attrNameLst>
                                          <p:attrName>style.visibility</p:attrName>
                                        </p:attrNameLst>
                                      </p:cBhvr>
                                      <p:to>
                                        <p:strVal val="visible"/>
                                      </p:to>
                                    </p:set>
                                    <p:animEffect transition="in" filter="fade">
                                      <p:cBhvr>
                                        <p:cTn id="155" dur="1000"/>
                                        <p:tgtEl>
                                          <p:spTgt spid="102">
                                            <p:txEl>
                                              <p:pRg st="0" end="0"/>
                                            </p:txEl>
                                          </p:spTgt>
                                        </p:tgtEl>
                                      </p:cBhvr>
                                    </p:animEffect>
                                    <p:anim calcmode="lin" valueType="num">
                                      <p:cBhvr>
                                        <p:cTn id="156" dur="1000" fill="hold"/>
                                        <p:tgtEl>
                                          <p:spTgt spid="102">
                                            <p:txEl>
                                              <p:pRg st="0" end="0"/>
                                            </p:txEl>
                                          </p:spTgt>
                                        </p:tgtEl>
                                        <p:attrNameLst>
                                          <p:attrName>ppt_x</p:attrName>
                                        </p:attrNameLst>
                                      </p:cBhvr>
                                      <p:tavLst>
                                        <p:tav tm="0">
                                          <p:val>
                                            <p:strVal val="#ppt_x"/>
                                          </p:val>
                                        </p:tav>
                                        <p:tav tm="100000">
                                          <p:val>
                                            <p:strVal val="#ppt_x"/>
                                          </p:val>
                                        </p:tav>
                                      </p:tavLst>
                                    </p:anim>
                                    <p:anim calcmode="lin" valueType="num">
                                      <p:cBhvr>
                                        <p:cTn id="157" dur="1000" fill="hold"/>
                                        <p:tgtEl>
                                          <p:spTgt spid="102">
                                            <p:txEl>
                                              <p:pRg st="0" end="0"/>
                                            </p:txEl>
                                          </p:spTgt>
                                        </p:tgtEl>
                                        <p:attrNameLst>
                                          <p:attrName>ppt_y</p:attrName>
                                        </p:attrNameLst>
                                      </p:cBhvr>
                                      <p:tavLst>
                                        <p:tav tm="0">
                                          <p:val>
                                            <p:strVal val="#ppt_y+.1"/>
                                          </p:val>
                                        </p:tav>
                                        <p:tav tm="100000">
                                          <p:val>
                                            <p:strVal val="#ppt_y"/>
                                          </p:val>
                                        </p:tav>
                                      </p:tavLst>
                                    </p:anim>
                                  </p:childTnLst>
                                </p:cTn>
                              </p:par>
                            </p:childTnLst>
                          </p:cTn>
                        </p:par>
                        <p:par>
                          <p:cTn id="158" fill="hold">
                            <p:stCondLst>
                              <p:cond delay="17250"/>
                            </p:stCondLst>
                            <p:childTnLst>
                              <p:par>
                                <p:cTn id="159" presetID="42" presetClass="entr" presetSubtype="0" fill="hold" grpId="0" nodeType="afterEffect">
                                  <p:stCondLst>
                                    <p:cond delay="0"/>
                                  </p:stCondLst>
                                  <p:childTnLst>
                                    <p:set>
                                      <p:cBhvr>
                                        <p:cTn id="160" dur="1" fill="hold">
                                          <p:stCondLst>
                                            <p:cond delay="0"/>
                                          </p:stCondLst>
                                        </p:cTn>
                                        <p:tgtEl>
                                          <p:spTgt spid="102">
                                            <p:txEl>
                                              <p:pRg st="2" end="2"/>
                                            </p:txEl>
                                          </p:spTgt>
                                        </p:tgtEl>
                                        <p:attrNameLst>
                                          <p:attrName>style.visibility</p:attrName>
                                        </p:attrNameLst>
                                      </p:cBhvr>
                                      <p:to>
                                        <p:strVal val="visible"/>
                                      </p:to>
                                    </p:set>
                                    <p:animEffect transition="in" filter="fade">
                                      <p:cBhvr>
                                        <p:cTn id="161" dur="1000"/>
                                        <p:tgtEl>
                                          <p:spTgt spid="102">
                                            <p:txEl>
                                              <p:pRg st="2" end="2"/>
                                            </p:txEl>
                                          </p:spTgt>
                                        </p:tgtEl>
                                      </p:cBhvr>
                                    </p:animEffect>
                                    <p:anim calcmode="lin" valueType="num">
                                      <p:cBhvr>
                                        <p:cTn id="162" dur="1000" fill="hold"/>
                                        <p:tgtEl>
                                          <p:spTgt spid="102">
                                            <p:txEl>
                                              <p:pRg st="2" end="2"/>
                                            </p:txEl>
                                          </p:spTgt>
                                        </p:tgtEl>
                                        <p:attrNameLst>
                                          <p:attrName>ppt_x</p:attrName>
                                        </p:attrNameLst>
                                      </p:cBhvr>
                                      <p:tavLst>
                                        <p:tav tm="0">
                                          <p:val>
                                            <p:strVal val="#ppt_x"/>
                                          </p:val>
                                        </p:tav>
                                        <p:tav tm="100000">
                                          <p:val>
                                            <p:strVal val="#ppt_x"/>
                                          </p:val>
                                        </p:tav>
                                      </p:tavLst>
                                    </p:anim>
                                    <p:anim calcmode="lin" valueType="num">
                                      <p:cBhvr>
                                        <p:cTn id="163" dur="1000" fill="hold"/>
                                        <p:tgtEl>
                                          <p:spTgt spid="102">
                                            <p:txEl>
                                              <p:pRg st="2" end="2"/>
                                            </p:txEl>
                                          </p:spTgt>
                                        </p:tgtEl>
                                        <p:attrNameLst>
                                          <p:attrName>ppt_y</p:attrName>
                                        </p:attrNameLst>
                                      </p:cBhvr>
                                      <p:tavLst>
                                        <p:tav tm="0">
                                          <p:val>
                                            <p:strVal val="#ppt_y+.1"/>
                                          </p:val>
                                        </p:tav>
                                        <p:tav tm="100000">
                                          <p:val>
                                            <p:strVal val="#ppt_y"/>
                                          </p:val>
                                        </p:tav>
                                      </p:tavLst>
                                    </p:anim>
                                  </p:childTnLst>
                                </p:cTn>
                              </p:par>
                            </p:childTnLst>
                          </p:cTn>
                        </p:par>
                        <p:par>
                          <p:cTn id="164" fill="hold">
                            <p:stCondLst>
                              <p:cond delay="18250"/>
                            </p:stCondLst>
                            <p:childTnLst>
                              <p:par>
                                <p:cTn id="165" presetID="42" presetClass="entr" presetSubtype="0" fill="hold" grpId="0" nodeType="afterEffect">
                                  <p:stCondLst>
                                    <p:cond delay="0"/>
                                  </p:stCondLst>
                                  <p:childTnLst>
                                    <p:set>
                                      <p:cBhvr>
                                        <p:cTn id="166" dur="1" fill="hold">
                                          <p:stCondLst>
                                            <p:cond delay="0"/>
                                          </p:stCondLst>
                                        </p:cTn>
                                        <p:tgtEl>
                                          <p:spTgt spid="102">
                                            <p:txEl>
                                              <p:pRg st="3" end="3"/>
                                            </p:txEl>
                                          </p:spTgt>
                                        </p:tgtEl>
                                        <p:attrNameLst>
                                          <p:attrName>style.visibility</p:attrName>
                                        </p:attrNameLst>
                                      </p:cBhvr>
                                      <p:to>
                                        <p:strVal val="visible"/>
                                      </p:to>
                                    </p:set>
                                    <p:animEffect transition="in" filter="fade">
                                      <p:cBhvr>
                                        <p:cTn id="167" dur="1000"/>
                                        <p:tgtEl>
                                          <p:spTgt spid="102">
                                            <p:txEl>
                                              <p:pRg st="3" end="3"/>
                                            </p:txEl>
                                          </p:spTgt>
                                        </p:tgtEl>
                                      </p:cBhvr>
                                    </p:animEffect>
                                    <p:anim calcmode="lin" valueType="num">
                                      <p:cBhvr>
                                        <p:cTn id="168" dur="1000" fill="hold"/>
                                        <p:tgtEl>
                                          <p:spTgt spid="102">
                                            <p:txEl>
                                              <p:pRg st="3" end="3"/>
                                            </p:txEl>
                                          </p:spTgt>
                                        </p:tgtEl>
                                        <p:attrNameLst>
                                          <p:attrName>ppt_x</p:attrName>
                                        </p:attrNameLst>
                                      </p:cBhvr>
                                      <p:tavLst>
                                        <p:tav tm="0">
                                          <p:val>
                                            <p:strVal val="#ppt_x"/>
                                          </p:val>
                                        </p:tav>
                                        <p:tav tm="100000">
                                          <p:val>
                                            <p:strVal val="#ppt_x"/>
                                          </p:val>
                                        </p:tav>
                                      </p:tavLst>
                                    </p:anim>
                                    <p:anim calcmode="lin" valueType="num">
                                      <p:cBhvr>
                                        <p:cTn id="169" dur="1000" fill="hold"/>
                                        <p:tgtEl>
                                          <p:spTgt spid="102">
                                            <p:txEl>
                                              <p:pRg st="3" end="3"/>
                                            </p:txEl>
                                          </p:spTgt>
                                        </p:tgtEl>
                                        <p:attrNameLst>
                                          <p:attrName>ppt_y</p:attrName>
                                        </p:attrNameLst>
                                      </p:cBhvr>
                                      <p:tavLst>
                                        <p:tav tm="0">
                                          <p:val>
                                            <p:strVal val="#ppt_y+.1"/>
                                          </p:val>
                                        </p:tav>
                                        <p:tav tm="100000">
                                          <p:val>
                                            <p:strVal val="#ppt_y"/>
                                          </p:val>
                                        </p:tav>
                                      </p:tavLst>
                                    </p:anim>
                                  </p:childTnLst>
                                </p:cTn>
                              </p:par>
                            </p:childTnLst>
                          </p:cTn>
                        </p:par>
                        <p:par>
                          <p:cTn id="170" fill="hold">
                            <p:stCondLst>
                              <p:cond delay="19250"/>
                            </p:stCondLst>
                            <p:childTnLst>
                              <p:par>
                                <p:cTn id="171" presetID="42" presetClass="entr" presetSubtype="0" fill="hold" grpId="0" nodeType="afterEffect">
                                  <p:stCondLst>
                                    <p:cond delay="0"/>
                                  </p:stCondLst>
                                  <p:childTnLst>
                                    <p:set>
                                      <p:cBhvr>
                                        <p:cTn id="172" dur="1" fill="hold">
                                          <p:stCondLst>
                                            <p:cond delay="0"/>
                                          </p:stCondLst>
                                        </p:cTn>
                                        <p:tgtEl>
                                          <p:spTgt spid="102">
                                            <p:txEl>
                                              <p:pRg st="4" end="4"/>
                                            </p:txEl>
                                          </p:spTgt>
                                        </p:tgtEl>
                                        <p:attrNameLst>
                                          <p:attrName>style.visibility</p:attrName>
                                        </p:attrNameLst>
                                      </p:cBhvr>
                                      <p:to>
                                        <p:strVal val="visible"/>
                                      </p:to>
                                    </p:set>
                                    <p:animEffect transition="in" filter="fade">
                                      <p:cBhvr>
                                        <p:cTn id="173" dur="1000"/>
                                        <p:tgtEl>
                                          <p:spTgt spid="102">
                                            <p:txEl>
                                              <p:pRg st="4" end="4"/>
                                            </p:txEl>
                                          </p:spTgt>
                                        </p:tgtEl>
                                      </p:cBhvr>
                                    </p:animEffect>
                                    <p:anim calcmode="lin" valueType="num">
                                      <p:cBhvr>
                                        <p:cTn id="174" dur="1000" fill="hold"/>
                                        <p:tgtEl>
                                          <p:spTgt spid="102">
                                            <p:txEl>
                                              <p:pRg st="4" end="4"/>
                                            </p:txEl>
                                          </p:spTgt>
                                        </p:tgtEl>
                                        <p:attrNameLst>
                                          <p:attrName>ppt_x</p:attrName>
                                        </p:attrNameLst>
                                      </p:cBhvr>
                                      <p:tavLst>
                                        <p:tav tm="0">
                                          <p:val>
                                            <p:strVal val="#ppt_x"/>
                                          </p:val>
                                        </p:tav>
                                        <p:tav tm="100000">
                                          <p:val>
                                            <p:strVal val="#ppt_x"/>
                                          </p:val>
                                        </p:tav>
                                      </p:tavLst>
                                    </p:anim>
                                    <p:anim calcmode="lin" valueType="num">
                                      <p:cBhvr>
                                        <p:cTn id="175" dur="1000" fill="hold"/>
                                        <p:tgtEl>
                                          <p:spTgt spid="102">
                                            <p:txEl>
                                              <p:pRg st="4" end="4"/>
                                            </p:txEl>
                                          </p:spTgt>
                                        </p:tgtEl>
                                        <p:attrNameLst>
                                          <p:attrName>ppt_y</p:attrName>
                                        </p:attrNameLst>
                                      </p:cBhvr>
                                      <p:tavLst>
                                        <p:tav tm="0">
                                          <p:val>
                                            <p:strVal val="#ppt_y+.1"/>
                                          </p:val>
                                        </p:tav>
                                        <p:tav tm="100000">
                                          <p:val>
                                            <p:strVal val="#ppt_y"/>
                                          </p:val>
                                        </p:tav>
                                      </p:tavLst>
                                    </p:anim>
                                  </p:childTnLst>
                                </p:cTn>
                              </p:par>
                            </p:childTnLst>
                          </p:cTn>
                        </p:par>
                        <p:par>
                          <p:cTn id="176" fill="hold">
                            <p:stCondLst>
                              <p:cond delay="20250"/>
                            </p:stCondLst>
                            <p:childTnLst>
                              <p:par>
                                <p:cTn id="177" presetID="2" presetClass="entr" presetSubtype="2" fill="hold" nodeType="afterEffect">
                                  <p:stCondLst>
                                    <p:cond delay="0"/>
                                  </p:stCondLst>
                                  <p:childTnLst>
                                    <p:set>
                                      <p:cBhvr>
                                        <p:cTn id="178" dur="1" fill="hold">
                                          <p:stCondLst>
                                            <p:cond delay="0"/>
                                          </p:stCondLst>
                                        </p:cTn>
                                        <p:tgtEl>
                                          <p:spTgt spid="113"/>
                                        </p:tgtEl>
                                        <p:attrNameLst>
                                          <p:attrName>style.visibility</p:attrName>
                                        </p:attrNameLst>
                                      </p:cBhvr>
                                      <p:to>
                                        <p:strVal val="visible"/>
                                      </p:to>
                                    </p:set>
                                    <p:anim calcmode="lin" valueType="num">
                                      <p:cBhvr additive="base">
                                        <p:cTn id="179" dur="500" fill="hold"/>
                                        <p:tgtEl>
                                          <p:spTgt spid="113"/>
                                        </p:tgtEl>
                                        <p:attrNameLst>
                                          <p:attrName>ppt_x</p:attrName>
                                        </p:attrNameLst>
                                      </p:cBhvr>
                                      <p:tavLst>
                                        <p:tav tm="0">
                                          <p:val>
                                            <p:strVal val="1+#ppt_w/2"/>
                                          </p:val>
                                        </p:tav>
                                        <p:tav tm="100000">
                                          <p:val>
                                            <p:strVal val="#ppt_x"/>
                                          </p:val>
                                        </p:tav>
                                      </p:tavLst>
                                    </p:anim>
                                    <p:anim calcmode="lin" valueType="num">
                                      <p:cBhvr additive="base">
                                        <p:cTn id="180" dur="500" fill="hold"/>
                                        <p:tgtEl>
                                          <p:spTgt spid="113"/>
                                        </p:tgtEl>
                                        <p:attrNameLst>
                                          <p:attrName>ppt_y</p:attrName>
                                        </p:attrNameLst>
                                      </p:cBhvr>
                                      <p:tavLst>
                                        <p:tav tm="0">
                                          <p:val>
                                            <p:strVal val="#ppt_y"/>
                                          </p:val>
                                        </p:tav>
                                        <p:tav tm="100000">
                                          <p:val>
                                            <p:strVal val="#ppt_y"/>
                                          </p:val>
                                        </p:tav>
                                      </p:tavLst>
                                    </p:anim>
                                  </p:childTnLst>
                                </p:cTn>
                              </p:par>
                              <p:par>
                                <p:cTn id="181" presetID="2" presetClass="entr" presetSubtype="2" fill="hold" grpId="0" nodeType="withEffect">
                                  <p:stCondLst>
                                    <p:cond delay="0"/>
                                  </p:stCondLst>
                                  <p:childTnLst>
                                    <p:set>
                                      <p:cBhvr>
                                        <p:cTn id="182" dur="1" fill="hold">
                                          <p:stCondLst>
                                            <p:cond delay="0"/>
                                          </p:stCondLst>
                                        </p:cTn>
                                        <p:tgtEl>
                                          <p:spTgt spid="65"/>
                                        </p:tgtEl>
                                        <p:attrNameLst>
                                          <p:attrName>style.visibility</p:attrName>
                                        </p:attrNameLst>
                                      </p:cBhvr>
                                      <p:to>
                                        <p:strVal val="visible"/>
                                      </p:to>
                                    </p:set>
                                    <p:anim calcmode="lin" valueType="num">
                                      <p:cBhvr additive="base">
                                        <p:cTn id="183" dur="500" fill="hold"/>
                                        <p:tgtEl>
                                          <p:spTgt spid="65"/>
                                        </p:tgtEl>
                                        <p:attrNameLst>
                                          <p:attrName>ppt_x</p:attrName>
                                        </p:attrNameLst>
                                      </p:cBhvr>
                                      <p:tavLst>
                                        <p:tav tm="0">
                                          <p:val>
                                            <p:strVal val="1+#ppt_w/2"/>
                                          </p:val>
                                        </p:tav>
                                        <p:tav tm="100000">
                                          <p:val>
                                            <p:strVal val="#ppt_x"/>
                                          </p:val>
                                        </p:tav>
                                      </p:tavLst>
                                    </p:anim>
                                    <p:anim calcmode="lin" valueType="num">
                                      <p:cBhvr additive="base">
                                        <p:cTn id="184" dur="500" fill="hold"/>
                                        <p:tgtEl>
                                          <p:spTgt spid="65"/>
                                        </p:tgtEl>
                                        <p:attrNameLst>
                                          <p:attrName>ppt_y</p:attrName>
                                        </p:attrNameLst>
                                      </p:cBhvr>
                                      <p:tavLst>
                                        <p:tav tm="0">
                                          <p:val>
                                            <p:strVal val="#ppt_y"/>
                                          </p:val>
                                        </p:tav>
                                        <p:tav tm="100000">
                                          <p:val>
                                            <p:strVal val="#ppt_y"/>
                                          </p:val>
                                        </p:tav>
                                      </p:tavLst>
                                    </p:anim>
                                  </p:childTnLst>
                                </p:cTn>
                              </p:par>
                              <p:par>
                                <p:cTn id="185" presetID="2" presetClass="entr" presetSubtype="2" fill="hold" grpId="0" nodeType="withEffect">
                                  <p:stCondLst>
                                    <p:cond delay="0"/>
                                  </p:stCondLst>
                                  <p:childTnLst>
                                    <p:set>
                                      <p:cBhvr>
                                        <p:cTn id="186" dur="1" fill="hold">
                                          <p:stCondLst>
                                            <p:cond delay="0"/>
                                          </p:stCondLst>
                                        </p:cTn>
                                        <p:tgtEl>
                                          <p:spTgt spid="70"/>
                                        </p:tgtEl>
                                        <p:attrNameLst>
                                          <p:attrName>style.visibility</p:attrName>
                                        </p:attrNameLst>
                                      </p:cBhvr>
                                      <p:to>
                                        <p:strVal val="visible"/>
                                      </p:to>
                                    </p:set>
                                    <p:anim calcmode="lin" valueType="num">
                                      <p:cBhvr additive="base">
                                        <p:cTn id="187" dur="500" fill="hold"/>
                                        <p:tgtEl>
                                          <p:spTgt spid="70"/>
                                        </p:tgtEl>
                                        <p:attrNameLst>
                                          <p:attrName>ppt_x</p:attrName>
                                        </p:attrNameLst>
                                      </p:cBhvr>
                                      <p:tavLst>
                                        <p:tav tm="0">
                                          <p:val>
                                            <p:strVal val="1+#ppt_w/2"/>
                                          </p:val>
                                        </p:tav>
                                        <p:tav tm="100000">
                                          <p:val>
                                            <p:strVal val="#ppt_x"/>
                                          </p:val>
                                        </p:tav>
                                      </p:tavLst>
                                    </p:anim>
                                    <p:anim calcmode="lin" valueType="num">
                                      <p:cBhvr additive="base">
                                        <p:cTn id="188" dur="500" fill="hold"/>
                                        <p:tgtEl>
                                          <p:spTgt spid="70"/>
                                        </p:tgtEl>
                                        <p:attrNameLst>
                                          <p:attrName>ppt_y</p:attrName>
                                        </p:attrNameLst>
                                      </p:cBhvr>
                                      <p:tavLst>
                                        <p:tav tm="0">
                                          <p:val>
                                            <p:strVal val="#ppt_y"/>
                                          </p:val>
                                        </p:tav>
                                        <p:tav tm="100000">
                                          <p:val>
                                            <p:strVal val="#ppt_y"/>
                                          </p:val>
                                        </p:tav>
                                      </p:tavLst>
                                    </p:anim>
                                  </p:childTnLst>
                                </p:cTn>
                              </p:par>
                              <p:par>
                                <p:cTn id="189" presetID="31" presetClass="entr" presetSubtype="0" fill="hold" grpId="0" nodeType="withEffect">
                                  <p:stCondLst>
                                    <p:cond delay="250"/>
                                  </p:stCondLst>
                                  <p:childTnLst>
                                    <p:set>
                                      <p:cBhvr>
                                        <p:cTn id="190" dur="1" fill="hold">
                                          <p:stCondLst>
                                            <p:cond delay="0"/>
                                          </p:stCondLst>
                                        </p:cTn>
                                        <p:tgtEl>
                                          <p:spTgt spid="61"/>
                                        </p:tgtEl>
                                        <p:attrNameLst>
                                          <p:attrName>style.visibility</p:attrName>
                                        </p:attrNameLst>
                                      </p:cBhvr>
                                      <p:to>
                                        <p:strVal val="visible"/>
                                      </p:to>
                                    </p:set>
                                    <p:anim calcmode="lin" valueType="num">
                                      <p:cBhvr>
                                        <p:cTn id="191" dur="1000" fill="hold"/>
                                        <p:tgtEl>
                                          <p:spTgt spid="61"/>
                                        </p:tgtEl>
                                        <p:attrNameLst>
                                          <p:attrName>ppt_w</p:attrName>
                                        </p:attrNameLst>
                                      </p:cBhvr>
                                      <p:tavLst>
                                        <p:tav tm="0">
                                          <p:val>
                                            <p:fltVal val="0"/>
                                          </p:val>
                                        </p:tav>
                                        <p:tav tm="100000">
                                          <p:val>
                                            <p:strVal val="#ppt_w"/>
                                          </p:val>
                                        </p:tav>
                                      </p:tavLst>
                                    </p:anim>
                                    <p:anim calcmode="lin" valueType="num">
                                      <p:cBhvr>
                                        <p:cTn id="192" dur="1000" fill="hold"/>
                                        <p:tgtEl>
                                          <p:spTgt spid="61"/>
                                        </p:tgtEl>
                                        <p:attrNameLst>
                                          <p:attrName>ppt_h</p:attrName>
                                        </p:attrNameLst>
                                      </p:cBhvr>
                                      <p:tavLst>
                                        <p:tav tm="0">
                                          <p:val>
                                            <p:fltVal val="0"/>
                                          </p:val>
                                        </p:tav>
                                        <p:tav tm="100000">
                                          <p:val>
                                            <p:strVal val="#ppt_h"/>
                                          </p:val>
                                        </p:tav>
                                      </p:tavLst>
                                    </p:anim>
                                    <p:anim calcmode="lin" valueType="num">
                                      <p:cBhvr>
                                        <p:cTn id="193" dur="1000" fill="hold"/>
                                        <p:tgtEl>
                                          <p:spTgt spid="61"/>
                                        </p:tgtEl>
                                        <p:attrNameLst>
                                          <p:attrName>style.rotation</p:attrName>
                                        </p:attrNameLst>
                                      </p:cBhvr>
                                      <p:tavLst>
                                        <p:tav tm="0">
                                          <p:val>
                                            <p:fltVal val="90"/>
                                          </p:val>
                                        </p:tav>
                                        <p:tav tm="100000">
                                          <p:val>
                                            <p:fltVal val="0"/>
                                          </p:val>
                                        </p:tav>
                                      </p:tavLst>
                                    </p:anim>
                                    <p:animEffect transition="in" filter="fade">
                                      <p:cBhvr>
                                        <p:cTn id="194" dur="1000"/>
                                        <p:tgtEl>
                                          <p:spTgt spid="61"/>
                                        </p:tgtEl>
                                      </p:cBhvr>
                                    </p:animEffect>
                                  </p:childTnLst>
                                </p:cTn>
                              </p:par>
                            </p:childTnLst>
                          </p:cTn>
                        </p:par>
                        <p:par>
                          <p:cTn id="195" fill="hold">
                            <p:stCondLst>
                              <p:cond delay="21500"/>
                            </p:stCondLst>
                            <p:childTnLst>
                              <p:par>
                                <p:cTn id="196" presetID="53" presetClass="entr" presetSubtype="16" fill="hold" nodeType="afterEffect">
                                  <p:stCondLst>
                                    <p:cond delay="0"/>
                                  </p:stCondLst>
                                  <p:childTnLst>
                                    <p:set>
                                      <p:cBhvr>
                                        <p:cTn id="197" dur="1" fill="hold">
                                          <p:stCondLst>
                                            <p:cond delay="0"/>
                                          </p:stCondLst>
                                        </p:cTn>
                                        <p:tgtEl>
                                          <p:spTgt spid="88"/>
                                        </p:tgtEl>
                                        <p:attrNameLst>
                                          <p:attrName>style.visibility</p:attrName>
                                        </p:attrNameLst>
                                      </p:cBhvr>
                                      <p:to>
                                        <p:strVal val="visible"/>
                                      </p:to>
                                    </p:set>
                                    <p:anim calcmode="lin" valueType="num">
                                      <p:cBhvr>
                                        <p:cTn id="198" dur="500" fill="hold"/>
                                        <p:tgtEl>
                                          <p:spTgt spid="88"/>
                                        </p:tgtEl>
                                        <p:attrNameLst>
                                          <p:attrName>ppt_w</p:attrName>
                                        </p:attrNameLst>
                                      </p:cBhvr>
                                      <p:tavLst>
                                        <p:tav tm="0">
                                          <p:val>
                                            <p:fltVal val="0"/>
                                          </p:val>
                                        </p:tav>
                                        <p:tav tm="100000">
                                          <p:val>
                                            <p:strVal val="#ppt_w"/>
                                          </p:val>
                                        </p:tav>
                                      </p:tavLst>
                                    </p:anim>
                                    <p:anim calcmode="lin" valueType="num">
                                      <p:cBhvr>
                                        <p:cTn id="199" dur="500" fill="hold"/>
                                        <p:tgtEl>
                                          <p:spTgt spid="88"/>
                                        </p:tgtEl>
                                        <p:attrNameLst>
                                          <p:attrName>ppt_h</p:attrName>
                                        </p:attrNameLst>
                                      </p:cBhvr>
                                      <p:tavLst>
                                        <p:tav tm="0">
                                          <p:val>
                                            <p:fltVal val="0"/>
                                          </p:val>
                                        </p:tav>
                                        <p:tav tm="100000">
                                          <p:val>
                                            <p:strVal val="#ppt_h"/>
                                          </p:val>
                                        </p:tav>
                                      </p:tavLst>
                                    </p:anim>
                                    <p:animEffect transition="in" filter="fade">
                                      <p:cBhvr>
                                        <p:cTn id="200" dur="500"/>
                                        <p:tgtEl>
                                          <p:spTgt spid="88"/>
                                        </p:tgtEl>
                                      </p:cBhvr>
                                    </p:animEffect>
                                  </p:childTnLst>
                                </p:cTn>
                              </p:par>
                              <p:par>
                                <p:cTn id="201" presetID="42" presetClass="entr" presetSubtype="0" fill="hold" grpId="0" nodeType="withEffect">
                                  <p:stCondLst>
                                    <p:cond delay="0"/>
                                  </p:stCondLst>
                                  <p:childTnLst>
                                    <p:set>
                                      <p:cBhvr>
                                        <p:cTn id="202" dur="1" fill="hold">
                                          <p:stCondLst>
                                            <p:cond delay="0"/>
                                          </p:stCondLst>
                                        </p:cTn>
                                        <p:tgtEl>
                                          <p:spTgt spid="69"/>
                                        </p:tgtEl>
                                        <p:attrNameLst>
                                          <p:attrName>style.visibility</p:attrName>
                                        </p:attrNameLst>
                                      </p:cBhvr>
                                      <p:to>
                                        <p:strVal val="visible"/>
                                      </p:to>
                                    </p:set>
                                    <p:animEffect transition="in" filter="fade">
                                      <p:cBhvr>
                                        <p:cTn id="203" dur="1000"/>
                                        <p:tgtEl>
                                          <p:spTgt spid="69"/>
                                        </p:tgtEl>
                                      </p:cBhvr>
                                    </p:animEffect>
                                    <p:anim calcmode="lin" valueType="num">
                                      <p:cBhvr>
                                        <p:cTn id="204" dur="1000" fill="hold"/>
                                        <p:tgtEl>
                                          <p:spTgt spid="69"/>
                                        </p:tgtEl>
                                        <p:attrNameLst>
                                          <p:attrName>ppt_x</p:attrName>
                                        </p:attrNameLst>
                                      </p:cBhvr>
                                      <p:tavLst>
                                        <p:tav tm="0">
                                          <p:val>
                                            <p:strVal val="#ppt_x"/>
                                          </p:val>
                                        </p:tav>
                                        <p:tav tm="100000">
                                          <p:val>
                                            <p:strVal val="#ppt_x"/>
                                          </p:val>
                                        </p:tav>
                                      </p:tavLst>
                                    </p:anim>
                                    <p:anim calcmode="lin" valueType="num">
                                      <p:cBhvr>
                                        <p:cTn id="205" dur="1000" fill="hold"/>
                                        <p:tgtEl>
                                          <p:spTgt spid="69"/>
                                        </p:tgtEl>
                                        <p:attrNameLst>
                                          <p:attrName>ppt_y</p:attrName>
                                        </p:attrNameLst>
                                      </p:cBhvr>
                                      <p:tavLst>
                                        <p:tav tm="0">
                                          <p:val>
                                            <p:strVal val="#ppt_y+.1"/>
                                          </p:val>
                                        </p:tav>
                                        <p:tav tm="100000">
                                          <p:val>
                                            <p:strVal val="#ppt_y"/>
                                          </p:val>
                                        </p:tav>
                                      </p:tavLst>
                                    </p:anim>
                                  </p:childTnLst>
                                </p:cTn>
                              </p:par>
                            </p:childTnLst>
                          </p:cTn>
                        </p:par>
                        <p:par>
                          <p:cTn id="206" fill="hold">
                            <p:stCondLst>
                              <p:cond delay="22500"/>
                            </p:stCondLst>
                            <p:childTnLst>
                              <p:par>
                                <p:cTn id="207" presetID="42" presetClass="entr" presetSubtype="0" fill="hold" grpId="0" nodeType="afterEffect">
                                  <p:stCondLst>
                                    <p:cond delay="0"/>
                                  </p:stCondLst>
                                  <p:childTnLst>
                                    <p:set>
                                      <p:cBhvr>
                                        <p:cTn id="208" dur="1" fill="hold">
                                          <p:stCondLst>
                                            <p:cond delay="0"/>
                                          </p:stCondLst>
                                        </p:cTn>
                                        <p:tgtEl>
                                          <p:spTgt spid="103">
                                            <p:txEl>
                                              <p:pRg st="0" end="0"/>
                                            </p:txEl>
                                          </p:spTgt>
                                        </p:tgtEl>
                                        <p:attrNameLst>
                                          <p:attrName>style.visibility</p:attrName>
                                        </p:attrNameLst>
                                      </p:cBhvr>
                                      <p:to>
                                        <p:strVal val="visible"/>
                                      </p:to>
                                    </p:set>
                                    <p:animEffect transition="in" filter="fade">
                                      <p:cBhvr>
                                        <p:cTn id="209" dur="1000"/>
                                        <p:tgtEl>
                                          <p:spTgt spid="103">
                                            <p:txEl>
                                              <p:pRg st="0" end="0"/>
                                            </p:txEl>
                                          </p:spTgt>
                                        </p:tgtEl>
                                      </p:cBhvr>
                                    </p:animEffect>
                                    <p:anim calcmode="lin" valueType="num">
                                      <p:cBhvr>
                                        <p:cTn id="210" dur="1000" fill="hold"/>
                                        <p:tgtEl>
                                          <p:spTgt spid="103">
                                            <p:txEl>
                                              <p:pRg st="0" end="0"/>
                                            </p:txEl>
                                          </p:spTgt>
                                        </p:tgtEl>
                                        <p:attrNameLst>
                                          <p:attrName>ppt_x</p:attrName>
                                        </p:attrNameLst>
                                      </p:cBhvr>
                                      <p:tavLst>
                                        <p:tav tm="0">
                                          <p:val>
                                            <p:strVal val="#ppt_x"/>
                                          </p:val>
                                        </p:tav>
                                        <p:tav tm="100000">
                                          <p:val>
                                            <p:strVal val="#ppt_x"/>
                                          </p:val>
                                        </p:tav>
                                      </p:tavLst>
                                    </p:anim>
                                    <p:anim calcmode="lin" valueType="num">
                                      <p:cBhvr>
                                        <p:cTn id="211" dur="1000" fill="hold"/>
                                        <p:tgtEl>
                                          <p:spTgt spid="103">
                                            <p:txEl>
                                              <p:pRg st="0" end="0"/>
                                            </p:txEl>
                                          </p:spTgt>
                                        </p:tgtEl>
                                        <p:attrNameLst>
                                          <p:attrName>ppt_y</p:attrName>
                                        </p:attrNameLst>
                                      </p:cBhvr>
                                      <p:tavLst>
                                        <p:tav tm="0">
                                          <p:val>
                                            <p:strVal val="#ppt_y+.1"/>
                                          </p:val>
                                        </p:tav>
                                        <p:tav tm="100000">
                                          <p:val>
                                            <p:strVal val="#ppt_y"/>
                                          </p:val>
                                        </p:tav>
                                      </p:tavLst>
                                    </p:anim>
                                  </p:childTnLst>
                                </p:cTn>
                              </p:par>
                            </p:childTnLst>
                          </p:cTn>
                        </p:par>
                        <p:par>
                          <p:cTn id="212" fill="hold">
                            <p:stCondLst>
                              <p:cond delay="23500"/>
                            </p:stCondLst>
                            <p:childTnLst>
                              <p:par>
                                <p:cTn id="213" presetID="42" presetClass="entr" presetSubtype="0" fill="hold" grpId="0" nodeType="afterEffect">
                                  <p:stCondLst>
                                    <p:cond delay="0"/>
                                  </p:stCondLst>
                                  <p:childTnLst>
                                    <p:set>
                                      <p:cBhvr>
                                        <p:cTn id="214" dur="1" fill="hold">
                                          <p:stCondLst>
                                            <p:cond delay="0"/>
                                          </p:stCondLst>
                                        </p:cTn>
                                        <p:tgtEl>
                                          <p:spTgt spid="103">
                                            <p:txEl>
                                              <p:pRg st="2" end="2"/>
                                            </p:txEl>
                                          </p:spTgt>
                                        </p:tgtEl>
                                        <p:attrNameLst>
                                          <p:attrName>style.visibility</p:attrName>
                                        </p:attrNameLst>
                                      </p:cBhvr>
                                      <p:to>
                                        <p:strVal val="visible"/>
                                      </p:to>
                                    </p:set>
                                    <p:animEffect transition="in" filter="fade">
                                      <p:cBhvr>
                                        <p:cTn id="215" dur="1000"/>
                                        <p:tgtEl>
                                          <p:spTgt spid="103">
                                            <p:txEl>
                                              <p:pRg st="2" end="2"/>
                                            </p:txEl>
                                          </p:spTgt>
                                        </p:tgtEl>
                                      </p:cBhvr>
                                    </p:animEffect>
                                    <p:anim calcmode="lin" valueType="num">
                                      <p:cBhvr>
                                        <p:cTn id="216" dur="1000" fill="hold"/>
                                        <p:tgtEl>
                                          <p:spTgt spid="103">
                                            <p:txEl>
                                              <p:pRg st="2" end="2"/>
                                            </p:txEl>
                                          </p:spTgt>
                                        </p:tgtEl>
                                        <p:attrNameLst>
                                          <p:attrName>ppt_x</p:attrName>
                                        </p:attrNameLst>
                                      </p:cBhvr>
                                      <p:tavLst>
                                        <p:tav tm="0">
                                          <p:val>
                                            <p:strVal val="#ppt_x"/>
                                          </p:val>
                                        </p:tav>
                                        <p:tav tm="100000">
                                          <p:val>
                                            <p:strVal val="#ppt_x"/>
                                          </p:val>
                                        </p:tav>
                                      </p:tavLst>
                                    </p:anim>
                                    <p:anim calcmode="lin" valueType="num">
                                      <p:cBhvr>
                                        <p:cTn id="217" dur="1000" fill="hold"/>
                                        <p:tgtEl>
                                          <p:spTgt spid="103">
                                            <p:txEl>
                                              <p:pRg st="2" end="2"/>
                                            </p:txEl>
                                          </p:spTgt>
                                        </p:tgtEl>
                                        <p:attrNameLst>
                                          <p:attrName>ppt_y</p:attrName>
                                        </p:attrNameLst>
                                      </p:cBhvr>
                                      <p:tavLst>
                                        <p:tav tm="0">
                                          <p:val>
                                            <p:strVal val="#ppt_y+.1"/>
                                          </p:val>
                                        </p:tav>
                                        <p:tav tm="100000">
                                          <p:val>
                                            <p:strVal val="#ppt_y"/>
                                          </p:val>
                                        </p:tav>
                                      </p:tavLst>
                                    </p:anim>
                                  </p:childTnLst>
                                </p:cTn>
                              </p:par>
                            </p:childTnLst>
                          </p:cTn>
                        </p:par>
                        <p:par>
                          <p:cTn id="218" fill="hold">
                            <p:stCondLst>
                              <p:cond delay="24500"/>
                            </p:stCondLst>
                            <p:childTnLst>
                              <p:par>
                                <p:cTn id="219" presetID="42" presetClass="entr" presetSubtype="0" fill="hold" grpId="0" nodeType="afterEffect">
                                  <p:stCondLst>
                                    <p:cond delay="0"/>
                                  </p:stCondLst>
                                  <p:childTnLst>
                                    <p:set>
                                      <p:cBhvr>
                                        <p:cTn id="220" dur="1" fill="hold">
                                          <p:stCondLst>
                                            <p:cond delay="0"/>
                                          </p:stCondLst>
                                        </p:cTn>
                                        <p:tgtEl>
                                          <p:spTgt spid="103">
                                            <p:txEl>
                                              <p:pRg st="3" end="3"/>
                                            </p:txEl>
                                          </p:spTgt>
                                        </p:tgtEl>
                                        <p:attrNameLst>
                                          <p:attrName>style.visibility</p:attrName>
                                        </p:attrNameLst>
                                      </p:cBhvr>
                                      <p:to>
                                        <p:strVal val="visible"/>
                                      </p:to>
                                    </p:set>
                                    <p:animEffect transition="in" filter="fade">
                                      <p:cBhvr>
                                        <p:cTn id="221" dur="1000"/>
                                        <p:tgtEl>
                                          <p:spTgt spid="103">
                                            <p:txEl>
                                              <p:pRg st="3" end="3"/>
                                            </p:txEl>
                                          </p:spTgt>
                                        </p:tgtEl>
                                      </p:cBhvr>
                                    </p:animEffect>
                                    <p:anim calcmode="lin" valueType="num">
                                      <p:cBhvr>
                                        <p:cTn id="222" dur="1000" fill="hold"/>
                                        <p:tgtEl>
                                          <p:spTgt spid="103">
                                            <p:txEl>
                                              <p:pRg st="3" end="3"/>
                                            </p:txEl>
                                          </p:spTgt>
                                        </p:tgtEl>
                                        <p:attrNameLst>
                                          <p:attrName>ppt_x</p:attrName>
                                        </p:attrNameLst>
                                      </p:cBhvr>
                                      <p:tavLst>
                                        <p:tav tm="0">
                                          <p:val>
                                            <p:strVal val="#ppt_x"/>
                                          </p:val>
                                        </p:tav>
                                        <p:tav tm="100000">
                                          <p:val>
                                            <p:strVal val="#ppt_x"/>
                                          </p:val>
                                        </p:tav>
                                      </p:tavLst>
                                    </p:anim>
                                    <p:anim calcmode="lin" valueType="num">
                                      <p:cBhvr>
                                        <p:cTn id="223" dur="1000" fill="hold"/>
                                        <p:tgtEl>
                                          <p:spTgt spid="103">
                                            <p:txEl>
                                              <p:pRg st="3" end="3"/>
                                            </p:txEl>
                                          </p:spTgt>
                                        </p:tgtEl>
                                        <p:attrNameLst>
                                          <p:attrName>ppt_y</p:attrName>
                                        </p:attrNameLst>
                                      </p:cBhvr>
                                      <p:tavLst>
                                        <p:tav tm="0">
                                          <p:val>
                                            <p:strVal val="#ppt_y+.1"/>
                                          </p:val>
                                        </p:tav>
                                        <p:tav tm="100000">
                                          <p:val>
                                            <p:strVal val="#ppt_y"/>
                                          </p:val>
                                        </p:tav>
                                      </p:tavLst>
                                    </p:anim>
                                  </p:childTnLst>
                                </p:cTn>
                              </p:par>
                            </p:childTnLst>
                          </p:cTn>
                        </p:par>
                        <p:par>
                          <p:cTn id="224" fill="hold">
                            <p:stCondLst>
                              <p:cond delay="25500"/>
                            </p:stCondLst>
                            <p:childTnLst>
                              <p:par>
                                <p:cTn id="225" presetID="42" presetClass="entr" presetSubtype="0" fill="hold" grpId="0" nodeType="afterEffect">
                                  <p:stCondLst>
                                    <p:cond delay="0"/>
                                  </p:stCondLst>
                                  <p:childTnLst>
                                    <p:set>
                                      <p:cBhvr>
                                        <p:cTn id="226" dur="1" fill="hold">
                                          <p:stCondLst>
                                            <p:cond delay="0"/>
                                          </p:stCondLst>
                                        </p:cTn>
                                        <p:tgtEl>
                                          <p:spTgt spid="103">
                                            <p:txEl>
                                              <p:pRg st="4" end="4"/>
                                            </p:txEl>
                                          </p:spTgt>
                                        </p:tgtEl>
                                        <p:attrNameLst>
                                          <p:attrName>style.visibility</p:attrName>
                                        </p:attrNameLst>
                                      </p:cBhvr>
                                      <p:to>
                                        <p:strVal val="visible"/>
                                      </p:to>
                                    </p:set>
                                    <p:animEffect transition="in" filter="fade">
                                      <p:cBhvr>
                                        <p:cTn id="227" dur="1000"/>
                                        <p:tgtEl>
                                          <p:spTgt spid="103">
                                            <p:txEl>
                                              <p:pRg st="4" end="4"/>
                                            </p:txEl>
                                          </p:spTgt>
                                        </p:tgtEl>
                                      </p:cBhvr>
                                    </p:animEffect>
                                    <p:anim calcmode="lin" valueType="num">
                                      <p:cBhvr>
                                        <p:cTn id="228" dur="1000" fill="hold"/>
                                        <p:tgtEl>
                                          <p:spTgt spid="103">
                                            <p:txEl>
                                              <p:pRg st="4" end="4"/>
                                            </p:txEl>
                                          </p:spTgt>
                                        </p:tgtEl>
                                        <p:attrNameLst>
                                          <p:attrName>ppt_x</p:attrName>
                                        </p:attrNameLst>
                                      </p:cBhvr>
                                      <p:tavLst>
                                        <p:tav tm="0">
                                          <p:val>
                                            <p:strVal val="#ppt_x"/>
                                          </p:val>
                                        </p:tav>
                                        <p:tav tm="100000">
                                          <p:val>
                                            <p:strVal val="#ppt_x"/>
                                          </p:val>
                                        </p:tav>
                                      </p:tavLst>
                                    </p:anim>
                                    <p:anim calcmode="lin" valueType="num">
                                      <p:cBhvr>
                                        <p:cTn id="229" dur="1000" fill="hold"/>
                                        <p:tgtEl>
                                          <p:spTgt spid="103">
                                            <p:txEl>
                                              <p:pRg st="4" end="4"/>
                                            </p:txEl>
                                          </p:spTgt>
                                        </p:tgtEl>
                                        <p:attrNameLst>
                                          <p:attrName>ppt_y</p:attrName>
                                        </p:attrNameLst>
                                      </p:cBhvr>
                                      <p:tavLst>
                                        <p:tav tm="0">
                                          <p:val>
                                            <p:strVal val="#ppt_y+.1"/>
                                          </p:val>
                                        </p:tav>
                                        <p:tav tm="100000">
                                          <p:val>
                                            <p:strVal val="#ppt_y"/>
                                          </p:val>
                                        </p:tav>
                                      </p:tavLst>
                                    </p:anim>
                                  </p:childTnLst>
                                </p:cTn>
                              </p:par>
                            </p:childTnLst>
                          </p:cTn>
                        </p:par>
                        <p:par>
                          <p:cTn id="230" fill="hold">
                            <p:stCondLst>
                              <p:cond delay="26500"/>
                            </p:stCondLst>
                            <p:childTnLst>
                              <p:par>
                                <p:cTn id="231" presetID="2" presetClass="entr" presetSubtype="2" fill="hold" nodeType="afterEffect">
                                  <p:stCondLst>
                                    <p:cond delay="0"/>
                                  </p:stCondLst>
                                  <p:childTnLst>
                                    <p:set>
                                      <p:cBhvr>
                                        <p:cTn id="232" dur="1" fill="hold">
                                          <p:stCondLst>
                                            <p:cond delay="0"/>
                                          </p:stCondLst>
                                        </p:cTn>
                                        <p:tgtEl>
                                          <p:spTgt spid="114"/>
                                        </p:tgtEl>
                                        <p:attrNameLst>
                                          <p:attrName>style.visibility</p:attrName>
                                        </p:attrNameLst>
                                      </p:cBhvr>
                                      <p:to>
                                        <p:strVal val="visible"/>
                                      </p:to>
                                    </p:set>
                                    <p:anim calcmode="lin" valueType="num">
                                      <p:cBhvr additive="base">
                                        <p:cTn id="233" dur="500" fill="hold"/>
                                        <p:tgtEl>
                                          <p:spTgt spid="114"/>
                                        </p:tgtEl>
                                        <p:attrNameLst>
                                          <p:attrName>ppt_x</p:attrName>
                                        </p:attrNameLst>
                                      </p:cBhvr>
                                      <p:tavLst>
                                        <p:tav tm="0">
                                          <p:val>
                                            <p:strVal val="1+#ppt_w/2"/>
                                          </p:val>
                                        </p:tav>
                                        <p:tav tm="100000">
                                          <p:val>
                                            <p:strVal val="#ppt_x"/>
                                          </p:val>
                                        </p:tav>
                                      </p:tavLst>
                                    </p:anim>
                                    <p:anim calcmode="lin" valueType="num">
                                      <p:cBhvr additive="base">
                                        <p:cTn id="234" dur="500" fill="hold"/>
                                        <p:tgtEl>
                                          <p:spTgt spid="114"/>
                                        </p:tgtEl>
                                        <p:attrNameLst>
                                          <p:attrName>ppt_y</p:attrName>
                                        </p:attrNameLst>
                                      </p:cBhvr>
                                      <p:tavLst>
                                        <p:tav tm="0">
                                          <p:val>
                                            <p:strVal val="#ppt_y"/>
                                          </p:val>
                                        </p:tav>
                                        <p:tav tm="100000">
                                          <p:val>
                                            <p:strVal val="#ppt_y"/>
                                          </p:val>
                                        </p:tav>
                                      </p:tavLst>
                                    </p:anim>
                                  </p:childTnLst>
                                </p:cTn>
                              </p:par>
                              <p:par>
                                <p:cTn id="235" presetID="2" presetClass="entr" presetSubtype="2" fill="hold" grpId="0" nodeType="withEffect">
                                  <p:stCondLst>
                                    <p:cond delay="0"/>
                                  </p:stCondLst>
                                  <p:childTnLst>
                                    <p:set>
                                      <p:cBhvr>
                                        <p:cTn id="236" dur="1" fill="hold">
                                          <p:stCondLst>
                                            <p:cond delay="0"/>
                                          </p:stCondLst>
                                        </p:cTn>
                                        <p:tgtEl>
                                          <p:spTgt spid="75"/>
                                        </p:tgtEl>
                                        <p:attrNameLst>
                                          <p:attrName>style.visibility</p:attrName>
                                        </p:attrNameLst>
                                      </p:cBhvr>
                                      <p:to>
                                        <p:strVal val="visible"/>
                                      </p:to>
                                    </p:set>
                                    <p:anim calcmode="lin" valueType="num">
                                      <p:cBhvr additive="base">
                                        <p:cTn id="237" dur="500" fill="hold"/>
                                        <p:tgtEl>
                                          <p:spTgt spid="75"/>
                                        </p:tgtEl>
                                        <p:attrNameLst>
                                          <p:attrName>ppt_x</p:attrName>
                                        </p:attrNameLst>
                                      </p:cBhvr>
                                      <p:tavLst>
                                        <p:tav tm="0">
                                          <p:val>
                                            <p:strVal val="1+#ppt_w/2"/>
                                          </p:val>
                                        </p:tav>
                                        <p:tav tm="100000">
                                          <p:val>
                                            <p:strVal val="#ppt_x"/>
                                          </p:val>
                                        </p:tav>
                                      </p:tavLst>
                                    </p:anim>
                                    <p:anim calcmode="lin" valueType="num">
                                      <p:cBhvr additive="base">
                                        <p:cTn id="238" dur="500" fill="hold"/>
                                        <p:tgtEl>
                                          <p:spTgt spid="75"/>
                                        </p:tgtEl>
                                        <p:attrNameLst>
                                          <p:attrName>ppt_y</p:attrName>
                                        </p:attrNameLst>
                                      </p:cBhvr>
                                      <p:tavLst>
                                        <p:tav tm="0">
                                          <p:val>
                                            <p:strVal val="#ppt_y"/>
                                          </p:val>
                                        </p:tav>
                                        <p:tav tm="100000">
                                          <p:val>
                                            <p:strVal val="#ppt_y"/>
                                          </p:val>
                                        </p:tav>
                                      </p:tavLst>
                                    </p:anim>
                                  </p:childTnLst>
                                </p:cTn>
                              </p:par>
                              <p:par>
                                <p:cTn id="239" presetID="2" presetClass="entr" presetSubtype="2" fill="hold" grpId="0" nodeType="withEffect">
                                  <p:stCondLst>
                                    <p:cond delay="0"/>
                                  </p:stCondLst>
                                  <p:childTnLst>
                                    <p:set>
                                      <p:cBhvr>
                                        <p:cTn id="240" dur="1" fill="hold">
                                          <p:stCondLst>
                                            <p:cond delay="0"/>
                                          </p:stCondLst>
                                        </p:cTn>
                                        <p:tgtEl>
                                          <p:spTgt spid="80"/>
                                        </p:tgtEl>
                                        <p:attrNameLst>
                                          <p:attrName>style.visibility</p:attrName>
                                        </p:attrNameLst>
                                      </p:cBhvr>
                                      <p:to>
                                        <p:strVal val="visible"/>
                                      </p:to>
                                    </p:set>
                                    <p:anim calcmode="lin" valueType="num">
                                      <p:cBhvr additive="base">
                                        <p:cTn id="241" dur="500" fill="hold"/>
                                        <p:tgtEl>
                                          <p:spTgt spid="80"/>
                                        </p:tgtEl>
                                        <p:attrNameLst>
                                          <p:attrName>ppt_x</p:attrName>
                                        </p:attrNameLst>
                                      </p:cBhvr>
                                      <p:tavLst>
                                        <p:tav tm="0">
                                          <p:val>
                                            <p:strVal val="1+#ppt_w/2"/>
                                          </p:val>
                                        </p:tav>
                                        <p:tav tm="100000">
                                          <p:val>
                                            <p:strVal val="#ppt_x"/>
                                          </p:val>
                                        </p:tav>
                                      </p:tavLst>
                                    </p:anim>
                                    <p:anim calcmode="lin" valueType="num">
                                      <p:cBhvr additive="base">
                                        <p:cTn id="242" dur="500" fill="hold"/>
                                        <p:tgtEl>
                                          <p:spTgt spid="80"/>
                                        </p:tgtEl>
                                        <p:attrNameLst>
                                          <p:attrName>ppt_y</p:attrName>
                                        </p:attrNameLst>
                                      </p:cBhvr>
                                      <p:tavLst>
                                        <p:tav tm="0">
                                          <p:val>
                                            <p:strVal val="#ppt_y"/>
                                          </p:val>
                                        </p:tav>
                                        <p:tav tm="100000">
                                          <p:val>
                                            <p:strVal val="#ppt_y"/>
                                          </p:val>
                                        </p:tav>
                                      </p:tavLst>
                                    </p:anim>
                                  </p:childTnLst>
                                </p:cTn>
                              </p:par>
                              <p:par>
                                <p:cTn id="243" presetID="31" presetClass="entr" presetSubtype="0" fill="hold" grpId="0" nodeType="withEffect">
                                  <p:stCondLst>
                                    <p:cond delay="250"/>
                                  </p:stCondLst>
                                  <p:childTnLst>
                                    <p:set>
                                      <p:cBhvr>
                                        <p:cTn id="244" dur="1" fill="hold">
                                          <p:stCondLst>
                                            <p:cond delay="0"/>
                                          </p:stCondLst>
                                        </p:cTn>
                                        <p:tgtEl>
                                          <p:spTgt spid="71"/>
                                        </p:tgtEl>
                                        <p:attrNameLst>
                                          <p:attrName>style.visibility</p:attrName>
                                        </p:attrNameLst>
                                      </p:cBhvr>
                                      <p:to>
                                        <p:strVal val="visible"/>
                                      </p:to>
                                    </p:set>
                                    <p:anim calcmode="lin" valueType="num">
                                      <p:cBhvr>
                                        <p:cTn id="245" dur="1000" fill="hold"/>
                                        <p:tgtEl>
                                          <p:spTgt spid="71"/>
                                        </p:tgtEl>
                                        <p:attrNameLst>
                                          <p:attrName>ppt_w</p:attrName>
                                        </p:attrNameLst>
                                      </p:cBhvr>
                                      <p:tavLst>
                                        <p:tav tm="0">
                                          <p:val>
                                            <p:fltVal val="0"/>
                                          </p:val>
                                        </p:tav>
                                        <p:tav tm="100000">
                                          <p:val>
                                            <p:strVal val="#ppt_w"/>
                                          </p:val>
                                        </p:tav>
                                      </p:tavLst>
                                    </p:anim>
                                    <p:anim calcmode="lin" valueType="num">
                                      <p:cBhvr>
                                        <p:cTn id="246" dur="1000" fill="hold"/>
                                        <p:tgtEl>
                                          <p:spTgt spid="71"/>
                                        </p:tgtEl>
                                        <p:attrNameLst>
                                          <p:attrName>ppt_h</p:attrName>
                                        </p:attrNameLst>
                                      </p:cBhvr>
                                      <p:tavLst>
                                        <p:tav tm="0">
                                          <p:val>
                                            <p:fltVal val="0"/>
                                          </p:val>
                                        </p:tav>
                                        <p:tav tm="100000">
                                          <p:val>
                                            <p:strVal val="#ppt_h"/>
                                          </p:val>
                                        </p:tav>
                                      </p:tavLst>
                                    </p:anim>
                                    <p:anim calcmode="lin" valueType="num">
                                      <p:cBhvr>
                                        <p:cTn id="247" dur="1000" fill="hold"/>
                                        <p:tgtEl>
                                          <p:spTgt spid="71"/>
                                        </p:tgtEl>
                                        <p:attrNameLst>
                                          <p:attrName>style.rotation</p:attrName>
                                        </p:attrNameLst>
                                      </p:cBhvr>
                                      <p:tavLst>
                                        <p:tav tm="0">
                                          <p:val>
                                            <p:fltVal val="90"/>
                                          </p:val>
                                        </p:tav>
                                        <p:tav tm="100000">
                                          <p:val>
                                            <p:fltVal val="0"/>
                                          </p:val>
                                        </p:tav>
                                      </p:tavLst>
                                    </p:anim>
                                    <p:animEffect transition="in" filter="fade">
                                      <p:cBhvr>
                                        <p:cTn id="248" dur="1000"/>
                                        <p:tgtEl>
                                          <p:spTgt spid="71"/>
                                        </p:tgtEl>
                                      </p:cBhvr>
                                    </p:animEffect>
                                  </p:childTnLst>
                                </p:cTn>
                              </p:par>
                            </p:childTnLst>
                          </p:cTn>
                        </p:par>
                        <p:par>
                          <p:cTn id="249" fill="hold">
                            <p:stCondLst>
                              <p:cond delay="27750"/>
                            </p:stCondLst>
                            <p:childTnLst>
                              <p:par>
                                <p:cTn id="250" presetID="53" presetClass="entr" presetSubtype="16" fill="hold" nodeType="afterEffect">
                                  <p:stCondLst>
                                    <p:cond delay="0"/>
                                  </p:stCondLst>
                                  <p:childTnLst>
                                    <p:set>
                                      <p:cBhvr>
                                        <p:cTn id="251" dur="1" fill="hold">
                                          <p:stCondLst>
                                            <p:cond delay="0"/>
                                          </p:stCondLst>
                                        </p:cTn>
                                        <p:tgtEl>
                                          <p:spTgt spid="97"/>
                                        </p:tgtEl>
                                        <p:attrNameLst>
                                          <p:attrName>style.visibility</p:attrName>
                                        </p:attrNameLst>
                                      </p:cBhvr>
                                      <p:to>
                                        <p:strVal val="visible"/>
                                      </p:to>
                                    </p:set>
                                    <p:anim calcmode="lin" valueType="num">
                                      <p:cBhvr>
                                        <p:cTn id="252" dur="500" fill="hold"/>
                                        <p:tgtEl>
                                          <p:spTgt spid="97"/>
                                        </p:tgtEl>
                                        <p:attrNameLst>
                                          <p:attrName>ppt_w</p:attrName>
                                        </p:attrNameLst>
                                      </p:cBhvr>
                                      <p:tavLst>
                                        <p:tav tm="0">
                                          <p:val>
                                            <p:fltVal val="0"/>
                                          </p:val>
                                        </p:tav>
                                        <p:tav tm="100000">
                                          <p:val>
                                            <p:strVal val="#ppt_w"/>
                                          </p:val>
                                        </p:tav>
                                      </p:tavLst>
                                    </p:anim>
                                    <p:anim calcmode="lin" valueType="num">
                                      <p:cBhvr>
                                        <p:cTn id="253" dur="500" fill="hold"/>
                                        <p:tgtEl>
                                          <p:spTgt spid="97"/>
                                        </p:tgtEl>
                                        <p:attrNameLst>
                                          <p:attrName>ppt_h</p:attrName>
                                        </p:attrNameLst>
                                      </p:cBhvr>
                                      <p:tavLst>
                                        <p:tav tm="0">
                                          <p:val>
                                            <p:fltVal val="0"/>
                                          </p:val>
                                        </p:tav>
                                        <p:tav tm="100000">
                                          <p:val>
                                            <p:strVal val="#ppt_h"/>
                                          </p:val>
                                        </p:tav>
                                      </p:tavLst>
                                    </p:anim>
                                    <p:animEffect transition="in" filter="fade">
                                      <p:cBhvr>
                                        <p:cTn id="254" dur="500"/>
                                        <p:tgtEl>
                                          <p:spTgt spid="97"/>
                                        </p:tgtEl>
                                      </p:cBhvr>
                                    </p:animEffect>
                                  </p:childTnLst>
                                </p:cTn>
                              </p:par>
                              <p:par>
                                <p:cTn id="255" presetID="42" presetClass="entr" presetSubtype="0" fill="hold" grpId="0" nodeType="withEffect">
                                  <p:stCondLst>
                                    <p:cond delay="0"/>
                                  </p:stCondLst>
                                  <p:childTnLst>
                                    <p:set>
                                      <p:cBhvr>
                                        <p:cTn id="256" dur="1" fill="hold">
                                          <p:stCondLst>
                                            <p:cond delay="0"/>
                                          </p:stCondLst>
                                        </p:cTn>
                                        <p:tgtEl>
                                          <p:spTgt spid="79"/>
                                        </p:tgtEl>
                                        <p:attrNameLst>
                                          <p:attrName>style.visibility</p:attrName>
                                        </p:attrNameLst>
                                      </p:cBhvr>
                                      <p:to>
                                        <p:strVal val="visible"/>
                                      </p:to>
                                    </p:set>
                                    <p:animEffect transition="in" filter="fade">
                                      <p:cBhvr>
                                        <p:cTn id="257" dur="1000"/>
                                        <p:tgtEl>
                                          <p:spTgt spid="79"/>
                                        </p:tgtEl>
                                      </p:cBhvr>
                                    </p:animEffect>
                                    <p:anim calcmode="lin" valueType="num">
                                      <p:cBhvr>
                                        <p:cTn id="258" dur="1000" fill="hold"/>
                                        <p:tgtEl>
                                          <p:spTgt spid="79"/>
                                        </p:tgtEl>
                                        <p:attrNameLst>
                                          <p:attrName>ppt_x</p:attrName>
                                        </p:attrNameLst>
                                      </p:cBhvr>
                                      <p:tavLst>
                                        <p:tav tm="0">
                                          <p:val>
                                            <p:strVal val="#ppt_x"/>
                                          </p:val>
                                        </p:tav>
                                        <p:tav tm="100000">
                                          <p:val>
                                            <p:strVal val="#ppt_x"/>
                                          </p:val>
                                        </p:tav>
                                      </p:tavLst>
                                    </p:anim>
                                    <p:anim calcmode="lin" valueType="num">
                                      <p:cBhvr>
                                        <p:cTn id="259" dur="1000" fill="hold"/>
                                        <p:tgtEl>
                                          <p:spTgt spid="79"/>
                                        </p:tgtEl>
                                        <p:attrNameLst>
                                          <p:attrName>ppt_y</p:attrName>
                                        </p:attrNameLst>
                                      </p:cBhvr>
                                      <p:tavLst>
                                        <p:tav tm="0">
                                          <p:val>
                                            <p:strVal val="#ppt_y+.1"/>
                                          </p:val>
                                        </p:tav>
                                        <p:tav tm="100000">
                                          <p:val>
                                            <p:strVal val="#ppt_y"/>
                                          </p:val>
                                        </p:tav>
                                      </p:tavLst>
                                    </p:anim>
                                  </p:childTnLst>
                                </p:cTn>
                              </p:par>
                            </p:childTnLst>
                          </p:cTn>
                        </p:par>
                        <p:par>
                          <p:cTn id="260" fill="hold">
                            <p:stCondLst>
                              <p:cond delay="28750"/>
                            </p:stCondLst>
                            <p:childTnLst>
                              <p:par>
                                <p:cTn id="261" presetID="42" presetClass="entr" presetSubtype="0" fill="hold" grpId="0" nodeType="afterEffect">
                                  <p:stCondLst>
                                    <p:cond delay="0"/>
                                  </p:stCondLst>
                                  <p:childTnLst>
                                    <p:set>
                                      <p:cBhvr>
                                        <p:cTn id="262" dur="1" fill="hold">
                                          <p:stCondLst>
                                            <p:cond delay="0"/>
                                          </p:stCondLst>
                                        </p:cTn>
                                        <p:tgtEl>
                                          <p:spTgt spid="104">
                                            <p:txEl>
                                              <p:pRg st="0" end="0"/>
                                            </p:txEl>
                                          </p:spTgt>
                                        </p:tgtEl>
                                        <p:attrNameLst>
                                          <p:attrName>style.visibility</p:attrName>
                                        </p:attrNameLst>
                                      </p:cBhvr>
                                      <p:to>
                                        <p:strVal val="visible"/>
                                      </p:to>
                                    </p:set>
                                    <p:animEffect transition="in" filter="fade">
                                      <p:cBhvr>
                                        <p:cTn id="263" dur="1000"/>
                                        <p:tgtEl>
                                          <p:spTgt spid="104">
                                            <p:txEl>
                                              <p:pRg st="0" end="0"/>
                                            </p:txEl>
                                          </p:spTgt>
                                        </p:tgtEl>
                                      </p:cBhvr>
                                    </p:animEffect>
                                    <p:anim calcmode="lin" valueType="num">
                                      <p:cBhvr>
                                        <p:cTn id="264" dur="1000" fill="hold"/>
                                        <p:tgtEl>
                                          <p:spTgt spid="104">
                                            <p:txEl>
                                              <p:pRg st="0" end="0"/>
                                            </p:txEl>
                                          </p:spTgt>
                                        </p:tgtEl>
                                        <p:attrNameLst>
                                          <p:attrName>ppt_x</p:attrName>
                                        </p:attrNameLst>
                                      </p:cBhvr>
                                      <p:tavLst>
                                        <p:tav tm="0">
                                          <p:val>
                                            <p:strVal val="#ppt_x"/>
                                          </p:val>
                                        </p:tav>
                                        <p:tav tm="100000">
                                          <p:val>
                                            <p:strVal val="#ppt_x"/>
                                          </p:val>
                                        </p:tav>
                                      </p:tavLst>
                                    </p:anim>
                                    <p:anim calcmode="lin" valueType="num">
                                      <p:cBhvr>
                                        <p:cTn id="265" dur="1000" fill="hold"/>
                                        <p:tgtEl>
                                          <p:spTgt spid="104">
                                            <p:txEl>
                                              <p:pRg st="0" end="0"/>
                                            </p:txEl>
                                          </p:spTgt>
                                        </p:tgtEl>
                                        <p:attrNameLst>
                                          <p:attrName>ppt_y</p:attrName>
                                        </p:attrNameLst>
                                      </p:cBhvr>
                                      <p:tavLst>
                                        <p:tav tm="0">
                                          <p:val>
                                            <p:strVal val="#ppt_y+.1"/>
                                          </p:val>
                                        </p:tav>
                                        <p:tav tm="100000">
                                          <p:val>
                                            <p:strVal val="#ppt_y"/>
                                          </p:val>
                                        </p:tav>
                                      </p:tavLst>
                                    </p:anim>
                                  </p:childTnLst>
                                </p:cTn>
                              </p:par>
                            </p:childTnLst>
                          </p:cTn>
                        </p:par>
                        <p:par>
                          <p:cTn id="266" fill="hold">
                            <p:stCondLst>
                              <p:cond delay="29750"/>
                            </p:stCondLst>
                            <p:childTnLst>
                              <p:par>
                                <p:cTn id="267" presetID="42" presetClass="entr" presetSubtype="0" fill="hold" grpId="0" nodeType="afterEffect">
                                  <p:stCondLst>
                                    <p:cond delay="0"/>
                                  </p:stCondLst>
                                  <p:childTnLst>
                                    <p:set>
                                      <p:cBhvr>
                                        <p:cTn id="268" dur="1" fill="hold">
                                          <p:stCondLst>
                                            <p:cond delay="0"/>
                                          </p:stCondLst>
                                        </p:cTn>
                                        <p:tgtEl>
                                          <p:spTgt spid="104">
                                            <p:txEl>
                                              <p:pRg st="2" end="2"/>
                                            </p:txEl>
                                          </p:spTgt>
                                        </p:tgtEl>
                                        <p:attrNameLst>
                                          <p:attrName>style.visibility</p:attrName>
                                        </p:attrNameLst>
                                      </p:cBhvr>
                                      <p:to>
                                        <p:strVal val="visible"/>
                                      </p:to>
                                    </p:set>
                                    <p:animEffect transition="in" filter="fade">
                                      <p:cBhvr>
                                        <p:cTn id="269" dur="1000"/>
                                        <p:tgtEl>
                                          <p:spTgt spid="104">
                                            <p:txEl>
                                              <p:pRg st="2" end="2"/>
                                            </p:txEl>
                                          </p:spTgt>
                                        </p:tgtEl>
                                      </p:cBhvr>
                                    </p:animEffect>
                                    <p:anim calcmode="lin" valueType="num">
                                      <p:cBhvr>
                                        <p:cTn id="270" dur="1000" fill="hold"/>
                                        <p:tgtEl>
                                          <p:spTgt spid="104">
                                            <p:txEl>
                                              <p:pRg st="2" end="2"/>
                                            </p:txEl>
                                          </p:spTgt>
                                        </p:tgtEl>
                                        <p:attrNameLst>
                                          <p:attrName>ppt_x</p:attrName>
                                        </p:attrNameLst>
                                      </p:cBhvr>
                                      <p:tavLst>
                                        <p:tav tm="0">
                                          <p:val>
                                            <p:strVal val="#ppt_x"/>
                                          </p:val>
                                        </p:tav>
                                        <p:tav tm="100000">
                                          <p:val>
                                            <p:strVal val="#ppt_x"/>
                                          </p:val>
                                        </p:tav>
                                      </p:tavLst>
                                    </p:anim>
                                    <p:anim calcmode="lin" valueType="num">
                                      <p:cBhvr>
                                        <p:cTn id="271" dur="1000" fill="hold"/>
                                        <p:tgtEl>
                                          <p:spTgt spid="104">
                                            <p:txEl>
                                              <p:pRg st="2" end="2"/>
                                            </p:txEl>
                                          </p:spTgt>
                                        </p:tgtEl>
                                        <p:attrNameLst>
                                          <p:attrName>ppt_y</p:attrName>
                                        </p:attrNameLst>
                                      </p:cBhvr>
                                      <p:tavLst>
                                        <p:tav tm="0">
                                          <p:val>
                                            <p:strVal val="#ppt_y+.1"/>
                                          </p:val>
                                        </p:tav>
                                        <p:tav tm="100000">
                                          <p:val>
                                            <p:strVal val="#ppt_y"/>
                                          </p:val>
                                        </p:tav>
                                      </p:tavLst>
                                    </p:anim>
                                  </p:childTnLst>
                                </p:cTn>
                              </p:par>
                            </p:childTnLst>
                          </p:cTn>
                        </p:par>
                        <p:par>
                          <p:cTn id="272" fill="hold">
                            <p:stCondLst>
                              <p:cond delay="30750"/>
                            </p:stCondLst>
                            <p:childTnLst>
                              <p:par>
                                <p:cTn id="273" presetID="42" presetClass="entr" presetSubtype="0" fill="hold" grpId="0" nodeType="afterEffect">
                                  <p:stCondLst>
                                    <p:cond delay="0"/>
                                  </p:stCondLst>
                                  <p:childTnLst>
                                    <p:set>
                                      <p:cBhvr>
                                        <p:cTn id="274" dur="1" fill="hold">
                                          <p:stCondLst>
                                            <p:cond delay="0"/>
                                          </p:stCondLst>
                                        </p:cTn>
                                        <p:tgtEl>
                                          <p:spTgt spid="104">
                                            <p:txEl>
                                              <p:pRg st="3" end="3"/>
                                            </p:txEl>
                                          </p:spTgt>
                                        </p:tgtEl>
                                        <p:attrNameLst>
                                          <p:attrName>style.visibility</p:attrName>
                                        </p:attrNameLst>
                                      </p:cBhvr>
                                      <p:to>
                                        <p:strVal val="visible"/>
                                      </p:to>
                                    </p:set>
                                    <p:animEffect transition="in" filter="fade">
                                      <p:cBhvr>
                                        <p:cTn id="275" dur="1000"/>
                                        <p:tgtEl>
                                          <p:spTgt spid="104">
                                            <p:txEl>
                                              <p:pRg st="3" end="3"/>
                                            </p:txEl>
                                          </p:spTgt>
                                        </p:tgtEl>
                                      </p:cBhvr>
                                    </p:animEffect>
                                    <p:anim calcmode="lin" valueType="num">
                                      <p:cBhvr>
                                        <p:cTn id="276" dur="1000" fill="hold"/>
                                        <p:tgtEl>
                                          <p:spTgt spid="104">
                                            <p:txEl>
                                              <p:pRg st="3" end="3"/>
                                            </p:txEl>
                                          </p:spTgt>
                                        </p:tgtEl>
                                        <p:attrNameLst>
                                          <p:attrName>ppt_x</p:attrName>
                                        </p:attrNameLst>
                                      </p:cBhvr>
                                      <p:tavLst>
                                        <p:tav tm="0">
                                          <p:val>
                                            <p:strVal val="#ppt_x"/>
                                          </p:val>
                                        </p:tav>
                                        <p:tav tm="100000">
                                          <p:val>
                                            <p:strVal val="#ppt_x"/>
                                          </p:val>
                                        </p:tav>
                                      </p:tavLst>
                                    </p:anim>
                                    <p:anim calcmode="lin" valueType="num">
                                      <p:cBhvr>
                                        <p:cTn id="277" dur="1000" fill="hold"/>
                                        <p:tgtEl>
                                          <p:spTgt spid="104">
                                            <p:txEl>
                                              <p:pRg st="3" end="3"/>
                                            </p:txEl>
                                          </p:spTgt>
                                        </p:tgtEl>
                                        <p:attrNameLst>
                                          <p:attrName>ppt_y</p:attrName>
                                        </p:attrNameLst>
                                      </p:cBhvr>
                                      <p:tavLst>
                                        <p:tav tm="0">
                                          <p:val>
                                            <p:strVal val="#ppt_y+.1"/>
                                          </p:val>
                                        </p:tav>
                                        <p:tav tm="100000">
                                          <p:val>
                                            <p:strVal val="#ppt_y"/>
                                          </p:val>
                                        </p:tav>
                                      </p:tavLst>
                                    </p:anim>
                                  </p:childTnLst>
                                </p:cTn>
                              </p:par>
                            </p:childTnLst>
                          </p:cTn>
                        </p:par>
                        <p:par>
                          <p:cTn id="278" fill="hold">
                            <p:stCondLst>
                              <p:cond delay="31750"/>
                            </p:stCondLst>
                            <p:childTnLst>
                              <p:par>
                                <p:cTn id="279" presetID="42" presetClass="entr" presetSubtype="0" fill="hold" grpId="0" nodeType="afterEffect">
                                  <p:stCondLst>
                                    <p:cond delay="0"/>
                                  </p:stCondLst>
                                  <p:childTnLst>
                                    <p:set>
                                      <p:cBhvr>
                                        <p:cTn id="280" dur="1" fill="hold">
                                          <p:stCondLst>
                                            <p:cond delay="0"/>
                                          </p:stCondLst>
                                        </p:cTn>
                                        <p:tgtEl>
                                          <p:spTgt spid="104">
                                            <p:txEl>
                                              <p:pRg st="4" end="4"/>
                                            </p:txEl>
                                          </p:spTgt>
                                        </p:tgtEl>
                                        <p:attrNameLst>
                                          <p:attrName>style.visibility</p:attrName>
                                        </p:attrNameLst>
                                      </p:cBhvr>
                                      <p:to>
                                        <p:strVal val="visible"/>
                                      </p:to>
                                    </p:set>
                                    <p:animEffect transition="in" filter="fade">
                                      <p:cBhvr>
                                        <p:cTn id="281" dur="1000"/>
                                        <p:tgtEl>
                                          <p:spTgt spid="104">
                                            <p:txEl>
                                              <p:pRg st="4" end="4"/>
                                            </p:txEl>
                                          </p:spTgt>
                                        </p:tgtEl>
                                      </p:cBhvr>
                                    </p:animEffect>
                                    <p:anim calcmode="lin" valueType="num">
                                      <p:cBhvr>
                                        <p:cTn id="282" dur="1000" fill="hold"/>
                                        <p:tgtEl>
                                          <p:spTgt spid="104">
                                            <p:txEl>
                                              <p:pRg st="4" end="4"/>
                                            </p:txEl>
                                          </p:spTgt>
                                        </p:tgtEl>
                                        <p:attrNameLst>
                                          <p:attrName>ppt_x</p:attrName>
                                        </p:attrNameLst>
                                      </p:cBhvr>
                                      <p:tavLst>
                                        <p:tav tm="0">
                                          <p:val>
                                            <p:strVal val="#ppt_x"/>
                                          </p:val>
                                        </p:tav>
                                        <p:tav tm="100000">
                                          <p:val>
                                            <p:strVal val="#ppt_x"/>
                                          </p:val>
                                        </p:tav>
                                      </p:tavLst>
                                    </p:anim>
                                    <p:anim calcmode="lin" valueType="num">
                                      <p:cBhvr>
                                        <p:cTn id="283" dur="1000" fill="hold"/>
                                        <p:tgtEl>
                                          <p:spTgt spid="10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45" grpId="0" animBg="1"/>
      <p:bldP spid="55" grpId="0" animBg="1"/>
      <p:bldP spid="65" grpId="0" animBg="1"/>
      <p:bldP spid="75" grpId="0" animBg="1"/>
      <p:bldP spid="41" grpId="0"/>
      <p:bldP spid="71" grpId="0"/>
      <p:bldP spid="61" grpId="0"/>
      <p:bldP spid="51" grpId="0"/>
      <p:bldP spid="15" grpId="0"/>
      <p:bldP spid="79" grpId="0"/>
      <p:bldP spid="69" grpId="0"/>
      <p:bldP spid="59" grpId="0"/>
      <p:bldP spid="49" grpId="0"/>
      <p:bldP spid="8" grpId="0"/>
      <p:bldP spid="16" grpId="0"/>
      <p:bldP spid="30" grpId="0" animBg="1"/>
      <p:bldP spid="3" grpId="0" animBg="1"/>
      <p:bldP spid="80" grpId="0" animBg="1"/>
      <p:bldP spid="70" grpId="0" animBg="1"/>
      <p:bldP spid="60" grpId="0" animBg="1"/>
      <p:bldP spid="50" grpId="0" animBg="1"/>
      <p:bldP spid="100" grpId="0" build="p"/>
      <p:bldP spid="101" grpId="0" build="p"/>
      <p:bldP spid="102" grpId="0" uiExpand="1" build="p"/>
      <p:bldP spid="103" grpId="0" build="p"/>
      <p:bldP spid="10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1678</TotalTime>
  <Words>1341</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369</cp:revision>
  <dcterms:created xsi:type="dcterms:W3CDTF">2016-09-28T22:08:47Z</dcterms:created>
  <dcterms:modified xsi:type="dcterms:W3CDTF">2018-11-26T23:52:03Z</dcterms:modified>
</cp:coreProperties>
</file>