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9458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473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4F4F4F"/>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rgbClr val="4F4F4F"/>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rgbClr val="4F4F4F"/>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89A80"/>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rgbClr val="4F4F4F"/>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rgbClr val="4F4F4F"/>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4F4F4F"/>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31C30779-D7AE-49A7-89F6-2208BA82F4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218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2018-11-26T23:49:35Z</dcterms:modified>
</cp:coreProperties>
</file>