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932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3497E4CC-4DBA-483F-B0FA-2DB5A0A5D121}"/>
              </a:ext>
            </a:extLst>
          </p:cNvPr>
          <p:cNvGrpSpPr/>
          <p:nvPr/>
        </p:nvGrpSpPr>
        <p:grpSpPr>
          <a:xfrm>
            <a:off x="1066800" y="1676400"/>
            <a:ext cx="1994465" cy="2377440"/>
            <a:chOff x="1143000" y="1737360"/>
            <a:chExt cx="1994465" cy="2377440"/>
          </a:xfrm>
        </p:grpSpPr>
        <p:sp>
          <p:nvSpPr>
            <p:cNvPr id="14" name="Freeform: Shape 13">
              <a:extLst>
                <a:ext uri="{FF2B5EF4-FFF2-40B4-BE49-F238E27FC236}">
                  <a16:creationId xmlns:a16="http://schemas.microsoft.com/office/drawing/2014/main" id="{D7D2849A-A8E0-498E-A98F-E369CBD420EB}"/>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8" name="Freeform: Shape 27">
              <a:extLst>
                <a:ext uri="{FF2B5EF4-FFF2-40B4-BE49-F238E27FC236}">
                  <a16:creationId xmlns:a16="http://schemas.microsoft.com/office/drawing/2014/main" id="{1CE56A2E-FFD8-4662-AC47-949A43FC8DA9}"/>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34738D"/>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F4F4F"/>
                </a:solidFill>
              </a:endParaRPr>
            </a:p>
          </p:txBody>
        </p:sp>
      </p:grpSp>
      <p:sp>
        <p:nvSpPr>
          <p:cNvPr id="27" name="Oval 26">
            <a:extLst>
              <a:ext uri="{FF2B5EF4-FFF2-40B4-BE49-F238E27FC236}">
                <a16:creationId xmlns:a16="http://schemas.microsoft.com/office/drawing/2014/main" id="{D6E858E4-2139-4C18-8A3D-0B53EBF5D69F}"/>
              </a:ext>
            </a:extLst>
          </p:cNvPr>
          <p:cNvSpPr>
            <a:spLocks noChangeAspect="1"/>
          </p:cNvSpPr>
          <p:nvPr/>
        </p:nvSpPr>
        <p:spPr>
          <a:xfrm>
            <a:off x="1066799" y="2058852"/>
            <a:ext cx="1645920" cy="1645920"/>
          </a:xfrm>
          <a:prstGeom prst="ellipse">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4" name="Group 3">
            <a:extLst>
              <a:ext uri="{FF2B5EF4-FFF2-40B4-BE49-F238E27FC236}">
                <a16:creationId xmlns:a16="http://schemas.microsoft.com/office/drawing/2014/main" id="{B1BE42D0-D9A9-41E1-9F64-580F48F5DB81}"/>
              </a:ext>
            </a:extLst>
          </p:cNvPr>
          <p:cNvGrpSpPr/>
          <p:nvPr/>
        </p:nvGrpSpPr>
        <p:grpSpPr>
          <a:xfrm>
            <a:off x="982978" y="1992933"/>
            <a:ext cx="550617" cy="1744374"/>
            <a:chOff x="1059178" y="2053893"/>
            <a:chExt cx="550617" cy="1744374"/>
          </a:xfrm>
        </p:grpSpPr>
        <p:sp>
          <p:nvSpPr>
            <p:cNvPr id="12" name="Freeform: Shape 11">
              <a:extLst>
                <a:ext uri="{FF2B5EF4-FFF2-40B4-BE49-F238E27FC236}">
                  <a16:creationId xmlns:a16="http://schemas.microsoft.com/office/drawing/2014/main" id="{5A297F2B-662A-47E7-B2F1-0A4AD644F3B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15" name="TextBox 14">
              <a:extLst>
                <a:ext uri="{FF2B5EF4-FFF2-40B4-BE49-F238E27FC236}">
                  <a16:creationId xmlns:a16="http://schemas.microsoft.com/office/drawing/2014/main" id="{30EE837F-4F98-4F93-A738-826AB7BCEE00}"/>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1B963F73-8276-4E8F-8B31-93F5B69A2C78}"/>
              </a:ext>
            </a:extLst>
          </p:cNvPr>
          <p:cNvSpPr txBox="1"/>
          <p:nvPr/>
        </p:nvSpPr>
        <p:spPr>
          <a:xfrm>
            <a:off x="762000" y="4132778"/>
            <a:ext cx="2503311" cy="2585323"/>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OPTION #1</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E52F9553-E118-450B-8893-2E4382D5442E}"/>
              </a:ext>
            </a:extLst>
          </p:cNvPr>
          <p:cNvGrpSpPr/>
          <p:nvPr/>
        </p:nvGrpSpPr>
        <p:grpSpPr>
          <a:xfrm>
            <a:off x="3821289" y="1676400"/>
            <a:ext cx="1994465" cy="2377440"/>
            <a:chOff x="1143000" y="1737360"/>
            <a:chExt cx="1994465" cy="2377440"/>
          </a:xfrm>
        </p:grpSpPr>
        <p:sp>
          <p:nvSpPr>
            <p:cNvPr id="37" name="Freeform: Shape 36">
              <a:extLst>
                <a:ext uri="{FF2B5EF4-FFF2-40B4-BE49-F238E27FC236}">
                  <a16:creationId xmlns:a16="http://schemas.microsoft.com/office/drawing/2014/main" id="{3BA45D57-5C1A-4D13-AF43-2BB265F439A6}"/>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8" name="Freeform: Shape 37">
              <a:extLst>
                <a:ext uri="{FF2B5EF4-FFF2-40B4-BE49-F238E27FC236}">
                  <a16:creationId xmlns:a16="http://schemas.microsoft.com/office/drawing/2014/main" id="{B9488A6F-B8BD-4AD4-95FD-107622B4CEC0}"/>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189A80"/>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F4F4F"/>
                </a:solidFill>
              </a:endParaRPr>
            </a:p>
          </p:txBody>
        </p:sp>
      </p:grpSp>
      <p:sp>
        <p:nvSpPr>
          <p:cNvPr id="32" name="Oval 31">
            <a:extLst>
              <a:ext uri="{FF2B5EF4-FFF2-40B4-BE49-F238E27FC236}">
                <a16:creationId xmlns:a16="http://schemas.microsoft.com/office/drawing/2014/main" id="{0718B035-892A-4E62-A85D-EF06E73746BD}"/>
              </a:ext>
            </a:extLst>
          </p:cNvPr>
          <p:cNvSpPr>
            <a:spLocks noChangeAspect="1"/>
          </p:cNvSpPr>
          <p:nvPr/>
        </p:nvSpPr>
        <p:spPr>
          <a:xfrm>
            <a:off x="3821288" y="2058852"/>
            <a:ext cx="1645920" cy="1645920"/>
          </a:xfrm>
          <a:prstGeom prst="ellipse">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nvGrpSpPr>
          <p:cNvPr id="33" name="Group 32">
            <a:extLst>
              <a:ext uri="{FF2B5EF4-FFF2-40B4-BE49-F238E27FC236}">
                <a16:creationId xmlns:a16="http://schemas.microsoft.com/office/drawing/2014/main" id="{C90AFB4C-E673-41F3-837A-A41E32809862}"/>
              </a:ext>
            </a:extLst>
          </p:cNvPr>
          <p:cNvGrpSpPr/>
          <p:nvPr/>
        </p:nvGrpSpPr>
        <p:grpSpPr>
          <a:xfrm>
            <a:off x="3737467" y="1992933"/>
            <a:ext cx="550617" cy="1744374"/>
            <a:chOff x="1059178" y="2053893"/>
            <a:chExt cx="550617" cy="1744374"/>
          </a:xfrm>
        </p:grpSpPr>
        <p:sp>
          <p:nvSpPr>
            <p:cNvPr id="35" name="Freeform: Shape 34">
              <a:extLst>
                <a:ext uri="{FF2B5EF4-FFF2-40B4-BE49-F238E27FC236}">
                  <a16:creationId xmlns:a16="http://schemas.microsoft.com/office/drawing/2014/main" id="{CFEFF574-23E0-496E-AA08-3E6DD9E5927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36" name="TextBox 35">
              <a:extLst>
                <a:ext uri="{FF2B5EF4-FFF2-40B4-BE49-F238E27FC236}">
                  <a16:creationId xmlns:a16="http://schemas.microsoft.com/office/drawing/2014/main" id="{CD021D9A-BFAA-49F0-80A6-808087067701}"/>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p:txBody>
        </p:sp>
      </p:grpSp>
      <p:sp>
        <p:nvSpPr>
          <p:cNvPr id="34" name="TextBox 33">
            <a:extLst>
              <a:ext uri="{FF2B5EF4-FFF2-40B4-BE49-F238E27FC236}">
                <a16:creationId xmlns:a16="http://schemas.microsoft.com/office/drawing/2014/main" id="{832C612E-3084-45A4-8F3F-5FB961534956}"/>
              </a:ext>
            </a:extLst>
          </p:cNvPr>
          <p:cNvSpPr txBox="1"/>
          <p:nvPr/>
        </p:nvSpPr>
        <p:spPr>
          <a:xfrm>
            <a:off x="3516489" y="4132778"/>
            <a:ext cx="2503311" cy="2585323"/>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OPTION #2</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55482A33-C4C1-4F96-AECB-E26A92D8B3F2}"/>
              </a:ext>
            </a:extLst>
          </p:cNvPr>
          <p:cNvGrpSpPr/>
          <p:nvPr/>
        </p:nvGrpSpPr>
        <p:grpSpPr>
          <a:xfrm>
            <a:off x="6528648" y="1676400"/>
            <a:ext cx="1994465" cy="2377440"/>
            <a:chOff x="1143000" y="1737360"/>
            <a:chExt cx="1994465" cy="2377440"/>
          </a:xfrm>
        </p:grpSpPr>
        <p:sp>
          <p:nvSpPr>
            <p:cNvPr id="46" name="Freeform: Shape 45">
              <a:extLst>
                <a:ext uri="{FF2B5EF4-FFF2-40B4-BE49-F238E27FC236}">
                  <a16:creationId xmlns:a16="http://schemas.microsoft.com/office/drawing/2014/main" id="{33B73EE1-99A7-4482-8555-51F02D1CC6E3}"/>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7" name="Freeform: Shape 46">
              <a:extLst>
                <a:ext uri="{FF2B5EF4-FFF2-40B4-BE49-F238E27FC236}">
                  <a16:creationId xmlns:a16="http://schemas.microsoft.com/office/drawing/2014/main" id="{F779E042-FDB8-4CA2-A4F2-B93C9763F2DC}"/>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F9D27"/>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F4F4F"/>
                </a:solidFill>
              </a:endParaRPr>
            </a:p>
          </p:txBody>
        </p:sp>
      </p:grpSp>
      <p:sp>
        <p:nvSpPr>
          <p:cNvPr id="41" name="Oval 40">
            <a:extLst>
              <a:ext uri="{FF2B5EF4-FFF2-40B4-BE49-F238E27FC236}">
                <a16:creationId xmlns:a16="http://schemas.microsoft.com/office/drawing/2014/main" id="{BE708C04-AD9F-43A4-8D5C-C6D530459766}"/>
              </a:ext>
            </a:extLst>
          </p:cNvPr>
          <p:cNvSpPr>
            <a:spLocks noChangeAspect="1"/>
          </p:cNvSpPr>
          <p:nvPr/>
        </p:nvSpPr>
        <p:spPr>
          <a:xfrm>
            <a:off x="6528647" y="2058852"/>
            <a:ext cx="1645920" cy="1645920"/>
          </a:xfrm>
          <a:prstGeom prst="ellipse">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42" name="Group 41">
            <a:extLst>
              <a:ext uri="{FF2B5EF4-FFF2-40B4-BE49-F238E27FC236}">
                <a16:creationId xmlns:a16="http://schemas.microsoft.com/office/drawing/2014/main" id="{B9F55FD3-D8DA-4D12-8205-ED9FCB48B673}"/>
              </a:ext>
            </a:extLst>
          </p:cNvPr>
          <p:cNvGrpSpPr/>
          <p:nvPr/>
        </p:nvGrpSpPr>
        <p:grpSpPr>
          <a:xfrm>
            <a:off x="6444826" y="1992933"/>
            <a:ext cx="550617" cy="1744374"/>
            <a:chOff x="1059178" y="2053893"/>
            <a:chExt cx="550617" cy="1744374"/>
          </a:xfrm>
        </p:grpSpPr>
        <p:sp>
          <p:nvSpPr>
            <p:cNvPr id="44" name="Freeform: Shape 43">
              <a:extLst>
                <a:ext uri="{FF2B5EF4-FFF2-40B4-BE49-F238E27FC236}">
                  <a16:creationId xmlns:a16="http://schemas.microsoft.com/office/drawing/2014/main" id="{F066DB6E-1FE7-4ADC-9D6C-D33C5800D72D}"/>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5" name="TextBox 44">
              <a:extLst>
                <a:ext uri="{FF2B5EF4-FFF2-40B4-BE49-F238E27FC236}">
                  <a16:creationId xmlns:a16="http://schemas.microsoft.com/office/drawing/2014/main" id="{FD3C7583-2374-40E8-9EA7-0D4F0B0B8B1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p:txBody>
        </p:sp>
      </p:grpSp>
      <p:sp>
        <p:nvSpPr>
          <p:cNvPr id="43" name="TextBox 42">
            <a:extLst>
              <a:ext uri="{FF2B5EF4-FFF2-40B4-BE49-F238E27FC236}">
                <a16:creationId xmlns:a16="http://schemas.microsoft.com/office/drawing/2014/main" id="{3E593B20-7523-4E68-A7EA-7C60A42404C2}"/>
              </a:ext>
            </a:extLst>
          </p:cNvPr>
          <p:cNvSpPr txBox="1"/>
          <p:nvPr/>
        </p:nvSpPr>
        <p:spPr>
          <a:xfrm>
            <a:off x="6223848" y="4132778"/>
            <a:ext cx="2503311" cy="2585323"/>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OPTION #3</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AA9F64DA-8E6E-47AC-8781-30F01DA68898}"/>
              </a:ext>
            </a:extLst>
          </p:cNvPr>
          <p:cNvGrpSpPr/>
          <p:nvPr/>
        </p:nvGrpSpPr>
        <p:grpSpPr>
          <a:xfrm>
            <a:off x="9283137" y="1676400"/>
            <a:ext cx="1994465" cy="2377440"/>
            <a:chOff x="1143000" y="1737360"/>
            <a:chExt cx="1994465" cy="2377440"/>
          </a:xfrm>
        </p:grpSpPr>
        <p:sp>
          <p:nvSpPr>
            <p:cNvPr id="55" name="Freeform: Shape 54">
              <a:extLst>
                <a:ext uri="{FF2B5EF4-FFF2-40B4-BE49-F238E27FC236}">
                  <a16:creationId xmlns:a16="http://schemas.microsoft.com/office/drawing/2014/main" id="{5BC0C954-B121-45F3-BCA6-28F1F5CD9B60}"/>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6" name="Freeform: Shape 55">
              <a:extLst>
                <a:ext uri="{FF2B5EF4-FFF2-40B4-BE49-F238E27FC236}">
                  <a16:creationId xmlns:a16="http://schemas.microsoft.com/office/drawing/2014/main" id="{EB717E92-5AA9-4E89-8C11-DBFC8EF9A828}"/>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D34132"/>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F4F4F"/>
                </a:solidFill>
              </a:endParaRPr>
            </a:p>
          </p:txBody>
        </p:sp>
      </p:grpSp>
      <p:sp>
        <p:nvSpPr>
          <p:cNvPr id="50" name="Oval 49">
            <a:extLst>
              <a:ext uri="{FF2B5EF4-FFF2-40B4-BE49-F238E27FC236}">
                <a16:creationId xmlns:a16="http://schemas.microsoft.com/office/drawing/2014/main" id="{2D093804-9C77-44C9-9C46-DCD788D207A4}"/>
              </a:ext>
            </a:extLst>
          </p:cNvPr>
          <p:cNvSpPr>
            <a:spLocks noChangeAspect="1"/>
          </p:cNvSpPr>
          <p:nvPr/>
        </p:nvSpPr>
        <p:spPr>
          <a:xfrm>
            <a:off x="9283136" y="2058852"/>
            <a:ext cx="1645920" cy="1645920"/>
          </a:xfrm>
          <a:prstGeom prst="ellipse">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nvGrpSpPr>
          <p:cNvPr id="51" name="Group 50">
            <a:extLst>
              <a:ext uri="{FF2B5EF4-FFF2-40B4-BE49-F238E27FC236}">
                <a16:creationId xmlns:a16="http://schemas.microsoft.com/office/drawing/2014/main" id="{5EFFB534-1113-49ED-BA48-2DE449850C70}"/>
              </a:ext>
            </a:extLst>
          </p:cNvPr>
          <p:cNvGrpSpPr/>
          <p:nvPr/>
        </p:nvGrpSpPr>
        <p:grpSpPr>
          <a:xfrm>
            <a:off x="9199315" y="1992933"/>
            <a:ext cx="550617" cy="1744374"/>
            <a:chOff x="1059178" y="2053893"/>
            <a:chExt cx="550617" cy="1744374"/>
          </a:xfrm>
        </p:grpSpPr>
        <p:sp>
          <p:nvSpPr>
            <p:cNvPr id="53" name="Freeform: Shape 52">
              <a:extLst>
                <a:ext uri="{FF2B5EF4-FFF2-40B4-BE49-F238E27FC236}">
                  <a16:creationId xmlns:a16="http://schemas.microsoft.com/office/drawing/2014/main" id="{5E0BE537-FB5D-4CC3-8419-883AA631B917}"/>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54" name="TextBox 53">
              <a:extLst>
                <a:ext uri="{FF2B5EF4-FFF2-40B4-BE49-F238E27FC236}">
                  <a16:creationId xmlns:a16="http://schemas.microsoft.com/office/drawing/2014/main" id="{0E4EA539-4270-4FA8-A4BB-F517EC3709C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p:txBody>
        </p:sp>
      </p:grpSp>
      <p:sp>
        <p:nvSpPr>
          <p:cNvPr id="52" name="TextBox 51">
            <a:extLst>
              <a:ext uri="{FF2B5EF4-FFF2-40B4-BE49-F238E27FC236}">
                <a16:creationId xmlns:a16="http://schemas.microsoft.com/office/drawing/2014/main" id="{7C579B67-28F5-4D65-868D-AED96C8A0BFE}"/>
              </a:ext>
            </a:extLst>
          </p:cNvPr>
          <p:cNvSpPr txBox="1"/>
          <p:nvPr/>
        </p:nvSpPr>
        <p:spPr>
          <a:xfrm>
            <a:off x="8978337" y="4132778"/>
            <a:ext cx="2503311" cy="2585323"/>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OPTION #4</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pic>
        <p:nvPicPr>
          <p:cNvPr id="39" name="Picture 38">
            <a:hlinkClick r:id="rId6"/>
            <a:extLst>
              <a:ext uri="{FF2B5EF4-FFF2-40B4-BE49-F238E27FC236}">
                <a16:creationId xmlns:a16="http://schemas.microsoft.com/office/drawing/2014/main" id="{E5977D2F-0DAB-4EBA-92FA-F3720FC58E8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977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750"/>
                                        <p:tgtEl>
                                          <p:spTgt spid="3"/>
                                        </p:tgtEl>
                                      </p:cBhvr>
                                    </p:animEffect>
                                  </p:childTnLst>
                                </p:cTn>
                              </p:par>
                              <p:par>
                                <p:cTn id="12" presetID="22" presetClass="entr" presetSubtype="8" fill="hold" nodeType="withEffect">
                                  <p:stCondLst>
                                    <p:cond delay="65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650"/>
                            </p:stCondLst>
                            <p:childTnLst>
                              <p:par>
                                <p:cTn id="16" presetID="53" presetClass="entr" presetSubtype="16"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ppt_w</p:attrName>
                                        </p:attrNameLst>
                                      </p:cBhvr>
                                      <p:tavLst>
                                        <p:tav tm="0">
                                          <p:val>
                                            <p:fltVal val="0"/>
                                          </p:val>
                                        </p:tav>
                                        <p:tav tm="100000">
                                          <p:val>
                                            <p:strVal val="#ppt_w"/>
                                          </p:val>
                                        </p:tav>
                                      </p:tavLst>
                                    </p:anim>
                                    <p:anim calcmode="lin" valueType="num">
                                      <p:cBhvr>
                                        <p:cTn id="19" dur="500" fill="hold"/>
                                        <p:tgtEl>
                                          <p:spTgt spid="27"/>
                                        </p:tgtEl>
                                        <p:attrNameLst>
                                          <p:attrName>ppt_h</p:attrName>
                                        </p:attrNameLst>
                                      </p:cBhvr>
                                      <p:tavLst>
                                        <p:tav tm="0">
                                          <p:val>
                                            <p:fltVal val="0"/>
                                          </p:val>
                                        </p:tav>
                                        <p:tav tm="100000">
                                          <p:val>
                                            <p:strVal val="#ppt_h"/>
                                          </p:val>
                                        </p:tav>
                                      </p:tavLst>
                                    </p:anim>
                                    <p:animEffect transition="in" filter="fade">
                                      <p:cBhvr>
                                        <p:cTn id="20" dur="500"/>
                                        <p:tgtEl>
                                          <p:spTgt spid="27"/>
                                        </p:tgtEl>
                                      </p:cBhvr>
                                    </p:animEffect>
                                  </p:childTnLst>
                                </p:cTn>
                              </p:par>
                            </p:childTnLst>
                          </p:cTn>
                        </p:par>
                        <p:par>
                          <p:cTn id="21" fill="hold">
                            <p:stCondLst>
                              <p:cond delay="2150"/>
                            </p:stCondLst>
                            <p:childTnLst>
                              <p:par>
                                <p:cTn id="22" presetID="42" presetClass="entr" presetSubtype="0" fill="hold" grpId="0" nodeType="afterEffect">
                                  <p:stCondLst>
                                    <p:cond delay="0"/>
                                  </p:stCondLst>
                                  <p:childTnLst>
                                    <p:set>
                                      <p:cBhvr>
                                        <p:cTn id="23" dur="1" fill="hold">
                                          <p:stCondLst>
                                            <p:cond delay="0"/>
                                          </p:stCondLst>
                                        </p:cTn>
                                        <p:tgtEl>
                                          <p:spTgt spid="29">
                                            <p:txEl>
                                              <p:pRg st="0" end="0"/>
                                            </p:txEl>
                                          </p:spTgt>
                                        </p:tgtEl>
                                        <p:attrNameLst>
                                          <p:attrName>style.visibility</p:attrName>
                                        </p:attrNameLst>
                                      </p:cBhvr>
                                      <p:to>
                                        <p:strVal val="visible"/>
                                      </p:to>
                                    </p:set>
                                    <p:animEffect transition="in" filter="fade">
                                      <p:cBhvr>
                                        <p:cTn id="24" dur="1000"/>
                                        <p:tgtEl>
                                          <p:spTgt spid="29">
                                            <p:txEl>
                                              <p:pRg st="0" end="0"/>
                                            </p:txEl>
                                          </p:spTgt>
                                        </p:tgtEl>
                                      </p:cBhvr>
                                    </p:animEffect>
                                    <p:anim calcmode="lin" valueType="num">
                                      <p:cBhvr>
                                        <p:cTn id="25"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150"/>
                            </p:stCondLst>
                            <p:childTnLst>
                              <p:par>
                                <p:cTn id="28" presetID="42" presetClass="entr" presetSubtype="0" fill="hold" grpId="0" nodeType="afterEffect">
                                  <p:stCondLst>
                                    <p:cond delay="0"/>
                                  </p:stCondLst>
                                  <p:childTnLst>
                                    <p:set>
                                      <p:cBhvr>
                                        <p:cTn id="29" dur="1" fill="hold">
                                          <p:stCondLst>
                                            <p:cond delay="0"/>
                                          </p:stCondLst>
                                        </p:cTn>
                                        <p:tgtEl>
                                          <p:spTgt spid="29">
                                            <p:txEl>
                                              <p:pRg st="3" end="3"/>
                                            </p:txEl>
                                          </p:spTgt>
                                        </p:tgtEl>
                                        <p:attrNameLst>
                                          <p:attrName>style.visibility</p:attrName>
                                        </p:attrNameLst>
                                      </p:cBhvr>
                                      <p:to>
                                        <p:strVal val="visible"/>
                                      </p:to>
                                    </p:set>
                                    <p:animEffect transition="in" filter="fade">
                                      <p:cBhvr>
                                        <p:cTn id="30" dur="1000"/>
                                        <p:tgtEl>
                                          <p:spTgt spid="29">
                                            <p:txEl>
                                              <p:pRg st="3" end="3"/>
                                            </p:txEl>
                                          </p:spTgt>
                                        </p:tgtEl>
                                      </p:cBhvr>
                                    </p:animEffect>
                                    <p:anim calcmode="lin" valueType="num">
                                      <p:cBhvr>
                                        <p:cTn id="31"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150"/>
                            </p:stCondLst>
                            <p:childTnLst>
                              <p:par>
                                <p:cTn id="34" presetID="42" presetClass="entr" presetSubtype="0" fill="hold" grpId="0" nodeType="afterEffect">
                                  <p:stCondLst>
                                    <p:cond delay="0"/>
                                  </p:stCondLst>
                                  <p:childTnLst>
                                    <p:set>
                                      <p:cBhvr>
                                        <p:cTn id="35" dur="1" fill="hold">
                                          <p:stCondLst>
                                            <p:cond delay="0"/>
                                          </p:stCondLst>
                                        </p:cTn>
                                        <p:tgtEl>
                                          <p:spTgt spid="29">
                                            <p:txEl>
                                              <p:pRg st="5" end="5"/>
                                            </p:txEl>
                                          </p:spTgt>
                                        </p:tgtEl>
                                        <p:attrNameLst>
                                          <p:attrName>style.visibility</p:attrName>
                                        </p:attrNameLst>
                                      </p:cBhvr>
                                      <p:to>
                                        <p:strVal val="visible"/>
                                      </p:to>
                                    </p:set>
                                    <p:animEffect transition="in" filter="fade">
                                      <p:cBhvr>
                                        <p:cTn id="36" dur="1000"/>
                                        <p:tgtEl>
                                          <p:spTgt spid="29">
                                            <p:txEl>
                                              <p:pRg st="5" end="5"/>
                                            </p:txEl>
                                          </p:spTgt>
                                        </p:tgtEl>
                                      </p:cBhvr>
                                    </p:animEffect>
                                    <p:anim calcmode="lin" valueType="num">
                                      <p:cBhvr>
                                        <p:cTn id="37"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par>
                          <p:cTn id="39" fill="hold">
                            <p:stCondLst>
                              <p:cond delay="5150"/>
                            </p:stCondLst>
                            <p:childTnLst>
                              <p:par>
                                <p:cTn id="40" presetID="42" presetClass="entr" presetSubtype="0" fill="hold" grpId="0" nodeType="afterEffect">
                                  <p:stCondLst>
                                    <p:cond delay="0"/>
                                  </p:stCondLst>
                                  <p:childTnLst>
                                    <p:set>
                                      <p:cBhvr>
                                        <p:cTn id="41" dur="1" fill="hold">
                                          <p:stCondLst>
                                            <p:cond delay="0"/>
                                          </p:stCondLst>
                                        </p:cTn>
                                        <p:tgtEl>
                                          <p:spTgt spid="29">
                                            <p:txEl>
                                              <p:pRg st="6" end="6"/>
                                            </p:txEl>
                                          </p:spTgt>
                                        </p:tgtEl>
                                        <p:attrNameLst>
                                          <p:attrName>style.visibility</p:attrName>
                                        </p:attrNameLst>
                                      </p:cBhvr>
                                      <p:to>
                                        <p:strVal val="visible"/>
                                      </p:to>
                                    </p:set>
                                    <p:animEffect transition="in" filter="fade">
                                      <p:cBhvr>
                                        <p:cTn id="42" dur="1000"/>
                                        <p:tgtEl>
                                          <p:spTgt spid="29">
                                            <p:txEl>
                                              <p:pRg st="6" end="6"/>
                                            </p:txEl>
                                          </p:spTgt>
                                        </p:tgtEl>
                                      </p:cBhvr>
                                    </p:animEffect>
                                    <p:anim calcmode="lin" valueType="num">
                                      <p:cBhvr>
                                        <p:cTn id="43" dur="1000" fill="hold"/>
                                        <p:tgtEl>
                                          <p:spTgt spid="29">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9">
                                            <p:txEl>
                                              <p:pRg st="6" end="6"/>
                                            </p:txEl>
                                          </p:spTgt>
                                        </p:tgtEl>
                                        <p:attrNameLst>
                                          <p:attrName>ppt_y</p:attrName>
                                        </p:attrNameLst>
                                      </p:cBhvr>
                                      <p:tavLst>
                                        <p:tav tm="0">
                                          <p:val>
                                            <p:strVal val="#ppt_y+.1"/>
                                          </p:val>
                                        </p:tav>
                                        <p:tav tm="100000">
                                          <p:val>
                                            <p:strVal val="#ppt_y"/>
                                          </p:val>
                                        </p:tav>
                                      </p:tavLst>
                                    </p:anim>
                                  </p:childTnLst>
                                </p:cTn>
                              </p:par>
                            </p:childTnLst>
                          </p:cTn>
                        </p:par>
                        <p:par>
                          <p:cTn id="45" fill="hold">
                            <p:stCondLst>
                              <p:cond delay="6150"/>
                            </p:stCondLst>
                            <p:childTnLst>
                              <p:par>
                                <p:cTn id="46" presetID="22" presetClass="entr" presetSubtype="2"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wipe(right)">
                                      <p:cBhvr>
                                        <p:cTn id="48" dur="750"/>
                                        <p:tgtEl>
                                          <p:spTgt spid="31"/>
                                        </p:tgtEl>
                                      </p:cBhvr>
                                    </p:animEffect>
                                  </p:childTnLst>
                                </p:cTn>
                              </p:par>
                              <p:par>
                                <p:cTn id="49" presetID="22" presetClass="entr" presetSubtype="8" fill="hold" nodeType="withEffect">
                                  <p:stCondLst>
                                    <p:cond delay="65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73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800"/>
                            </p:stCondLst>
                            <p:childTnLst>
                              <p:par>
                                <p:cTn id="59" presetID="42" presetClass="entr" presetSubtype="0" fill="hold" grpId="0" nodeType="afterEffect">
                                  <p:stCondLst>
                                    <p:cond delay="0"/>
                                  </p:stCondLst>
                                  <p:childTnLst>
                                    <p:set>
                                      <p:cBhvr>
                                        <p:cTn id="60" dur="1" fill="hold">
                                          <p:stCondLst>
                                            <p:cond delay="0"/>
                                          </p:stCondLst>
                                        </p:cTn>
                                        <p:tgtEl>
                                          <p:spTgt spid="34">
                                            <p:txEl>
                                              <p:pRg st="0" end="0"/>
                                            </p:txEl>
                                          </p:spTgt>
                                        </p:tgtEl>
                                        <p:attrNameLst>
                                          <p:attrName>style.visibility</p:attrName>
                                        </p:attrNameLst>
                                      </p:cBhvr>
                                      <p:to>
                                        <p:strVal val="visible"/>
                                      </p:to>
                                    </p:set>
                                    <p:animEffect transition="in" filter="fade">
                                      <p:cBhvr>
                                        <p:cTn id="61" dur="1000"/>
                                        <p:tgtEl>
                                          <p:spTgt spid="34">
                                            <p:txEl>
                                              <p:pRg st="0" end="0"/>
                                            </p:txEl>
                                          </p:spTgt>
                                        </p:tgtEl>
                                      </p:cBhvr>
                                    </p:animEffect>
                                    <p:anim calcmode="lin" valueType="num">
                                      <p:cBhvr>
                                        <p:cTn id="6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8800"/>
                            </p:stCondLst>
                            <p:childTnLst>
                              <p:par>
                                <p:cTn id="65" presetID="42" presetClass="entr" presetSubtype="0" fill="hold" grpId="0" nodeType="afterEffect">
                                  <p:stCondLst>
                                    <p:cond delay="0"/>
                                  </p:stCondLst>
                                  <p:childTnLst>
                                    <p:set>
                                      <p:cBhvr>
                                        <p:cTn id="66" dur="1" fill="hold">
                                          <p:stCondLst>
                                            <p:cond delay="0"/>
                                          </p:stCondLst>
                                        </p:cTn>
                                        <p:tgtEl>
                                          <p:spTgt spid="34">
                                            <p:txEl>
                                              <p:pRg st="3" end="3"/>
                                            </p:txEl>
                                          </p:spTgt>
                                        </p:tgtEl>
                                        <p:attrNameLst>
                                          <p:attrName>style.visibility</p:attrName>
                                        </p:attrNameLst>
                                      </p:cBhvr>
                                      <p:to>
                                        <p:strVal val="visible"/>
                                      </p:to>
                                    </p:set>
                                    <p:animEffect transition="in" filter="fade">
                                      <p:cBhvr>
                                        <p:cTn id="67" dur="1000"/>
                                        <p:tgtEl>
                                          <p:spTgt spid="34">
                                            <p:txEl>
                                              <p:pRg st="3" end="3"/>
                                            </p:txEl>
                                          </p:spTgt>
                                        </p:tgtEl>
                                      </p:cBhvr>
                                    </p:animEffect>
                                    <p:anim calcmode="lin" valueType="num">
                                      <p:cBhvr>
                                        <p:cTn id="6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9800"/>
                            </p:stCondLst>
                            <p:childTnLst>
                              <p:par>
                                <p:cTn id="71" presetID="42" presetClass="entr" presetSubtype="0" fill="hold" grpId="0" nodeType="afterEffect">
                                  <p:stCondLst>
                                    <p:cond delay="0"/>
                                  </p:stCondLst>
                                  <p:childTnLst>
                                    <p:set>
                                      <p:cBhvr>
                                        <p:cTn id="72" dur="1" fill="hold">
                                          <p:stCondLst>
                                            <p:cond delay="0"/>
                                          </p:stCondLst>
                                        </p:cTn>
                                        <p:tgtEl>
                                          <p:spTgt spid="34">
                                            <p:txEl>
                                              <p:pRg st="5" end="5"/>
                                            </p:txEl>
                                          </p:spTgt>
                                        </p:tgtEl>
                                        <p:attrNameLst>
                                          <p:attrName>style.visibility</p:attrName>
                                        </p:attrNameLst>
                                      </p:cBhvr>
                                      <p:to>
                                        <p:strVal val="visible"/>
                                      </p:to>
                                    </p:set>
                                    <p:animEffect transition="in" filter="fade">
                                      <p:cBhvr>
                                        <p:cTn id="73" dur="1000"/>
                                        <p:tgtEl>
                                          <p:spTgt spid="34">
                                            <p:txEl>
                                              <p:pRg st="5" end="5"/>
                                            </p:txEl>
                                          </p:spTgt>
                                        </p:tgtEl>
                                      </p:cBhvr>
                                    </p:animEffect>
                                    <p:anim calcmode="lin" valueType="num">
                                      <p:cBhvr>
                                        <p:cTn id="7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10800"/>
                            </p:stCondLst>
                            <p:childTnLst>
                              <p:par>
                                <p:cTn id="77" presetID="42" presetClass="entr" presetSubtype="0" fill="hold" grpId="0" nodeType="afterEffect">
                                  <p:stCondLst>
                                    <p:cond delay="0"/>
                                  </p:stCondLst>
                                  <p:childTnLst>
                                    <p:set>
                                      <p:cBhvr>
                                        <p:cTn id="78" dur="1" fill="hold">
                                          <p:stCondLst>
                                            <p:cond delay="0"/>
                                          </p:stCondLst>
                                        </p:cTn>
                                        <p:tgtEl>
                                          <p:spTgt spid="34">
                                            <p:txEl>
                                              <p:pRg st="6" end="6"/>
                                            </p:txEl>
                                          </p:spTgt>
                                        </p:tgtEl>
                                        <p:attrNameLst>
                                          <p:attrName>style.visibility</p:attrName>
                                        </p:attrNameLst>
                                      </p:cBhvr>
                                      <p:to>
                                        <p:strVal val="visible"/>
                                      </p:to>
                                    </p:set>
                                    <p:animEffect transition="in" filter="fade">
                                      <p:cBhvr>
                                        <p:cTn id="79" dur="1000"/>
                                        <p:tgtEl>
                                          <p:spTgt spid="34">
                                            <p:txEl>
                                              <p:pRg st="6" end="6"/>
                                            </p:txEl>
                                          </p:spTgt>
                                        </p:tgtEl>
                                      </p:cBhvr>
                                    </p:animEffect>
                                    <p:anim calcmode="lin" valueType="num">
                                      <p:cBhvr>
                                        <p:cTn id="8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1800"/>
                            </p:stCondLst>
                            <p:childTnLst>
                              <p:par>
                                <p:cTn id="83" presetID="22" presetClass="entr" presetSubtype="2" fill="hold" nodeType="after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wipe(right)">
                                      <p:cBhvr>
                                        <p:cTn id="85" dur="750"/>
                                        <p:tgtEl>
                                          <p:spTgt spid="40"/>
                                        </p:tgtEl>
                                      </p:cBhvr>
                                    </p:animEffect>
                                  </p:childTnLst>
                                </p:cTn>
                              </p:par>
                              <p:par>
                                <p:cTn id="86" presetID="22" presetClass="entr" presetSubtype="8" fill="hold" nodeType="withEffect">
                                  <p:stCondLst>
                                    <p:cond delay="650"/>
                                  </p:stCondLst>
                                  <p:childTnLst>
                                    <p:set>
                                      <p:cBhvr>
                                        <p:cTn id="87" dur="1" fill="hold">
                                          <p:stCondLst>
                                            <p:cond delay="0"/>
                                          </p:stCondLst>
                                        </p:cTn>
                                        <p:tgtEl>
                                          <p:spTgt spid="42"/>
                                        </p:tgtEl>
                                        <p:attrNameLst>
                                          <p:attrName>style.visibility</p:attrName>
                                        </p:attrNameLst>
                                      </p:cBhvr>
                                      <p:to>
                                        <p:strVal val="visible"/>
                                      </p:to>
                                    </p:set>
                                    <p:animEffect transition="in" filter="wipe(left)">
                                      <p:cBhvr>
                                        <p:cTn id="88" dur="500"/>
                                        <p:tgtEl>
                                          <p:spTgt spid="42"/>
                                        </p:tgtEl>
                                      </p:cBhvr>
                                    </p:animEffect>
                                  </p:childTnLst>
                                </p:cTn>
                              </p:par>
                            </p:childTnLst>
                          </p:cTn>
                        </p:par>
                        <p:par>
                          <p:cTn id="89" fill="hold">
                            <p:stCondLst>
                              <p:cond delay="12950"/>
                            </p:stCondLst>
                            <p:childTnLst>
                              <p:par>
                                <p:cTn id="90" presetID="53" presetClass="entr" presetSubtype="16" fill="hold" grpId="0" nodeType="afterEffect">
                                  <p:stCondLst>
                                    <p:cond delay="0"/>
                                  </p:stCondLst>
                                  <p:childTnLst>
                                    <p:set>
                                      <p:cBhvr>
                                        <p:cTn id="91" dur="1" fill="hold">
                                          <p:stCondLst>
                                            <p:cond delay="0"/>
                                          </p:stCondLst>
                                        </p:cTn>
                                        <p:tgtEl>
                                          <p:spTgt spid="41"/>
                                        </p:tgtEl>
                                        <p:attrNameLst>
                                          <p:attrName>style.visibility</p:attrName>
                                        </p:attrNameLst>
                                      </p:cBhvr>
                                      <p:to>
                                        <p:strVal val="visible"/>
                                      </p:to>
                                    </p:set>
                                    <p:anim calcmode="lin" valueType="num">
                                      <p:cBhvr>
                                        <p:cTn id="92" dur="500" fill="hold"/>
                                        <p:tgtEl>
                                          <p:spTgt spid="41"/>
                                        </p:tgtEl>
                                        <p:attrNameLst>
                                          <p:attrName>ppt_w</p:attrName>
                                        </p:attrNameLst>
                                      </p:cBhvr>
                                      <p:tavLst>
                                        <p:tav tm="0">
                                          <p:val>
                                            <p:fltVal val="0"/>
                                          </p:val>
                                        </p:tav>
                                        <p:tav tm="100000">
                                          <p:val>
                                            <p:strVal val="#ppt_w"/>
                                          </p:val>
                                        </p:tav>
                                      </p:tavLst>
                                    </p:anim>
                                    <p:anim calcmode="lin" valueType="num">
                                      <p:cBhvr>
                                        <p:cTn id="93" dur="500" fill="hold"/>
                                        <p:tgtEl>
                                          <p:spTgt spid="41"/>
                                        </p:tgtEl>
                                        <p:attrNameLst>
                                          <p:attrName>ppt_h</p:attrName>
                                        </p:attrNameLst>
                                      </p:cBhvr>
                                      <p:tavLst>
                                        <p:tav tm="0">
                                          <p:val>
                                            <p:fltVal val="0"/>
                                          </p:val>
                                        </p:tav>
                                        <p:tav tm="100000">
                                          <p:val>
                                            <p:strVal val="#ppt_h"/>
                                          </p:val>
                                        </p:tav>
                                      </p:tavLst>
                                    </p:anim>
                                    <p:animEffect transition="in" filter="fade">
                                      <p:cBhvr>
                                        <p:cTn id="94" dur="500"/>
                                        <p:tgtEl>
                                          <p:spTgt spid="41"/>
                                        </p:tgtEl>
                                      </p:cBhvr>
                                    </p:animEffect>
                                  </p:childTnLst>
                                </p:cTn>
                              </p:par>
                            </p:childTnLst>
                          </p:cTn>
                        </p:par>
                        <p:par>
                          <p:cTn id="95" fill="hold">
                            <p:stCondLst>
                              <p:cond delay="13450"/>
                            </p:stCondLst>
                            <p:childTnLst>
                              <p:par>
                                <p:cTn id="96" presetID="42" presetClass="entr" presetSubtype="0" fill="hold" grpId="0" nodeType="afterEffect">
                                  <p:stCondLst>
                                    <p:cond delay="0"/>
                                  </p:stCondLst>
                                  <p:childTnLst>
                                    <p:set>
                                      <p:cBhvr>
                                        <p:cTn id="97" dur="1" fill="hold">
                                          <p:stCondLst>
                                            <p:cond delay="0"/>
                                          </p:stCondLst>
                                        </p:cTn>
                                        <p:tgtEl>
                                          <p:spTgt spid="43">
                                            <p:txEl>
                                              <p:pRg st="0" end="0"/>
                                            </p:txEl>
                                          </p:spTgt>
                                        </p:tgtEl>
                                        <p:attrNameLst>
                                          <p:attrName>style.visibility</p:attrName>
                                        </p:attrNameLst>
                                      </p:cBhvr>
                                      <p:to>
                                        <p:strVal val="visible"/>
                                      </p:to>
                                    </p:set>
                                    <p:animEffect transition="in" filter="fade">
                                      <p:cBhvr>
                                        <p:cTn id="98" dur="1000"/>
                                        <p:tgtEl>
                                          <p:spTgt spid="43">
                                            <p:txEl>
                                              <p:pRg st="0" end="0"/>
                                            </p:txEl>
                                          </p:spTgt>
                                        </p:tgtEl>
                                      </p:cBhvr>
                                    </p:animEffect>
                                    <p:anim calcmode="lin" valueType="num">
                                      <p:cBhvr>
                                        <p:cTn id="99"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4450"/>
                            </p:stCondLst>
                            <p:childTnLst>
                              <p:par>
                                <p:cTn id="102" presetID="42" presetClass="entr" presetSubtype="0" fill="hold" grpId="0" nodeType="afterEffect">
                                  <p:stCondLst>
                                    <p:cond delay="0"/>
                                  </p:stCondLst>
                                  <p:childTnLst>
                                    <p:set>
                                      <p:cBhvr>
                                        <p:cTn id="103" dur="1" fill="hold">
                                          <p:stCondLst>
                                            <p:cond delay="0"/>
                                          </p:stCondLst>
                                        </p:cTn>
                                        <p:tgtEl>
                                          <p:spTgt spid="43">
                                            <p:txEl>
                                              <p:pRg st="3" end="3"/>
                                            </p:txEl>
                                          </p:spTgt>
                                        </p:tgtEl>
                                        <p:attrNameLst>
                                          <p:attrName>style.visibility</p:attrName>
                                        </p:attrNameLst>
                                      </p:cBhvr>
                                      <p:to>
                                        <p:strVal val="visible"/>
                                      </p:to>
                                    </p:set>
                                    <p:animEffect transition="in" filter="fade">
                                      <p:cBhvr>
                                        <p:cTn id="104" dur="1000"/>
                                        <p:tgtEl>
                                          <p:spTgt spid="43">
                                            <p:txEl>
                                              <p:pRg st="3" end="3"/>
                                            </p:txEl>
                                          </p:spTgt>
                                        </p:tgtEl>
                                      </p:cBhvr>
                                    </p:animEffect>
                                    <p:anim calcmode="lin" valueType="num">
                                      <p:cBhvr>
                                        <p:cTn id="105"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106"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5450"/>
                            </p:stCondLst>
                            <p:childTnLst>
                              <p:par>
                                <p:cTn id="108" presetID="42" presetClass="entr" presetSubtype="0" fill="hold" grpId="0" nodeType="afterEffect">
                                  <p:stCondLst>
                                    <p:cond delay="0"/>
                                  </p:stCondLst>
                                  <p:childTnLst>
                                    <p:set>
                                      <p:cBhvr>
                                        <p:cTn id="109" dur="1" fill="hold">
                                          <p:stCondLst>
                                            <p:cond delay="0"/>
                                          </p:stCondLst>
                                        </p:cTn>
                                        <p:tgtEl>
                                          <p:spTgt spid="43">
                                            <p:txEl>
                                              <p:pRg st="5" end="5"/>
                                            </p:txEl>
                                          </p:spTgt>
                                        </p:tgtEl>
                                        <p:attrNameLst>
                                          <p:attrName>style.visibility</p:attrName>
                                        </p:attrNameLst>
                                      </p:cBhvr>
                                      <p:to>
                                        <p:strVal val="visible"/>
                                      </p:to>
                                    </p:set>
                                    <p:animEffect transition="in" filter="fade">
                                      <p:cBhvr>
                                        <p:cTn id="110" dur="1000"/>
                                        <p:tgtEl>
                                          <p:spTgt spid="43">
                                            <p:txEl>
                                              <p:pRg st="5" end="5"/>
                                            </p:txEl>
                                          </p:spTgt>
                                        </p:tgtEl>
                                      </p:cBhvr>
                                    </p:animEffect>
                                    <p:anim calcmode="lin" valueType="num">
                                      <p:cBhvr>
                                        <p:cTn id="111"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112"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6450"/>
                            </p:stCondLst>
                            <p:childTnLst>
                              <p:par>
                                <p:cTn id="114" presetID="42" presetClass="entr" presetSubtype="0" fill="hold" grpId="0" nodeType="afterEffect">
                                  <p:stCondLst>
                                    <p:cond delay="0"/>
                                  </p:stCondLst>
                                  <p:childTnLst>
                                    <p:set>
                                      <p:cBhvr>
                                        <p:cTn id="115" dur="1" fill="hold">
                                          <p:stCondLst>
                                            <p:cond delay="0"/>
                                          </p:stCondLst>
                                        </p:cTn>
                                        <p:tgtEl>
                                          <p:spTgt spid="43">
                                            <p:txEl>
                                              <p:pRg st="6" end="6"/>
                                            </p:txEl>
                                          </p:spTgt>
                                        </p:tgtEl>
                                        <p:attrNameLst>
                                          <p:attrName>style.visibility</p:attrName>
                                        </p:attrNameLst>
                                      </p:cBhvr>
                                      <p:to>
                                        <p:strVal val="visible"/>
                                      </p:to>
                                    </p:set>
                                    <p:animEffect transition="in" filter="fade">
                                      <p:cBhvr>
                                        <p:cTn id="116" dur="1000"/>
                                        <p:tgtEl>
                                          <p:spTgt spid="43">
                                            <p:txEl>
                                              <p:pRg st="6" end="6"/>
                                            </p:txEl>
                                          </p:spTgt>
                                        </p:tgtEl>
                                      </p:cBhvr>
                                    </p:animEffect>
                                    <p:anim calcmode="lin" valueType="num">
                                      <p:cBhvr>
                                        <p:cTn id="117"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118"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7450"/>
                            </p:stCondLst>
                            <p:childTnLst>
                              <p:par>
                                <p:cTn id="120" presetID="22" presetClass="entr" presetSubtype="2" fill="hold" nodeType="afterEffect">
                                  <p:stCondLst>
                                    <p:cond delay="0"/>
                                  </p:stCondLst>
                                  <p:childTnLst>
                                    <p:set>
                                      <p:cBhvr>
                                        <p:cTn id="121" dur="1" fill="hold">
                                          <p:stCondLst>
                                            <p:cond delay="0"/>
                                          </p:stCondLst>
                                        </p:cTn>
                                        <p:tgtEl>
                                          <p:spTgt spid="49"/>
                                        </p:tgtEl>
                                        <p:attrNameLst>
                                          <p:attrName>style.visibility</p:attrName>
                                        </p:attrNameLst>
                                      </p:cBhvr>
                                      <p:to>
                                        <p:strVal val="visible"/>
                                      </p:to>
                                    </p:set>
                                    <p:animEffect transition="in" filter="wipe(right)">
                                      <p:cBhvr>
                                        <p:cTn id="122" dur="750"/>
                                        <p:tgtEl>
                                          <p:spTgt spid="49"/>
                                        </p:tgtEl>
                                      </p:cBhvr>
                                    </p:animEffect>
                                  </p:childTnLst>
                                </p:cTn>
                              </p:par>
                              <p:par>
                                <p:cTn id="123" presetID="22" presetClass="entr" presetSubtype="8" fill="hold" nodeType="withEffect">
                                  <p:stCondLst>
                                    <p:cond delay="650"/>
                                  </p:stCondLst>
                                  <p:childTnLst>
                                    <p:set>
                                      <p:cBhvr>
                                        <p:cTn id="124" dur="1" fill="hold">
                                          <p:stCondLst>
                                            <p:cond delay="0"/>
                                          </p:stCondLst>
                                        </p:cTn>
                                        <p:tgtEl>
                                          <p:spTgt spid="51"/>
                                        </p:tgtEl>
                                        <p:attrNameLst>
                                          <p:attrName>style.visibility</p:attrName>
                                        </p:attrNameLst>
                                      </p:cBhvr>
                                      <p:to>
                                        <p:strVal val="visible"/>
                                      </p:to>
                                    </p:set>
                                    <p:animEffect transition="in" filter="wipe(left)">
                                      <p:cBhvr>
                                        <p:cTn id="125" dur="500"/>
                                        <p:tgtEl>
                                          <p:spTgt spid="51"/>
                                        </p:tgtEl>
                                      </p:cBhvr>
                                    </p:animEffect>
                                  </p:childTnLst>
                                </p:cTn>
                              </p:par>
                            </p:childTnLst>
                          </p:cTn>
                        </p:par>
                        <p:par>
                          <p:cTn id="126" fill="hold">
                            <p:stCondLst>
                              <p:cond delay="186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9100"/>
                            </p:stCondLst>
                            <p:childTnLst>
                              <p:par>
                                <p:cTn id="133" presetID="42" presetClass="entr" presetSubtype="0" fill="hold" grpId="0" nodeType="afterEffect">
                                  <p:stCondLst>
                                    <p:cond delay="0"/>
                                  </p:stCondLst>
                                  <p:childTnLst>
                                    <p:set>
                                      <p:cBhvr>
                                        <p:cTn id="134" dur="1" fill="hold">
                                          <p:stCondLst>
                                            <p:cond delay="0"/>
                                          </p:stCondLst>
                                        </p:cTn>
                                        <p:tgtEl>
                                          <p:spTgt spid="52">
                                            <p:txEl>
                                              <p:pRg st="0" end="0"/>
                                            </p:txEl>
                                          </p:spTgt>
                                        </p:tgtEl>
                                        <p:attrNameLst>
                                          <p:attrName>style.visibility</p:attrName>
                                        </p:attrNameLst>
                                      </p:cBhvr>
                                      <p:to>
                                        <p:strVal val="visible"/>
                                      </p:to>
                                    </p:set>
                                    <p:animEffect transition="in" filter="fade">
                                      <p:cBhvr>
                                        <p:cTn id="135" dur="1000"/>
                                        <p:tgtEl>
                                          <p:spTgt spid="52">
                                            <p:txEl>
                                              <p:pRg st="0" end="0"/>
                                            </p:txEl>
                                          </p:spTgt>
                                        </p:tgtEl>
                                      </p:cBhvr>
                                    </p:animEffect>
                                    <p:anim calcmode="lin" valueType="num">
                                      <p:cBhvr>
                                        <p:cTn id="136"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37"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0100"/>
                            </p:stCondLst>
                            <p:childTnLst>
                              <p:par>
                                <p:cTn id="139" presetID="42" presetClass="entr" presetSubtype="0" fill="hold" grpId="0" nodeType="afterEffect">
                                  <p:stCondLst>
                                    <p:cond delay="0"/>
                                  </p:stCondLst>
                                  <p:childTnLst>
                                    <p:set>
                                      <p:cBhvr>
                                        <p:cTn id="140" dur="1" fill="hold">
                                          <p:stCondLst>
                                            <p:cond delay="0"/>
                                          </p:stCondLst>
                                        </p:cTn>
                                        <p:tgtEl>
                                          <p:spTgt spid="52">
                                            <p:txEl>
                                              <p:pRg st="3" end="3"/>
                                            </p:txEl>
                                          </p:spTgt>
                                        </p:tgtEl>
                                        <p:attrNameLst>
                                          <p:attrName>style.visibility</p:attrName>
                                        </p:attrNameLst>
                                      </p:cBhvr>
                                      <p:to>
                                        <p:strVal val="visible"/>
                                      </p:to>
                                    </p:set>
                                    <p:animEffect transition="in" filter="fade">
                                      <p:cBhvr>
                                        <p:cTn id="141" dur="1000"/>
                                        <p:tgtEl>
                                          <p:spTgt spid="52">
                                            <p:txEl>
                                              <p:pRg st="3" end="3"/>
                                            </p:txEl>
                                          </p:spTgt>
                                        </p:tgtEl>
                                      </p:cBhvr>
                                    </p:animEffect>
                                    <p:anim calcmode="lin" valueType="num">
                                      <p:cBhvr>
                                        <p:cTn id="142" dur="10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143" dur="10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144" fill="hold">
                            <p:stCondLst>
                              <p:cond delay="21100"/>
                            </p:stCondLst>
                            <p:childTnLst>
                              <p:par>
                                <p:cTn id="145" presetID="42" presetClass="entr" presetSubtype="0" fill="hold" grpId="0" nodeType="afterEffect">
                                  <p:stCondLst>
                                    <p:cond delay="0"/>
                                  </p:stCondLst>
                                  <p:childTnLst>
                                    <p:set>
                                      <p:cBhvr>
                                        <p:cTn id="146" dur="1" fill="hold">
                                          <p:stCondLst>
                                            <p:cond delay="0"/>
                                          </p:stCondLst>
                                        </p:cTn>
                                        <p:tgtEl>
                                          <p:spTgt spid="52">
                                            <p:txEl>
                                              <p:pRg st="5" end="5"/>
                                            </p:txEl>
                                          </p:spTgt>
                                        </p:tgtEl>
                                        <p:attrNameLst>
                                          <p:attrName>style.visibility</p:attrName>
                                        </p:attrNameLst>
                                      </p:cBhvr>
                                      <p:to>
                                        <p:strVal val="visible"/>
                                      </p:to>
                                    </p:set>
                                    <p:animEffect transition="in" filter="fade">
                                      <p:cBhvr>
                                        <p:cTn id="147" dur="1000"/>
                                        <p:tgtEl>
                                          <p:spTgt spid="52">
                                            <p:txEl>
                                              <p:pRg st="5" end="5"/>
                                            </p:txEl>
                                          </p:spTgt>
                                        </p:tgtEl>
                                      </p:cBhvr>
                                    </p:animEffect>
                                    <p:anim calcmode="lin" valueType="num">
                                      <p:cBhvr>
                                        <p:cTn id="148" dur="10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149" dur="10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150" fill="hold">
                            <p:stCondLst>
                              <p:cond delay="22100"/>
                            </p:stCondLst>
                            <p:childTnLst>
                              <p:par>
                                <p:cTn id="151" presetID="42" presetClass="entr" presetSubtype="0" fill="hold" grpId="0" nodeType="afterEffect">
                                  <p:stCondLst>
                                    <p:cond delay="0"/>
                                  </p:stCondLst>
                                  <p:childTnLst>
                                    <p:set>
                                      <p:cBhvr>
                                        <p:cTn id="152" dur="1" fill="hold">
                                          <p:stCondLst>
                                            <p:cond delay="0"/>
                                          </p:stCondLst>
                                        </p:cTn>
                                        <p:tgtEl>
                                          <p:spTgt spid="52">
                                            <p:txEl>
                                              <p:pRg st="6" end="6"/>
                                            </p:txEl>
                                          </p:spTgt>
                                        </p:tgtEl>
                                        <p:attrNameLst>
                                          <p:attrName>style.visibility</p:attrName>
                                        </p:attrNameLst>
                                      </p:cBhvr>
                                      <p:to>
                                        <p:strVal val="visible"/>
                                      </p:to>
                                    </p:set>
                                    <p:animEffect transition="in" filter="fade">
                                      <p:cBhvr>
                                        <p:cTn id="153" dur="1000"/>
                                        <p:tgtEl>
                                          <p:spTgt spid="52">
                                            <p:txEl>
                                              <p:pRg st="6" end="6"/>
                                            </p:txEl>
                                          </p:spTgt>
                                        </p:tgtEl>
                                      </p:cBhvr>
                                    </p:animEffect>
                                    <p:anim calcmode="lin" valueType="num">
                                      <p:cBhvr>
                                        <p:cTn id="154" dur="1000" fill="hold"/>
                                        <p:tgtEl>
                                          <p:spTgt spid="52">
                                            <p:txEl>
                                              <p:pRg st="6" end="6"/>
                                            </p:txEl>
                                          </p:spTgt>
                                        </p:tgtEl>
                                        <p:attrNameLst>
                                          <p:attrName>ppt_x</p:attrName>
                                        </p:attrNameLst>
                                      </p:cBhvr>
                                      <p:tavLst>
                                        <p:tav tm="0">
                                          <p:val>
                                            <p:strVal val="#ppt_x"/>
                                          </p:val>
                                        </p:tav>
                                        <p:tav tm="100000">
                                          <p:val>
                                            <p:strVal val="#ppt_x"/>
                                          </p:val>
                                        </p:tav>
                                      </p:tavLst>
                                    </p:anim>
                                    <p:anim calcmode="lin" valueType="num">
                                      <p:cBhvr>
                                        <p:cTn id="155" dur="1000" fill="hold"/>
                                        <p:tgtEl>
                                          <p:spTgt spid="5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7" grpId="0" animBg="1"/>
      <p:bldP spid="29" grpId="0" build="p"/>
      <p:bldP spid="32" grpId="0" animBg="1"/>
      <p:bldP spid="34" grpId="0" build="p"/>
      <p:bldP spid="41" grpId="0" animBg="1"/>
      <p:bldP spid="43" grpId="0" build="p"/>
      <p:bldP spid="50" grpId="0" animBg="1"/>
      <p:bldP spid="5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1394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2018-11-26T23:47:11Z</dcterms:modified>
</cp:coreProperties>
</file>