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7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7958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alphaModFix am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34738D"/>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189A80"/>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EF9D27"/>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D34132"/>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564267"/>
            </a:solidFill>
            <a:ln w="28575">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34738D"/>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189A80"/>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EF9D27"/>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D34132"/>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564267"/>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F4F4F"/>
                </a:solidFill>
                <a:latin typeface="Bernard MT Condensed" panose="02050806060905020404" pitchFamily="18" charset="0"/>
              </a:rPr>
              <a:t>TITLE GOES HERE</a:t>
            </a:r>
          </a:p>
          <a:p>
            <a:pPr algn="r"/>
            <a:r>
              <a:rPr lang="en-US" dirty="0">
                <a:solidFill>
                  <a:srgbClr val="4F4F4F"/>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7AD8757E-867E-42CC-8D40-B42603D497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2018-11-26T23:46:13Z</dcterms:modified>
</cp:coreProperties>
</file>