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80942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Freeform 5"/>
          <p:cNvSpPr>
            <a:spLocks/>
          </p:cNvSpPr>
          <p:nvPr/>
        </p:nvSpPr>
        <p:spPr bwMode="auto">
          <a:xfrm>
            <a:off x="11122057" y="2810718"/>
            <a:ext cx="855997" cy="981446"/>
          </a:xfrm>
          <a:custGeom>
            <a:avLst/>
            <a:gdLst/>
            <a:ahLst/>
            <a:cxnLst>
              <a:cxn ang="0">
                <a:pos x="13" y="271"/>
              </a:cxn>
              <a:cxn ang="0">
                <a:pos x="29" y="305"/>
              </a:cxn>
              <a:cxn ang="0">
                <a:pos x="34" y="311"/>
              </a:cxn>
              <a:cxn ang="0">
                <a:pos x="90" y="316"/>
              </a:cxn>
              <a:cxn ang="0">
                <a:pos x="128" y="317"/>
              </a:cxn>
              <a:cxn ang="0">
                <a:pos x="179" y="313"/>
              </a:cxn>
              <a:cxn ang="0">
                <a:pos x="212" y="306"/>
              </a:cxn>
              <a:cxn ang="0">
                <a:pos x="230" y="318"/>
              </a:cxn>
              <a:cxn ang="0">
                <a:pos x="251" y="308"/>
              </a:cxn>
              <a:cxn ang="0">
                <a:pos x="264" y="303"/>
              </a:cxn>
              <a:cxn ang="0">
                <a:pos x="254" y="291"/>
              </a:cxn>
              <a:cxn ang="0">
                <a:pos x="242" y="268"/>
              </a:cxn>
              <a:cxn ang="0">
                <a:pos x="258" y="239"/>
              </a:cxn>
              <a:cxn ang="0">
                <a:pos x="276" y="208"/>
              </a:cxn>
              <a:cxn ang="0">
                <a:pos x="263" y="196"/>
              </a:cxn>
              <a:cxn ang="0">
                <a:pos x="247" y="176"/>
              </a:cxn>
              <a:cxn ang="0">
                <a:pos x="240" y="131"/>
              </a:cxn>
              <a:cxn ang="0">
                <a:pos x="244" y="119"/>
              </a:cxn>
              <a:cxn ang="0">
                <a:pos x="243" y="103"/>
              </a:cxn>
              <a:cxn ang="0">
                <a:pos x="233" y="67"/>
              </a:cxn>
              <a:cxn ang="0">
                <a:pos x="233" y="47"/>
              </a:cxn>
              <a:cxn ang="0">
                <a:pos x="215" y="19"/>
              </a:cxn>
              <a:cxn ang="0">
                <a:pos x="210" y="1"/>
              </a:cxn>
              <a:cxn ang="0">
                <a:pos x="187" y="5"/>
              </a:cxn>
              <a:cxn ang="0">
                <a:pos x="161" y="35"/>
              </a:cxn>
              <a:cxn ang="0">
                <a:pos x="118" y="5"/>
              </a:cxn>
              <a:cxn ang="0">
                <a:pos x="76" y="32"/>
              </a:cxn>
              <a:cxn ang="0">
                <a:pos x="52" y="69"/>
              </a:cxn>
              <a:cxn ang="0">
                <a:pos x="61" y="86"/>
              </a:cxn>
              <a:cxn ang="0">
                <a:pos x="82" y="95"/>
              </a:cxn>
              <a:cxn ang="0">
                <a:pos x="50" y="134"/>
              </a:cxn>
              <a:cxn ang="0">
                <a:pos x="17" y="171"/>
              </a:cxn>
              <a:cxn ang="0">
                <a:pos x="1" y="210"/>
              </a:cxn>
              <a:cxn ang="0">
                <a:pos x="3" y="238"/>
              </a:cxn>
              <a:cxn ang="0">
                <a:pos x="2" y="263"/>
              </a:cxn>
            </a:cxnLst>
            <a:rect l="0" t="0" r="r" b="b"/>
            <a:pathLst>
              <a:path w="280" h="320">
                <a:moveTo>
                  <a:pt x="2" y="263"/>
                </a:moveTo>
                <a:cubicBezTo>
                  <a:pt x="6" y="266"/>
                  <a:pt x="9" y="267"/>
                  <a:pt x="13" y="271"/>
                </a:cubicBezTo>
                <a:cubicBezTo>
                  <a:pt x="16" y="274"/>
                  <a:pt x="21" y="284"/>
                  <a:pt x="22" y="288"/>
                </a:cubicBezTo>
                <a:cubicBezTo>
                  <a:pt x="23" y="293"/>
                  <a:pt x="26" y="300"/>
                  <a:pt x="29" y="305"/>
                </a:cubicBezTo>
                <a:cubicBezTo>
                  <a:pt x="34" y="311"/>
                  <a:pt x="34" y="311"/>
                  <a:pt x="34" y="311"/>
                </a:cubicBezTo>
                <a:cubicBezTo>
                  <a:pt x="34" y="311"/>
                  <a:pt x="34" y="311"/>
                  <a:pt x="34" y="311"/>
                </a:cubicBezTo>
                <a:cubicBezTo>
                  <a:pt x="75" y="317"/>
                  <a:pt x="75" y="317"/>
                  <a:pt x="75" y="317"/>
                </a:cubicBezTo>
                <a:cubicBezTo>
                  <a:pt x="79" y="316"/>
                  <a:pt x="85" y="317"/>
                  <a:pt x="90" y="316"/>
                </a:cubicBezTo>
                <a:cubicBezTo>
                  <a:pt x="104" y="313"/>
                  <a:pt x="115" y="317"/>
                  <a:pt x="128" y="317"/>
                </a:cubicBezTo>
                <a:cubicBezTo>
                  <a:pt x="128" y="317"/>
                  <a:pt x="128" y="317"/>
                  <a:pt x="128" y="317"/>
                </a:cubicBezTo>
                <a:cubicBezTo>
                  <a:pt x="141" y="313"/>
                  <a:pt x="141" y="313"/>
                  <a:pt x="141" y="313"/>
                </a:cubicBezTo>
                <a:cubicBezTo>
                  <a:pt x="155" y="309"/>
                  <a:pt x="166" y="316"/>
                  <a:pt x="179" y="313"/>
                </a:cubicBezTo>
                <a:cubicBezTo>
                  <a:pt x="189" y="311"/>
                  <a:pt x="202" y="305"/>
                  <a:pt x="212" y="305"/>
                </a:cubicBezTo>
                <a:cubicBezTo>
                  <a:pt x="212" y="306"/>
                  <a:pt x="212" y="306"/>
                  <a:pt x="212" y="306"/>
                </a:cubicBezTo>
                <a:cubicBezTo>
                  <a:pt x="213" y="309"/>
                  <a:pt x="213" y="320"/>
                  <a:pt x="218" y="319"/>
                </a:cubicBezTo>
                <a:cubicBezTo>
                  <a:pt x="223" y="318"/>
                  <a:pt x="226" y="318"/>
                  <a:pt x="230" y="318"/>
                </a:cubicBezTo>
                <a:cubicBezTo>
                  <a:pt x="236" y="318"/>
                  <a:pt x="240" y="313"/>
                  <a:pt x="245" y="311"/>
                </a:cubicBezTo>
                <a:cubicBezTo>
                  <a:pt x="247" y="310"/>
                  <a:pt x="249" y="309"/>
                  <a:pt x="251" y="308"/>
                </a:cubicBezTo>
                <a:cubicBezTo>
                  <a:pt x="254" y="307"/>
                  <a:pt x="261" y="306"/>
                  <a:pt x="264" y="303"/>
                </a:cubicBezTo>
                <a:cubicBezTo>
                  <a:pt x="264" y="303"/>
                  <a:pt x="264" y="303"/>
                  <a:pt x="264" y="303"/>
                </a:cubicBezTo>
                <a:cubicBezTo>
                  <a:pt x="262" y="302"/>
                  <a:pt x="261" y="301"/>
                  <a:pt x="261" y="296"/>
                </a:cubicBezTo>
                <a:cubicBezTo>
                  <a:pt x="261" y="292"/>
                  <a:pt x="258" y="293"/>
                  <a:pt x="254" y="291"/>
                </a:cubicBezTo>
                <a:cubicBezTo>
                  <a:pt x="248" y="289"/>
                  <a:pt x="233" y="294"/>
                  <a:pt x="237" y="283"/>
                </a:cubicBezTo>
                <a:cubicBezTo>
                  <a:pt x="239" y="277"/>
                  <a:pt x="238" y="273"/>
                  <a:pt x="242" y="268"/>
                </a:cubicBezTo>
                <a:cubicBezTo>
                  <a:pt x="245" y="262"/>
                  <a:pt x="249" y="251"/>
                  <a:pt x="253" y="247"/>
                </a:cubicBezTo>
                <a:cubicBezTo>
                  <a:pt x="257" y="243"/>
                  <a:pt x="253" y="243"/>
                  <a:pt x="258" y="239"/>
                </a:cubicBezTo>
                <a:cubicBezTo>
                  <a:pt x="264" y="234"/>
                  <a:pt x="264" y="229"/>
                  <a:pt x="263" y="221"/>
                </a:cubicBezTo>
                <a:cubicBezTo>
                  <a:pt x="266" y="215"/>
                  <a:pt x="272" y="213"/>
                  <a:pt x="276" y="208"/>
                </a:cubicBezTo>
                <a:cubicBezTo>
                  <a:pt x="280" y="201"/>
                  <a:pt x="279" y="201"/>
                  <a:pt x="272" y="197"/>
                </a:cubicBezTo>
                <a:cubicBezTo>
                  <a:pt x="267" y="194"/>
                  <a:pt x="270" y="192"/>
                  <a:pt x="263" y="196"/>
                </a:cubicBezTo>
                <a:cubicBezTo>
                  <a:pt x="258" y="198"/>
                  <a:pt x="254" y="197"/>
                  <a:pt x="249" y="193"/>
                </a:cubicBezTo>
                <a:cubicBezTo>
                  <a:pt x="247" y="192"/>
                  <a:pt x="247" y="179"/>
                  <a:pt x="247" y="176"/>
                </a:cubicBezTo>
                <a:cubicBezTo>
                  <a:pt x="249" y="171"/>
                  <a:pt x="248" y="167"/>
                  <a:pt x="249" y="162"/>
                </a:cubicBezTo>
                <a:cubicBezTo>
                  <a:pt x="252" y="148"/>
                  <a:pt x="249" y="142"/>
                  <a:pt x="240" y="131"/>
                </a:cubicBezTo>
                <a:cubicBezTo>
                  <a:pt x="240" y="128"/>
                  <a:pt x="242" y="127"/>
                  <a:pt x="244" y="124"/>
                </a:cubicBezTo>
                <a:cubicBezTo>
                  <a:pt x="244" y="123"/>
                  <a:pt x="244" y="120"/>
                  <a:pt x="244" y="119"/>
                </a:cubicBezTo>
                <a:cubicBezTo>
                  <a:pt x="245" y="114"/>
                  <a:pt x="250" y="111"/>
                  <a:pt x="247" y="108"/>
                </a:cubicBezTo>
                <a:cubicBezTo>
                  <a:pt x="246" y="106"/>
                  <a:pt x="245" y="104"/>
                  <a:pt x="243" y="103"/>
                </a:cubicBezTo>
                <a:cubicBezTo>
                  <a:pt x="237" y="101"/>
                  <a:pt x="227" y="80"/>
                  <a:pt x="227" y="74"/>
                </a:cubicBezTo>
                <a:cubicBezTo>
                  <a:pt x="227" y="71"/>
                  <a:pt x="233" y="71"/>
                  <a:pt x="233" y="67"/>
                </a:cubicBezTo>
                <a:cubicBezTo>
                  <a:pt x="232" y="64"/>
                  <a:pt x="228" y="59"/>
                  <a:pt x="230" y="57"/>
                </a:cubicBezTo>
                <a:cubicBezTo>
                  <a:pt x="235" y="54"/>
                  <a:pt x="235" y="53"/>
                  <a:pt x="233" y="47"/>
                </a:cubicBezTo>
                <a:cubicBezTo>
                  <a:pt x="232" y="43"/>
                  <a:pt x="225" y="36"/>
                  <a:pt x="222" y="33"/>
                </a:cubicBezTo>
                <a:cubicBezTo>
                  <a:pt x="216" y="24"/>
                  <a:pt x="212" y="32"/>
                  <a:pt x="215" y="19"/>
                </a:cubicBezTo>
                <a:cubicBezTo>
                  <a:pt x="216" y="16"/>
                  <a:pt x="215" y="10"/>
                  <a:pt x="213" y="7"/>
                </a:cubicBezTo>
                <a:cubicBezTo>
                  <a:pt x="212" y="4"/>
                  <a:pt x="210" y="2"/>
                  <a:pt x="210" y="1"/>
                </a:cubicBezTo>
                <a:cubicBezTo>
                  <a:pt x="210" y="1"/>
                  <a:pt x="210" y="1"/>
                  <a:pt x="210" y="1"/>
                </a:cubicBezTo>
                <a:cubicBezTo>
                  <a:pt x="187" y="5"/>
                  <a:pt x="187" y="5"/>
                  <a:pt x="187" y="5"/>
                </a:cubicBezTo>
                <a:cubicBezTo>
                  <a:pt x="181" y="8"/>
                  <a:pt x="173" y="13"/>
                  <a:pt x="170" y="19"/>
                </a:cubicBezTo>
                <a:cubicBezTo>
                  <a:pt x="168" y="22"/>
                  <a:pt x="164" y="35"/>
                  <a:pt x="161" y="35"/>
                </a:cubicBezTo>
                <a:cubicBezTo>
                  <a:pt x="150" y="36"/>
                  <a:pt x="142" y="28"/>
                  <a:pt x="134" y="21"/>
                </a:cubicBezTo>
                <a:cubicBezTo>
                  <a:pt x="129" y="16"/>
                  <a:pt x="124" y="8"/>
                  <a:pt x="118" y="5"/>
                </a:cubicBezTo>
                <a:cubicBezTo>
                  <a:pt x="109" y="2"/>
                  <a:pt x="96" y="0"/>
                  <a:pt x="88" y="5"/>
                </a:cubicBezTo>
                <a:cubicBezTo>
                  <a:pt x="78" y="15"/>
                  <a:pt x="77" y="19"/>
                  <a:pt x="76" y="32"/>
                </a:cubicBezTo>
                <a:cubicBezTo>
                  <a:pt x="75" y="39"/>
                  <a:pt x="64" y="47"/>
                  <a:pt x="58" y="51"/>
                </a:cubicBezTo>
                <a:cubicBezTo>
                  <a:pt x="51" y="56"/>
                  <a:pt x="55" y="62"/>
                  <a:pt x="52" y="69"/>
                </a:cubicBezTo>
                <a:cubicBezTo>
                  <a:pt x="52" y="69"/>
                  <a:pt x="52" y="69"/>
                  <a:pt x="52" y="69"/>
                </a:cubicBezTo>
                <a:cubicBezTo>
                  <a:pt x="60" y="73"/>
                  <a:pt x="58" y="79"/>
                  <a:pt x="61" y="86"/>
                </a:cubicBezTo>
                <a:cubicBezTo>
                  <a:pt x="63" y="92"/>
                  <a:pt x="70" y="89"/>
                  <a:pt x="76" y="89"/>
                </a:cubicBezTo>
                <a:cubicBezTo>
                  <a:pt x="79" y="89"/>
                  <a:pt x="81" y="93"/>
                  <a:pt x="82" y="95"/>
                </a:cubicBezTo>
                <a:cubicBezTo>
                  <a:pt x="86" y="101"/>
                  <a:pt x="80" y="106"/>
                  <a:pt x="75" y="111"/>
                </a:cubicBezTo>
                <a:cubicBezTo>
                  <a:pt x="67" y="118"/>
                  <a:pt x="59" y="127"/>
                  <a:pt x="50" y="134"/>
                </a:cubicBezTo>
                <a:cubicBezTo>
                  <a:pt x="46" y="140"/>
                  <a:pt x="50" y="144"/>
                  <a:pt x="42" y="150"/>
                </a:cubicBezTo>
                <a:cubicBezTo>
                  <a:pt x="17" y="171"/>
                  <a:pt x="17" y="171"/>
                  <a:pt x="17" y="171"/>
                </a:cubicBezTo>
                <a:cubicBezTo>
                  <a:pt x="10" y="177"/>
                  <a:pt x="22" y="191"/>
                  <a:pt x="14" y="197"/>
                </a:cubicBezTo>
                <a:cubicBezTo>
                  <a:pt x="11" y="200"/>
                  <a:pt x="1" y="206"/>
                  <a:pt x="1" y="210"/>
                </a:cubicBezTo>
                <a:cubicBezTo>
                  <a:pt x="1" y="215"/>
                  <a:pt x="11" y="208"/>
                  <a:pt x="9" y="215"/>
                </a:cubicBezTo>
                <a:cubicBezTo>
                  <a:pt x="3" y="238"/>
                  <a:pt x="3" y="238"/>
                  <a:pt x="3" y="238"/>
                </a:cubicBezTo>
                <a:cubicBezTo>
                  <a:pt x="2" y="242"/>
                  <a:pt x="1" y="247"/>
                  <a:pt x="1" y="252"/>
                </a:cubicBezTo>
                <a:cubicBezTo>
                  <a:pt x="0" y="256"/>
                  <a:pt x="2" y="260"/>
                  <a:pt x="2" y="263"/>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78" name="Freeform 6"/>
          <p:cNvSpPr>
            <a:spLocks/>
          </p:cNvSpPr>
          <p:nvPr/>
        </p:nvSpPr>
        <p:spPr bwMode="auto">
          <a:xfrm>
            <a:off x="11412308" y="3740508"/>
            <a:ext cx="703492" cy="491952"/>
          </a:xfrm>
          <a:custGeom>
            <a:avLst/>
            <a:gdLst/>
            <a:ahLst/>
            <a:cxnLst>
              <a:cxn ang="0">
                <a:pos x="33" y="14"/>
              </a:cxn>
              <a:cxn ang="0">
                <a:pos x="46" y="10"/>
              </a:cxn>
              <a:cxn ang="0">
                <a:pos x="84" y="10"/>
              </a:cxn>
              <a:cxn ang="0">
                <a:pos x="117" y="2"/>
              </a:cxn>
              <a:cxn ang="0">
                <a:pos x="117" y="3"/>
              </a:cxn>
              <a:cxn ang="0">
                <a:pos x="123" y="16"/>
              </a:cxn>
              <a:cxn ang="0">
                <a:pos x="135" y="15"/>
              </a:cxn>
              <a:cxn ang="0">
                <a:pos x="150" y="8"/>
              </a:cxn>
              <a:cxn ang="0">
                <a:pos x="156" y="5"/>
              </a:cxn>
              <a:cxn ang="0">
                <a:pos x="169" y="0"/>
              </a:cxn>
              <a:cxn ang="0">
                <a:pos x="169" y="0"/>
              </a:cxn>
              <a:cxn ang="0">
                <a:pos x="172" y="1"/>
              </a:cxn>
              <a:cxn ang="0">
                <a:pos x="181" y="9"/>
              </a:cxn>
              <a:cxn ang="0">
                <a:pos x="192" y="9"/>
              </a:cxn>
              <a:cxn ang="0">
                <a:pos x="200" y="17"/>
              </a:cxn>
              <a:cxn ang="0">
                <a:pos x="192" y="31"/>
              </a:cxn>
              <a:cxn ang="0">
                <a:pos x="198" y="41"/>
              </a:cxn>
              <a:cxn ang="0">
                <a:pos x="199" y="51"/>
              </a:cxn>
              <a:cxn ang="0">
                <a:pos x="195" y="59"/>
              </a:cxn>
              <a:cxn ang="0">
                <a:pos x="204" y="78"/>
              </a:cxn>
              <a:cxn ang="0">
                <a:pos x="211" y="82"/>
              </a:cxn>
              <a:cxn ang="0">
                <a:pos x="214" y="85"/>
              </a:cxn>
              <a:cxn ang="0">
                <a:pos x="229" y="101"/>
              </a:cxn>
              <a:cxn ang="0">
                <a:pos x="222" y="111"/>
              </a:cxn>
              <a:cxn ang="0">
                <a:pos x="223" y="123"/>
              </a:cxn>
              <a:cxn ang="0">
                <a:pos x="223" y="123"/>
              </a:cxn>
              <a:cxn ang="0">
                <a:pos x="216" y="123"/>
              </a:cxn>
              <a:cxn ang="0">
                <a:pos x="203" y="119"/>
              </a:cxn>
              <a:cxn ang="0">
                <a:pos x="195" y="125"/>
              </a:cxn>
              <a:cxn ang="0">
                <a:pos x="166" y="145"/>
              </a:cxn>
              <a:cxn ang="0">
                <a:pos x="158" y="154"/>
              </a:cxn>
              <a:cxn ang="0">
                <a:pos x="152" y="161"/>
              </a:cxn>
              <a:cxn ang="0">
                <a:pos x="145" y="156"/>
              </a:cxn>
              <a:cxn ang="0">
                <a:pos x="136" y="138"/>
              </a:cxn>
              <a:cxn ang="0">
                <a:pos x="139" y="124"/>
              </a:cxn>
              <a:cxn ang="0">
                <a:pos x="148" y="119"/>
              </a:cxn>
              <a:cxn ang="0">
                <a:pos x="145" y="105"/>
              </a:cxn>
              <a:cxn ang="0">
                <a:pos x="125" y="93"/>
              </a:cxn>
              <a:cxn ang="0">
                <a:pos x="99" y="102"/>
              </a:cxn>
              <a:cxn ang="0">
                <a:pos x="96" y="109"/>
              </a:cxn>
              <a:cxn ang="0">
                <a:pos x="81" y="116"/>
              </a:cxn>
              <a:cxn ang="0">
                <a:pos x="80" y="116"/>
              </a:cxn>
              <a:cxn ang="0">
                <a:pos x="65" y="109"/>
              </a:cxn>
              <a:cxn ang="0">
                <a:pos x="47" y="108"/>
              </a:cxn>
              <a:cxn ang="0">
                <a:pos x="29" y="108"/>
              </a:cxn>
              <a:cxn ang="0">
                <a:pos x="14" y="97"/>
              </a:cxn>
              <a:cxn ang="0">
                <a:pos x="9" y="92"/>
              </a:cxn>
              <a:cxn ang="0">
                <a:pos x="0" y="96"/>
              </a:cxn>
              <a:cxn ang="0">
                <a:pos x="0" y="96"/>
              </a:cxn>
              <a:cxn ang="0">
                <a:pos x="2" y="67"/>
              </a:cxn>
              <a:cxn ang="0">
                <a:pos x="7" y="50"/>
              </a:cxn>
              <a:cxn ang="0">
                <a:pos x="18" y="40"/>
              </a:cxn>
              <a:cxn ang="0">
                <a:pos x="33" y="14"/>
              </a:cxn>
            </a:cxnLst>
            <a:rect l="0" t="0" r="r" b="b"/>
            <a:pathLst>
              <a:path w="230" h="161">
                <a:moveTo>
                  <a:pt x="33" y="14"/>
                </a:moveTo>
                <a:cubicBezTo>
                  <a:pt x="46" y="10"/>
                  <a:pt x="46" y="10"/>
                  <a:pt x="46" y="10"/>
                </a:cubicBezTo>
                <a:cubicBezTo>
                  <a:pt x="60" y="6"/>
                  <a:pt x="71" y="13"/>
                  <a:pt x="84" y="10"/>
                </a:cubicBezTo>
                <a:cubicBezTo>
                  <a:pt x="94" y="8"/>
                  <a:pt x="107" y="2"/>
                  <a:pt x="117" y="2"/>
                </a:cubicBezTo>
                <a:cubicBezTo>
                  <a:pt x="117" y="3"/>
                  <a:pt x="117" y="3"/>
                  <a:pt x="117" y="3"/>
                </a:cubicBezTo>
                <a:cubicBezTo>
                  <a:pt x="118" y="6"/>
                  <a:pt x="118" y="17"/>
                  <a:pt x="123" y="16"/>
                </a:cubicBezTo>
                <a:cubicBezTo>
                  <a:pt x="128" y="15"/>
                  <a:pt x="131" y="15"/>
                  <a:pt x="135" y="15"/>
                </a:cubicBezTo>
                <a:cubicBezTo>
                  <a:pt x="141" y="15"/>
                  <a:pt x="145" y="10"/>
                  <a:pt x="150" y="8"/>
                </a:cubicBezTo>
                <a:cubicBezTo>
                  <a:pt x="152" y="7"/>
                  <a:pt x="154" y="6"/>
                  <a:pt x="156" y="5"/>
                </a:cubicBezTo>
                <a:cubicBezTo>
                  <a:pt x="159" y="4"/>
                  <a:pt x="166" y="3"/>
                  <a:pt x="169" y="0"/>
                </a:cubicBezTo>
                <a:cubicBezTo>
                  <a:pt x="169" y="0"/>
                  <a:pt x="169" y="0"/>
                  <a:pt x="169" y="0"/>
                </a:cubicBezTo>
                <a:cubicBezTo>
                  <a:pt x="170" y="1"/>
                  <a:pt x="171" y="1"/>
                  <a:pt x="172" y="1"/>
                </a:cubicBezTo>
                <a:cubicBezTo>
                  <a:pt x="176" y="2"/>
                  <a:pt x="173" y="11"/>
                  <a:pt x="181" y="9"/>
                </a:cubicBezTo>
                <a:cubicBezTo>
                  <a:pt x="188" y="7"/>
                  <a:pt x="186" y="4"/>
                  <a:pt x="192" y="9"/>
                </a:cubicBezTo>
                <a:cubicBezTo>
                  <a:pt x="195" y="11"/>
                  <a:pt x="198" y="14"/>
                  <a:pt x="200" y="17"/>
                </a:cubicBezTo>
                <a:cubicBezTo>
                  <a:pt x="203" y="21"/>
                  <a:pt x="192" y="26"/>
                  <a:pt x="192" y="31"/>
                </a:cubicBezTo>
                <a:cubicBezTo>
                  <a:pt x="192" y="35"/>
                  <a:pt x="199" y="36"/>
                  <a:pt x="198" y="41"/>
                </a:cubicBezTo>
                <a:cubicBezTo>
                  <a:pt x="197" y="45"/>
                  <a:pt x="199" y="48"/>
                  <a:pt x="199" y="51"/>
                </a:cubicBezTo>
                <a:cubicBezTo>
                  <a:pt x="198" y="54"/>
                  <a:pt x="196" y="57"/>
                  <a:pt x="195" y="59"/>
                </a:cubicBezTo>
                <a:cubicBezTo>
                  <a:pt x="190" y="71"/>
                  <a:pt x="204" y="70"/>
                  <a:pt x="204" y="78"/>
                </a:cubicBezTo>
                <a:cubicBezTo>
                  <a:pt x="204" y="82"/>
                  <a:pt x="208" y="81"/>
                  <a:pt x="211" y="82"/>
                </a:cubicBezTo>
                <a:cubicBezTo>
                  <a:pt x="214" y="82"/>
                  <a:pt x="214" y="81"/>
                  <a:pt x="214" y="85"/>
                </a:cubicBezTo>
                <a:cubicBezTo>
                  <a:pt x="214" y="93"/>
                  <a:pt x="230" y="92"/>
                  <a:pt x="229" y="101"/>
                </a:cubicBezTo>
                <a:cubicBezTo>
                  <a:pt x="228" y="105"/>
                  <a:pt x="223" y="107"/>
                  <a:pt x="222" y="111"/>
                </a:cubicBezTo>
                <a:cubicBezTo>
                  <a:pt x="221" y="114"/>
                  <a:pt x="224" y="123"/>
                  <a:pt x="223" y="123"/>
                </a:cubicBezTo>
                <a:cubicBezTo>
                  <a:pt x="223" y="123"/>
                  <a:pt x="223" y="123"/>
                  <a:pt x="223" y="123"/>
                </a:cubicBezTo>
                <a:cubicBezTo>
                  <a:pt x="216" y="123"/>
                  <a:pt x="216" y="123"/>
                  <a:pt x="216" y="123"/>
                </a:cubicBezTo>
                <a:cubicBezTo>
                  <a:pt x="211" y="122"/>
                  <a:pt x="208" y="120"/>
                  <a:pt x="203" y="119"/>
                </a:cubicBezTo>
                <a:cubicBezTo>
                  <a:pt x="199" y="117"/>
                  <a:pt x="197" y="122"/>
                  <a:pt x="195" y="125"/>
                </a:cubicBezTo>
                <a:cubicBezTo>
                  <a:pt x="188" y="132"/>
                  <a:pt x="177" y="143"/>
                  <a:pt x="166" y="145"/>
                </a:cubicBezTo>
                <a:cubicBezTo>
                  <a:pt x="156" y="146"/>
                  <a:pt x="162" y="148"/>
                  <a:pt x="158" y="154"/>
                </a:cubicBezTo>
                <a:cubicBezTo>
                  <a:pt x="156" y="156"/>
                  <a:pt x="153" y="158"/>
                  <a:pt x="152" y="161"/>
                </a:cubicBezTo>
                <a:cubicBezTo>
                  <a:pt x="150" y="161"/>
                  <a:pt x="146" y="157"/>
                  <a:pt x="145" y="156"/>
                </a:cubicBezTo>
                <a:cubicBezTo>
                  <a:pt x="141" y="151"/>
                  <a:pt x="142" y="143"/>
                  <a:pt x="136" y="138"/>
                </a:cubicBezTo>
                <a:cubicBezTo>
                  <a:pt x="134" y="136"/>
                  <a:pt x="136" y="126"/>
                  <a:pt x="139" y="124"/>
                </a:cubicBezTo>
                <a:cubicBezTo>
                  <a:pt x="144" y="122"/>
                  <a:pt x="149" y="125"/>
                  <a:pt x="148" y="119"/>
                </a:cubicBezTo>
                <a:cubicBezTo>
                  <a:pt x="148" y="116"/>
                  <a:pt x="147" y="107"/>
                  <a:pt x="145" y="105"/>
                </a:cubicBezTo>
                <a:cubicBezTo>
                  <a:pt x="141" y="101"/>
                  <a:pt x="130" y="93"/>
                  <a:pt x="125" y="93"/>
                </a:cubicBezTo>
                <a:cubicBezTo>
                  <a:pt x="115" y="93"/>
                  <a:pt x="105" y="93"/>
                  <a:pt x="99" y="102"/>
                </a:cubicBezTo>
                <a:cubicBezTo>
                  <a:pt x="98" y="104"/>
                  <a:pt x="98" y="107"/>
                  <a:pt x="96" y="109"/>
                </a:cubicBezTo>
                <a:cubicBezTo>
                  <a:pt x="93" y="114"/>
                  <a:pt x="82" y="111"/>
                  <a:pt x="81" y="116"/>
                </a:cubicBezTo>
                <a:cubicBezTo>
                  <a:pt x="81" y="116"/>
                  <a:pt x="81" y="116"/>
                  <a:pt x="80" y="116"/>
                </a:cubicBezTo>
                <a:cubicBezTo>
                  <a:pt x="79" y="110"/>
                  <a:pt x="70" y="109"/>
                  <a:pt x="65" y="109"/>
                </a:cubicBezTo>
                <a:cubicBezTo>
                  <a:pt x="56" y="109"/>
                  <a:pt x="55" y="115"/>
                  <a:pt x="47" y="108"/>
                </a:cubicBezTo>
                <a:cubicBezTo>
                  <a:pt x="41" y="103"/>
                  <a:pt x="36" y="112"/>
                  <a:pt x="29" y="108"/>
                </a:cubicBezTo>
                <a:cubicBezTo>
                  <a:pt x="14" y="97"/>
                  <a:pt x="14" y="97"/>
                  <a:pt x="14" y="97"/>
                </a:cubicBezTo>
                <a:cubicBezTo>
                  <a:pt x="12" y="96"/>
                  <a:pt x="11" y="91"/>
                  <a:pt x="9" y="92"/>
                </a:cubicBezTo>
                <a:cubicBezTo>
                  <a:pt x="6" y="94"/>
                  <a:pt x="3" y="96"/>
                  <a:pt x="0" y="96"/>
                </a:cubicBezTo>
                <a:cubicBezTo>
                  <a:pt x="0" y="96"/>
                  <a:pt x="0" y="96"/>
                  <a:pt x="0" y="96"/>
                </a:cubicBezTo>
                <a:cubicBezTo>
                  <a:pt x="2" y="67"/>
                  <a:pt x="2" y="67"/>
                  <a:pt x="2" y="67"/>
                </a:cubicBezTo>
                <a:cubicBezTo>
                  <a:pt x="2" y="61"/>
                  <a:pt x="4" y="55"/>
                  <a:pt x="7" y="50"/>
                </a:cubicBezTo>
                <a:cubicBezTo>
                  <a:pt x="9" y="47"/>
                  <a:pt x="15" y="42"/>
                  <a:pt x="18" y="40"/>
                </a:cubicBezTo>
                <a:cubicBezTo>
                  <a:pt x="25" y="34"/>
                  <a:pt x="32" y="23"/>
                  <a:pt x="33" y="14"/>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79" name="Freeform 7"/>
          <p:cNvSpPr>
            <a:spLocks/>
          </p:cNvSpPr>
          <p:nvPr/>
        </p:nvSpPr>
        <p:spPr bwMode="auto">
          <a:xfrm>
            <a:off x="10605507" y="3765106"/>
            <a:ext cx="907652" cy="386183"/>
          </a:xfrm>
          <a:custGeom>
            <a:avLst/>
            <a:gdLst/>
            <a:ahLst/>
            <a:cxnLst>
              <a:cxn ang="0">
                <a:pos x="297" y="6"/>
              </a:cxn>
              <a:cxn ang="0">
                <a:pos x="282" y="32"/>
              </a:cxn>
              <a:cxn ang="0">
                <a:pos x="271" y="42"/>
              </a:cxn>
              <a:cxn ang="0">
                <a:pos x="266" y="59"/>
              </a:cxn>
              <a:cxn ang="0">
                <a:pos x="264" y="88"/>
              </a:cxn>
              <a:cxn ang="0">
                <a:pos x="264" y="88"/>
              </a:cxn>
              <a:cxn ang="0">
                <a:pos x="260" y="86"/>
              </a:cxn>
              <a:cxn ang="0">
                <a:pos x="244" y="77"/>
              </a:cxn>
              <a:cxn ang="0">
                <a:pos x="220" y="85"/>
              </a:cxn>
              <a:cxn ang="0">
                <a:pos x="204" y="84"/>
              </a:cxn>
              <a:cxn ang="0">
                <a:pos x="184" y="78"/>
              </a:cxn>
              <a:cxn ang="0">
                <a:pos x="176" y="92"/>
              </a:cxn>
              <a:cxn ang="0">
                <a:pos x="169" y="99"/>
              </a:cxn>
              <a:cxn ang="0">
                <a:pos x="167" y="105"/>
              </a:cxn>
              <a:cxn ang="0">
                <a:pos x="156" y="118"/>
              </a:cxn>
              <a:cxn ang="0">
                <a:pos x="135" y="121"/>
              </a:cxn>
              <a:cxn ang="0">
                <a:pos x="121" y="126"/>
              </a:cxn>
              <a:cxn ang="0">
                <a:pos x="121" y="126"/>
              </a:cxn>
              <a:cxn ang="0">
                <a:pos x="119" y="117"/>
              </a:cxn>
              <a:cxn ang="0">
                <a:pos x="119" y="106"/>
              </a:cxn>
              <a:cxn ang="0">
                <a:pos x="106" y="94"/>
              </a:cxn>
              <a:cxn ang="0">
                <a:pos x="100" y="90"/>
              </a:cxn>
              <a:cxn ang="0">
                <a:pos x="93" y="97"/>
              </a:cxn>
              <a:cxn ang="0">
                <a:pos x="87" y="102"/>
              </a:cxn>
              <a:cxn ang="0">
                <a:pos x="82" y="107"/>
              </a:cxn>
              <a:cxn ang="0">
                <a:pos x="69" y="114"/>
              </a:cxn>
              <a:cxn ang="0">
                <a:pos x="60" y="116"/>
              </a:cxn>
              <a:cxn ang="0">
                <a:pos x="18" y="124"/>
              </a:cxn>
              <a:cxn ang="0">
                <a:pos x="18" y="124"/>
              </a:cxn>
              <a:cxn ang="0">
                <a:pos x="17" y="106"/>
              </a:cxn>
              <a:cxn ang="0">
                <a:pos x="5" y="97"/>
              </a:cxn>
              <a:cxn ang="0">
                <a:pos x="0" y="91"/>
              </a:cxn>
              <a:cxn ang="0">
                <a:pos x="5" y="79"/>
              </a:cxn>
              <a:cxn ang="0">
                <a:pos x="10" y="64"/>
              </a:cxn>
              <a:cxn ang="0">
                <a:pos x="30" y="63"/>
              </a:cxn>
              <a:cxn ang="0">
                <a:pos x="48" y="69"/>
              </a:cxn>
              <a:cxn ang="0">
                <a:pos x="48" y="59"/>
              </a:cxn>
              <a:cxn ang="0">
                <a:pos x="50" y="35"/>
              </a:cxn>
              <a:cxn ang="0">
                <a:pos x="39" y="18"/>
              </a:cxn>
              <a:cxn ang="0">
                <a:pos x="39" y="18"/>
              </a:cxn>
              <a:cxn ang="0">
                <a:pos x="50" y="19"/>
              </a:cxn>
              <a:cxn ang="0">
                <a:pos x="70" y="31"/>
              </a:cxn>
              <a:cxn ang="0">
                <a:pos x="96" y="32"/>
              </a:cxn>
              <a:cxn ang="0">
                <a:pos x="108" y="36"/>
              </a:cxn>
              <a:cxn ang="0">
                <a:pos x="114" y="21"/>
              </a:cxn>
              <a:cxn ang="0">
                <a:pos x="117" y="13"/>
              </a:cxn>
              <a:cxn ang="0">
                <a:pos x="129" y="14"/>
              </a:cxn>
              <a:cxn ang="0">
                <a:pos x="140" y="12"/>
              </a:cxn>
              <a:cxn ang="0">
                <a:pos x="159" y="12"/>
              </a:cxn>
              <a:cxn ang="0">
                <a:pos x="193" y="19"/>
              </a:cxn>
              <a:cxn ang="0">
                <a:pos x="203" y="0"/>
              </a:cxn>
              <a:cxn ang="0">
                <a:pos x="203" y="0"/>
              </a:cxn>
              <a:cxn ang="0">
                <a:pos x="244" y="6"/>
              </a:cxn>
              <a:cxn ang="0">
                <a:pos x="259" y="5"/>
              </a:cxn>
              <a:cxn ang="0">
                <a:pos x="297" y="6"/>
              </a:cxn>
            </a:cxnLst>
            <a:rect l="0" t="0" r="r" b="b"/>
            <a:pathLst>
              <a:path w="297" h="126">
                <a:moveTo>
                  <a:pt x="297" y="6"/>
                </a:moveTo>
                <a:cubicBezTo>
                  <a:pt x="296" y="15"/>
                  <a:pt x="289" y="26"/>
                  <a:pt x="282" y="32"/>
                </a:cubicBezTo>
                <a:cubicBezTo>
                  <a:pt x="279" y="34"/>
                  <a:pt x="273" y="39"/>
                  <a:pt x="271" y="42"/>
                </a:cubicBezTo>
                <a:cubicBezTo>
                  <a:pt x="268" y="47"/>
                  <a:pt x="266" y="53"/>
                  <a:pt x="266" y="59"/>
                </a:cubicBezTo>
                <a:cubicBezTo>
                  <a:pt x="264" y="88"/>
                  <a:pt x="264" y="88"/>
                  <a:pt x="264" y="88"/>
                </a:cubicBezTo>
                <a:cubicBezTo>
                  <a:pt x="264" y="88"/>
                  <a:pt x="264" y="88"/>
                  <a:pt x="264" y="88"/>
                </a:cubicBezTo>
                <a:cubicBezTo>
                  <a:pt x="263" y="88"/>
                  <a:pt x="262" y="88"/>
                  <a:pt x="260" y="86"/>
                </a:cubicBezTo>
                <a:cubicBezTo>
                  <a:pt x="256" y="80"/>
                  <a:pt x="247" y="81"/>
                  <a:pt x="244" y="77"/>
                </a:cubicBezTo>
                <a:cubicBezTo>
                  <a:pt x="240" y="71"/>
                  <a:pt x="223" y="81"/>
                  <a:pt x="220" y="85"/>
                </a:cubicBezTo>
                <a:cubicBezTo>
                  <a:pt x="217" y="89"/>
                  <a:pt x="208" y="85"/>
                  <a:pt x="204" y="84"/>
                </a:cubicBezTo>
                <a:cubicBezTo>
                  <a:pt x="199" y="83"/>
                  <a:pt x="190" y="77"/>
                  <a:pt x="184" y="78"/>
                </a:cubicBezTo>
                <a:cubicBezTo>
                  <a:pt x="182" y="79"/>
                  <a:pt x="177" y="89"/>
                  <a:pt x="176" y="92"/>
                </a:cubicBezTo>
                <a:cubicBezTo>
                  <a:pt x="174" y="96"/>
                  <a:pt x="171" y="96"/>
                  <a:pt x="169" y="99"/>
                </a:cubicBezTo>
                <a:cubicBezTo>
                  <a:pt x="168" y="100"/>
                  <a:pt x="168" y="103"/>
                  <a:pt x="167" y="105"/>
                </a:cubicBezTo>
                <a:cubicBezTo>
                  <a:pt x="165" y="107"/>
                  <a:pt x="159" y="117"/>
                  <a:pt x="156" y="118"/>
                </a:cubicBezTo>
                <a:cubicBezTo>
                  <a:pt x="151" y="120"/>
                  <a:pt x="141" y="120"/>
                  <a:pt x="135" y="121"/>
                </a:cubicBezTo>
                <a:cubicBezTo>
                  <a:pt x="121" y="126"/>
                  <a:pt x="121" y="126"/>
                  <a:pt x="121" y="126"/>
                </a:cubicBezTo>
                <a:cubicBezTo>
                  <a:pt x="121" y="126"/>
                  <a:pt x="121" y="126"/>
                  <a:pt x="121" y="126"/>
                </a:cubicBezTo>
                <a:cubicBezTo>
                  <a:pt x="120" y="124"/>
                  <a:pt x="120" y="119"/>
                  <a:pt x="119" y="117"/>
                </a:cubicBezTo>
                <a:cubicBezTo>
                  <a:pt x="116" y="111"/>
                  <a:pt x="117" y="111"/>
                  <a:pt x="119" y="106"/>
                </a:cubicBezTo>
                <a:cubicBezTo>
                  <a:pt x="122" y="99"/>
                  <a:pt x="111" y="96"/>
                  <a:pt x="106" y="94"/>
                </a:cubicBezTo>
                <a:cubicBezTo>
                  <a:pt x="104" y="93"/>
                  <a:pt x="101" y="91"/>
                  <a:pt x="100" y="90"/>
                </a:cubicBezTo>
                <a:cubicBezTo>
                  <a:pt x="93" y="97"/>
                  <a:pt x="93" y="97"/>
                  <a:pt x="93" y="97"/>
                </a:cubicBezTo>
                <a:cubicBezTo>
                  <a:pt x="91" y="99"/>
                  <a:pt x="89" y="100"/>
                  <a:pt x="87" y="102"/>
                </a:cubicBezTo>
                <a:cubicBezTo>
                  <a:pt x="85" y="103"/>
                  <a:pt x="83" y="105"/>
                  <a:pt x="82" y="107"/>
                </a:cubicBezTo>
                <a:cubicBezTo>
                  <a:pt x="78" y="110"/>
                  <a:pt x="73" y="113"/>
                  <a:pt x="69" y="114"/>
                </a:cubicBezTo>
                <a:cubicBezTo>
                  <a:pt x="66" y="115"/>
                  <a:pt x="62" y="115"/>
                  <a:pt x="60" y="116"/>
                </a:cubicBezTo>
                <a:cubicBezTo>
                  <a:pt x="46" y="122"/>
                  <a:pt x="31" y="122"/>
                  <a:pt x="18" y="124"/>
                </a:cubicBezTo>
                <a:cubicBezTo>
                  <a:pt x="18" y="124"/>
                  <a:pt x="18" y="124"/>
                  <a:pt x="18" y="124"/>
                </a:cubicBezTo>
                <a:cubicBezTo>
                  <a:pt x="18" y="120"/>
                  <a:pt x="18" y="110"/>
                  <a:pt x="17" y="106"/>
                </a:cubicBezTo>
                <a:cubicBezTo>
                  <a:pt x="15" y="98"/>
                  <a:pt x="12" y="98"/>
                  <a:pt x="5" y="97"/>
                </a:cubicBezTo>
                <a:cubicBezTo>
                  <a:pt x="0" y="97"/>
                  <a:pt x="3" y="93"/>
                  <a:pt x="0" y="91"/>
                </a:cubicBezTo>
                <a:cubicBezTo>
                  <a:pt x="0" y="86"/>
                  <a:pt x="4" y="84"/>
                  <a:pt x="5" y="79"/>
                </a:cubicBezTo>
                <a:cubicBezTo>
                  <a:pt x="6" y="77"/>
                  <a:pt x="9" y="65"/>
                  <a:pt x="10" y="64"/>
                </a:cubicBezTo>
                <a:cubicBezTo>
                  <a:pt x="15" y="64"/>
                  <a:pt x="25" y="69"/>
                  <a:pt x="30" y="63"/>
                </a:cubicBezTo>
                <a:cubicBezTo>
                  <a:pt x="34" y="63"/>
                  <a:pt x="43" y="74"/>
                  <a:pt x="48" y="69"/>
                </a:cubicBezTo>
                <a:cubicBezTo>
                  <a:pt x="48" y="59"/>
                  <a:pt x="48" y="59"/>
                  <a:pt x="48" y="59"/>
                </a:cubicBezTo>
                <a:cubicBezTo>
                  <a:pt x="42" y="56"/>
                  <a:pt x="52" y="39"/>
                  <a:pt x="50" y="35"/>
                </a:cubicBezTo>
                <a:cubicBezTo>
                  <a:pt x="47" y="28"/>
                  <a:pt x="42" y="25"/>
                  <a:pt x="39" y="18"/>
                </a:cubicBezTo>
                <a:cubicBezTo>
                  <a:pt x="39" y="18"/>
                  <a:pt x="39" y="18"/>
                  <a:pt x="39" y="18"/>
                </a:cubicBezTo>
                <a:cubicBezTo>
                  <a:pt x="50" y="19"/>
                  <a:pt x="50" y="19"/>
                  <a:pt x="50" y="19"/>
                </a:cubicBezTo>
                <a:cubicBezTo>
                  <a:pt x="59" y="23"/>
                  <a:pt x="58" y="30"/>
                  <a:pt x="70" y="31"/>
                </a:cubicBezTo>
                <a:cubicBezTo>
                  <a:pt x="78" y="32"/>
                  <a:pt x="88" y="28"/>
                  <a:pt x="96" y="32"/>
                </a:cubicBezTo>
                <a:cubicBezTo>
                  <a:pt x="99" y="35"/>
                  <a:pt x="103" y="38"/>
                  <a:pt x="108" y="36"/>
                </a:cubicBezTo>
                <a:cubicBezTo>
                  <a:pt x="118" y="30"/>
                  <a:pt x="114" y="31"/>
                  <a:pt x="114" y="21"/>
                </a:cubicBezTo>
                <a:cubicBezTo>
                  <a:pt x="114" y="18"/>
                  <a:pt x="112" y="13"/>
                  <a:pt x="117" y="13"/>
                </a:cubicBezTo>
                <a:cubicBezTo>
                  <a:pt x="121" y="13"/>
                  <a:pt x="125" y="14"/>
                  <a:pt x="129" y="14"/>
                </a:cubicBezTo>
                <a:cubicBezTo>
                  <a:pt x="134" y="14"/>
                  <a:pt x="135" y="14"/>
                  <a:pt x="140" y="12"/>
                </a:cubicBezTo>
                <a:cubicBezTo>
                  <a:pt x="147" y="9"/>
                  <a:pt x="152" y="9"/>
                  <a:pt x="159" y="12"/>
                </a:cubicBezTo>
                <a:cubicBezTo>
                  <a:pt x="169" y="15"/>
                  <a:pt x="182" y="21"/>
                  <a:pt x="193" y="19"/>
                </a:cubicBezTo>
                <a:cubicBezTo>
                  <a:pt x="202" y="17"/>
                  <a:pt x="201" y="7"/>
                  <a:pt x="203" y="0"/>
                </a:cubicBezTo>
                <a:cubicBezTo>
                  <a:pt x="203" y="0"/>
                  <a:pt x="203" y="0"/>
                  <a:pt x="203" y="0"/>
                </a:cubicBezTo>
                <a:cubicBezTo>
                  <a:pt x="244" y="6"/>
                  <a:pt x="244" y="6"/>
                  <a:pt x="244" y="6"/>
                </a:cubicBezTo>
                <a:cubicBezTo>
                  <a:pt x="248" y="5"/>
                  <a:pt x="254" y="6"/>
                  <a:pt x="259" y="5"/>
                </a:cubicBezTo>
                <a:cubicBezTo>
                  <a:pt x="273" y="2"/>
                  <a:pt x="284" y="6"/>
                  <a:pt x="297" y="6"/>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0" name="Freeform 8"/>
          <p:cNvSpPr>
            <a:spLocks/>
          </p:cNvSpPr>
          <p:nvPr/>
        </p:nvSpPr>
        <p:spPr bwMode="auto">
          <a:xfrm>
            <a:off x="10521875" y="3467474"/>
            <a:ext cx="703492" cy="413240"/>
          </a:xfrm>
          <a:custGeom>
            <a:avLst/>
            <a:gdLst/>
            <a:ahLst/>
            <a:cxnLst>
              <a:cxn ang="0">
                <a:pos x="198" y="49"/>
              </a:cxn>
              <a:cxn ang="0">
                <a:pos x="209" y="57"/>
              </a:cxn>
              <a:cxn ang="0">
                <a:pos x="218" y="74"/>
              </a:cxn>
              <a:cxn ang="0">
                <a:pos x="225" y="91"/>
              </a:cxn>
              <a:cxn ang="0">
                <a:pos x="230" y="97"/>
              </a:cxn>
              <a:cxn ang="0">
                <a:pos x="230" y="97"/>
              </a:cxn>
              <a:cxn ang="0">
                <a:pos x="220" y="116"/>
              </a:cxn>
              <a:cxn ang="0">
                <a:pos x="186" y="109"/>
              </a:cxn>
              <a:cxn ang="0">
                <a:pos x="167" y="109"/>
              </a:cxn>
              <a:cxn ang="0">
                <a:pos x="156" y="111"/>
              </a:cxn>
              <a:cxn ang="0">
                <a:pos x="144" y="110"/>
              </a:cxn>
              <a:cxn ang="0">
                <a:pos x="141" y="118"/>
              </a:cxn>
              <a:cxn ang="0">
                <a:pos x="135" y="133"/>
              </a:cxn>
              <a:cxn ang="0">
                <a:pos x="123" y="129"/>
              </a:cxn>
              <a:cxn ang="0">
                <a:pos x="97" y="128"/>
              </a:cxn>
              <a:cxn ang="0">
                <a:pos x="77" y="116"/>
              </a:cxn>
              <a:cxn ang="0">
                <a:pos x="66" y="115"/>
              </a:cxn>
              <a:cxn ang="0">
                <a:pos x="66" y="115"/>
              </a:cxn>
              <a:cxn ang="0">
                <a:pos x="56" y="113"/>
              </a:cxn>
              <a:cxn ang="0">
                <a:pos x="56" y="113"/>
              </a:cxn>
              <a:cxn ang="0">
                <a:pos x="51" y="107"/>
              </a:cxn>
              <a:cxn ang="0">
                <a:pos x="50" y="87"/>
              </a:cxn>
              <a:cxn ang="0">
                <a:pos x="29" y="74"/>
              </a:cxn>
              <a:cxn ang="0">
                <a:pos x="9" y="71"/>
              </a:cxn>
              <a:cxn ang="0">
                <a:pos x="2" y="56"/>
              </a:cxn>
              <a:cxn ang="0">
                <a:pos x="17" y="48"/>
              </a:cxn>
              <a:cxn ang="0">
                <a:pos x="28" y="44"/>
              </a:cxn>
              <a:cxn ang="0">
                <a:pos x="34" y="38"/>
              </a:cxn>
              <a:cxn ang="0">
                <a:pos x="45" y="0"/>
              </a:cxn>
              <a:cxn ang="0">
                <a:pos x="45" y="0"/>
              </a:cxn>
              <a:cxn ang="0">
                <a:pos x="49" y="6"/>
              </a:cxn>
              <a:cxn ang="0">
                <a:pos x="63" y="8"/>
              </a:cxn>
              <a:cxn ang="0">
                <a:pos x="69" y="13"/>
              </a:cxn>
              <a:cxn ang="0">
                <a:pos x="83" y="15"/>
              </a:cxn>
              <a:cxn ang="0">
                <a:pos x="91" y="25"/>
              </a:cxn>
              <a:cxn ang="0">
                <a:pos x="108" y="16"/>
              </a:cxn>
              <a:cxn ang="0">
                <a:pos x="125" y="9"/>
              </a:cxn>
              <a:cxn ang="0">
                <a:pos x="132" y="9"/>
              </a:cxn>
              <a:cxn ang="0">
                <a:pos x="139" y="27"/>
              </a:cxn>
              <a:cxn ang="0">
                <a:pos x="154" y="28"/>
              </a:cxn>
              <a:cxn ang="0">
                <a:pos x="167" y="43"/>
              </a:cxn>
              <a:cxn ang="0">
                <a:pos x="191" y="56"/>
              </a:cxn>
              <a:cxn ang="0">
                <a:pos x="198" y="49"/>
              </a:cxn>
            </a:cxnLst>
            <a:rect l="0" t="0" r="r" b="b"/>
            <a:pathLst>
              <a:path w="230" h="135">
                <a:moveTo>
                  <a:pt x="198" y="49"/>
                </a:moveTo>
                <a:cubicBezTo>
                  <a:pt x="202" y="52"/>
                  <a:pt x="205" y="53"/>
                  <a:pt x="209" y="57"/>
                </a:cubicBezTo>
                <a:cubicBezTo>
                  <a:pt x="212" y="60"/>
                  <a:pt x="217" y="70"/>
                  <a:pt x="218" y="74"/>
                </a:cubicBezTo>
                <a:cubicBezTo>
                  <a:pt x="219" y="79"/>
                  <a:pt x="222" y="86"/>
                  <a:pt x="225" y="91"/>
                </a:cubicBezTo>
                <a:cubicBezTo>
                  <a:pt x="230" y="97"/>
                  <a:pt x="230" y="97"/>
                  <a:pt x="230" y="97"/>
                </a:cubicBezTo>
                <a:cubicBezTo>
                  <a:pt x="230" y="97"/>
                  <a:pt x="230" y="97"/>
                  <a:pt x="230" y="97"/>
                </a:cubicBezTo>
                <a:cubicBezTo>
                  <a:pt x="228" y="104"/>
                  <a:pt x="229" y="114"/>
                  <a:pt x="220" y="116"/>
                </a:cubicBezTo>
                <a:cubicBezTo>
                  <a:pt x="209" y="118"/>
                  <a:pt x="196" y="112"/>
                  <a:pt x="186" y="109"/>
                </a:cubicBezTo>
                <a:cubicBezTo>
                  <a:pt x="179" y="106"/>
                  <a:pt x="174" y="106"/>
                  <a:pt x="167" y="109"/>
                </a:cubicBezTo>
                <a:cubicBezTo>
                  <a:pt x="162" y="111"/>
                  <a:pt x="161" y="111"/>
                  <a:pt x="156" y="111"/>
                </a:cubicBezTo>
                <a:cubicBezTo>
                  <a:pt x="152" y="111"/>
                  <a:pt x="148" y="110"/>
                  <a:pt x="144" y="110"/>
                </a:cubicBezTo>
                <a:cubicBezTo>
                  <a:pt x="139" y="110"/>
                  <a:pt x="141" y="115"/>
                  <a:pt x="141" y="118"/>
                </a:cubicBezTo>
                <a:cubicBezTo>
                  <a:pt x="141" y="128"/>
                  <a:pt x="145" y="127"/>
                  <a:pt x="135" y="133"/>
                </a:cubicBezTo>
                <a:cubicBezTo>
                  <a:pt x="130" y="135"/>
                  <a:pt x="126" y="132"/>
                  <a:pt x="123" y="129"/>
                </a:cubicBezTo>
                <a:cubicBezTo>
                  <a:pt x="115" y="125"/>
                  <a:pt x="105" y="129"/>
                  <a:pt x="97" y="128"/>
                </a:cubicBezTo>
                <a:cubicBezTo>
                  <a:pt x="85" y="127"/>
                  <a:pt x="86" y="120"/>
                  <a:pt x="77" y="116"/>
                </a:cubicBezTo>
                <a:cubicBezTo>
                  <a:pt x="66" y="115"/>
                  <a:pt x="66" y="115"/>
                  <a:pt x="66" y="115"/>
                </a:cubicBezTo>
                <a:cubicBezTo>
                  <a:pt x="66" y="115"/>
                  <a:pt x="66" y="115"/>
                  <a:pt x="66" y="115"/>
                </a:cubicBezTo>
                <a:cubicBezTo>
                  <a:pt x="65" y="113"/>
                  <a:pt x="59" y="116"/>
                  <a:pt x="56" y="113"/>
                </a:cubicBezTo>
                <a:cubicBezTo>
                  <a:pt x="56" y="113"/>
                  <a:pt x="56" y="113"/>
                  <a:pt x="56" y="113"/>
                </a:cubicBezTo>
                <a:cubicBezTo>
                  <a:pt x="51" y="107"/>
                  <a:pt x="51" y="107"/>
                  <a:pt x="51" y="107"/>
                </a:cubicBezTo>
                <a:cubicBezTo>
                  <a:pt x="43" y="101"/>
                  <a:pt x="51" y="95"/>
                  <a:pt x="50" y="87"/>
                </a:cubicBezTo>
                <a:cubicBezTo>
                  <a:pt x="48" y="81"/>
                  <a:pt x="35" y="74"/>
                  <a:pt x="29" y="74"/>
                </a:cubicBezTo>
                <a:cubicBezTo>
                  <a:pt x="22" y="74"/>
                  <a:pt x="17" y="72"/>
                  <a:pt x="9" y="71"/>
                </a:cubicBezTo>
                <a:cubicBezTo>
                  <a:pt x="5" y="70"/>
                  <a:pt x="0" y="60"/>
                  <a:pt x="2" y="56"/>
                </a:cubicBezTo>
                <a:cubicBezTo>
                  <a:pt x="7" y="54"/>
                  <a:pt x="12" y="51"/>
                  <a:pt x="17" y="48"/>
                </a:cubicBezTo>
                <a:cubicBezTo>
                  <a:pt x="22" y="45"/>
                  <a:pt x="27" y="52"/>
                  <a:pt x="28" y="44"/>
                </a:cubicBezTo>
                <a:cubicBezTo>
                  <a:pt x="29" y="40"/>
                  <a:pt x="31" y="38"/>
                  <a:pt x="34" y="38"/>
                </a:cubicBezTo>
                <a:cubicBezTo>
                  <a:pt x="48" y="35"/>
                  <a:pt x="34" y="8"/>
                  <a:pt x="45" y="0"/>
                </a:cubicBezTo>
                <a:cubicBezTo>
                  <a:pt x="45" y="0"/>
                  <a:pt x="45" y="0"/>
                  <a:pt x="45" y="0"/>
                </a:cubicBezTo>
                <a:cubicBezTo>
                  <a:pt x="49" y="6"/>
                  <a:pt x="49" y="6"/>
                  <a:pt x="49" y="6"/>
                </a:cubicBezTo>
                <a:cubicBezTo>
                  <a:pt x="51" y="6"/>
                  <a:pt x="60" y="6"/>
                  <a:pt x="63" y="8"/>
                </a:cubicBezTo>
                <a:cubicBezTo>
                  <a:pt x="65" y="9"/>
                  <a:pt x="67" y="12"/>
                  <a:pt x="69" y="13"/>
                </a:cubicBezTo>
                <a:cubicBezTo>
                  <a:pt x="72" y="15"/>
                  <a:pt x="80" y="13"/>
                  <a:pt x="83" y="15"/>
                </a:cubicBezTo>
                <a:cubicBezTo>
                  <a:pt x="86" y="17"/>
                  <a:pt x="89" y="22"/>
                  <a:pt x="91" y="25"/>
                </a:cubicBezTo>
                <a:cubicBezTo>
                  <a:pt x="94" y="25"/>
                  <a:pt x="105" y="18"/>
                  <a:pt x="108" y="16"/>
                </a:cubicBezTo>
                <a:cubicBezTo>
                  <a:pt x="114" y="13"/>
                  <a:pt x="119" y="11"/>
                  <a:pt x="125" y="9"/>
                </a:cubicBezTo>
                <a:cubicBezTo>
                  <a:pt x="128" y="9"/>
                  <a:pt x="130" y="9"/>
                  <a:pt x="132" y="9"/>
                </a:cubicBezTo>
                <a:cubicBezTo>
                  <a:pt x="132" y="14"/>
                  <a:pt x="132" y="25"/>
                  <a:pt x="139" y="27"/>
                </a:cubicBezTo>
                <a:cubicBezTo>
                  <a:pt x="141" y="28"/>
                  <a:pt x="155" y="26"/>
                  <a:pt x="154" y="28"/>
                </a:cubicBezTo>
                <a:cubicBezTo>
                  <a:pt x="147" y="35"/>
                  <a:pt x="164" y="39"/>
                  <a:pt x="167" y="43"/>
                </a:cubicBezTo>
                <a:cubicBezTo>
                  <a:pt x="173" y="51"/>
                  <a:pt x="180" y="61"/>
                  <a:pt x="191" y="56"/>
                </a:cubicBezTo>
                <a:cubicBezTo>
                  <a:pt x="198" y="49"/>
                  <a:pt x="198" y="49"/>
                  <a:pt x="198" y="4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1" name="Freeform 9"/>
          <p:cNvSpPr>
            <a:spLocks/>
          </p:cNvSpPr>
          <p:nvPr/>
        </p:nvSpPr>
        <p:spPr bwMode="auto">
          <a:xfrm>
            <a:off x="10406267" y="2739384"/>
            <a:ext cx="735469" cy="617401"/>
          </a:xfrm>
          <a:custGeom>
            <a:avLst/>
            <a:gdLst/>
            <a:ahLst/>
            <a:cxnLst>
              <a:cxn ang="0">
                <a:pos x="65" y="190"/>
              </a:cxn>
              <a:cxn ang="0">
                <a:pos x="84" y="171"/>
              </a:cxn>
              <a:cxn ang="0">
                <a:pos x="99" y="174"/>
              </a:cxn>
              <a:cxn ang="0">
                <a:pos x="124" y="178"/>
              </a:cxn>
              <a:cxn ang="0">
                <a:pos x="132" y="167"/>
              </a:cxn>
              <a:cxn ang="0">
                <a:pos x="146" y="154"/>
              </a:cxn>
              <a:cxn ang="0">
                <a:pos x="151" y="148"/>
              </a:cxn>
              <a:cxn ang="0">
                <a:pos x="146" y="141"/>
              </a:cxn>
              <a:cxn ang="0">
                <a:pos x="171" y="118"/>
              </a:cxn>
              <a:cxn ang="0">
                <a:pos x="214" y="111"/>
              </a:cxn>
              <a:cxn ang="0">
                <a:pos x="223" y="114"/>
              </a:cxn>
              <a:cxn ang="0">
                <a:pos x="227" y="114"/>
              </a:cxn>
              <a:cxn ang="0">
                <a:pos x="233" y="112"/>
              </a:cxn>
              <a:cxn ang="0">
                <a:pos x="238" y="108"/>
              </a:cxn>
              <a:cxn ang="0">
                <a:pos x="238" y="108"/>
              </a:cxn>
              <a:cxn ang="0">
                <a:pos x="240" y="80"/>
              </a:cxn>
              <a:cxn ang="0">
                <a:pos x="231" y="50"/>
              </a:cxn>
              <a:cxn ang="0">
                <a:pos x="222" y="27"/>
              </a:cxn>
              <a:cxn ang="0">
                <a:pos x="211" y="24"/>
              </a:cxn>
              <a:cxn ang="0">
                <a:pos x="209" y="13"/>
              </a:cxn>
              <a:cxn ang="0">
                <a:pos x="193" y="0"/>
              </a:cxn>
              <a:cxn ang="0">
                <a:pos x="193" y="0"/>
              </a:cxn>
              <a:cxn ang="0">
                <a:pos x="168" y="13"/>
              </a:cxn>
              <a:cxn ang="0">
                <a:pos x="162" y="34"/>
              </a:cxn>
              <a:cxn ang="0">
                <a:pos x="149" y="41"/>
              </a:cxn>
              <a:cxn ang="0">
                <a:pos x="134" y="54"/>
              </a:cxn>
              <a:cxn ang="0">
                <a:pos x="113" y="61"/>
              </a:cxn>
              <a:cxn ang="0">
                <a:pos x="92" y="66"/>
              </a:cxn>
              <a:cxn ang="0">
                <a:pos x="73" y="58"/>
              </a:cxn>
              <a:cxn ang="0">
                <a:pos x="67" y="44"/>
              </a:cxn>
              <a:cxn ang="0">
                <a:pos x="59" y="36"/>
              </a:cxn>
              <a:cxn ang="0">
                <a:pos x="40" y="32"/>
              </a:cxn>
              <a:cxn ang="0">
                <a:pos x="5" y="29"/>
              </a:cxn>
              <a:cxn ang="0">
                <a:pos x="5" y="29"/>
              </a:cxn>
              <a:cxn ang="0">
                <a:pos x="3" y="46"/>
              </a:cxn>
              <a:cxn ang="0">
                <a:pos x="12" y="65"/>
              </a:cxn>
              <a:cxn ang="0">
                <a:pos x="22" y="83"/>
              </a:cxn>
              <a:cxn ang="0">
                <a:pos x="1" y="115"/>
              </a:cxn>
              <a:cxn ang="0">
                <a:pos x="3" y="135"/>
              </a:cxn>
              <a:cxn ang="0">
                <a:pos x="6" y="151"/>
              </a:cxn>
              <a:cxn ang="0">
                <a:pos x="6" y="151"/>
              </a:cxn>
              <a:cxn ang="0">
                <a:pos x="15" y="152"/>
              </a:cxn>
              <a:cxn ang="0">
                <a:pos x="18" y="164"/>
              </a:cxn>
              <a:cxn ang="0">
                <a:pos x="28" y="183"/>
              </a:cxn>
              <a:cxn ang="0">
                <a:pos x="31" y="202"/>
              </a:cxn>
              <a:cxn ang="0">
                <a:pos x="31" y="202"/>
              </a:cxn>
              <a:cxn ang="0">
                <a:pos x="43" y="197"/>
              </a:cxn>
              <a:cxn ang="0">
                <a:pos x="52" y="193"/>
              </a:cxn>
              <a:cxn ang="0">
                <a:pos x="65" y="190"/>
              </a:cxn>
            </a:cxnLst>
            <a:rect l="0" t="0" r="r" b="b"/>
            <a:pathLst>
              <a:path w="241" h="202">
                <a:moveTo>
                  <a:pt x="65" y="190"/>
                </a:moveTo>
                <a:cubicBezTo>
                  <a:pt x="70" y="183"/>
                  <a:pt x="76" y="170"/>
                  <a:pt x="84" y="171"/>
                </a:cubicBezTo>
                <a:cubicBezTo>
                  <a:pt x="99" y="174"/>
                  <a:pt x="99" y="174"/>
                  <a:pt x="99" y="174"/>
                </a:cubicBezTo>
                <a:cubicBezTo>
                  <a:pt x="107" y="176"/>
                  <a:pt x="119" y="188"/>
                  <a:pt x="124" y="178"/>
                </a:cubicBezTo>
                <a:cubicBezTo>
                  <a:pt x="126" y="174"/>
                  <a:pt x="127" y="169"/>
                  <a:pt x="132" y="167"/>
                </a:cubicBezTo>
                <a:cubicBezTo>
                  <a:pt x="140" y="165"/>
                  <a:pt x="141" y="160"/>
                  <a:pt x="146" y="154"/>
                </a:cubicBezTo>
                <a:cubicBezTo>
                  <a:pt x="147" y="153"/>
                  <a:pt x="152" y="149"/>
                  <a:pt x="151" y="148"/>
                </a:cubicBezTo>
                <a:cubicBezTo>
                  <a:pt x="151" y="146"/>
                  <a:pt x="146" y="143"/>
                  <a:pt x="146" y="141"/>
                </a:cubicBezTo>
                <a:cubicBezTo>
                  <a:pt x="157" y="136"/>
                  <a:pt x="159" y="121"/>
                  <a:pt x="171" y="118"/>
                </a:cubicBezTo>
                <a:cubicBezTo>
                  <a:pt x="186" y="114"/>
                  <a:pt x="197" y="111"/>
                  <a:pt x="214" y="111"/>
                </a:cubicBezTo>
                <a:cubicBezTo>
                  <a:pt x="217" y="111"/>
                  <a:pt x="219" y="114"/>
                  <a:pt x="223" y="114"/>
                </a:cubicBezTo>
                <a:cubicBezTo>
                  <a:pt x="224" y="114"/>
                  <a:pt x="226" y="114"/>
                  <a:pt x="227" y="114"/>
                </a:cubicBezTo>
                <a:cubicBezTo>
                  <a:pt x="229" y="113"/>
                  <a:pt x="231" y="112"/>
                  <a:pt x="233" y="112"/>
                </a:cubicBezTo>
                <a:cubicBezTo>
                  <a:pt x="238" y="108"/>
                  <a:pt x="238" y="108"/>
                  <a:pt x="238" y="108"/>
                </a:cubicBezTo>
                <a:cubicBezTo>
                  <a:pt x="238" y="108"/>
                  <a:pt x="238" y="108"/>
                  <a:pt x="238" y="108"/>
                </a:cubicBezTo>
                <a:cubicBezTo>
                  <a:pt x="234" y="99"/>
                  <a:pt x="239" y="89"/>
                  <a:pt x="240" y="80"/>
                </a:cubicBezTo>
                <a:cubicBezTo>
                  <a:pt x="241" y="71"/>
                  <a:pt x="239" y="55"/>
                  <a:pt x="231" y="50"/>
                </a:cubicBezTo>
                <a:cubicBezTo>
                  <a:pt x="225" y="43"/>
                  <a:pt x="222" y="36"/>
                  <a:pt x="222" y="27"/>
                </a:cubicBezTo>
                <a:cubicBezTo>
                  <a:pt x="219" y="25"/>
                  <a:pt x="214" y="26"/>
                  <a:pt x="211" y="24"/>
                </a:cubicBezTo>
                <a:cubicBezTo>
                  <a:pt x="208" y="22"/>
                  <a:pt x="210" y="16"/>
                  <a:pt x="209" y="13"/>
                </a:cubicBezTo>
                <a:cubicBezTo>
                  <a:pt x="205" y="3"/>
                  <a:pt x="204" y="0"/>
                  <a:pt x="193" y="0"/>
                </a:cubicBezTo>
                <a:cubicBezTo>
                  <a:pt x="193" y="0"/>
                  <a:pt x="193" y="0"/>
                  <a:pt x="193" y="0"/>
                </a:cubicBezTo>
                <a:cubicBezTo>
                  <a:pt x="180" y="0"/>
                  <a:pt x="178" y="7"/>
                  <a:pt x="168" y="13"/>
                </a:cubicBezTo>
                <a:cubicBezTo>
                  <a:pt x="156" y="19"/>
                  <a:pt x="168" y="30"/>
                  <a:pt x="162" y="34"/>
                </a:cubicBezTo>
                <a:cubicBezTo>
                  <a:pt x="156" y="38"/>
                  <a:pt x="156" y="40"/>
                  <a:pt x="149" y="41"/>
                </a:cubicBezTo>
                <a:cubicBezTo>
                  <a:pt x="141" y="43"/>
                  <a:pt x="144" y="51"/>
                  <a:pt x="134" y="54"/>
                </a:cubicBezTo>
                <a:cubicBezTo>
                  <a:pt x="113" y="61"/>
                  <a:pt x="113" y="61"/>
                  <a:pt x="113" y="61"/>
                </a:cubicBezTo>
                <a:cubicBezTo>
                  <a:pt x="107" y="63"/>
                  <a:pt x="97" y="63"/>
                  <a:pt x="92" y="66"/>
                </a:cubicBezTo>
                <a:cubicBezTo>
                  <a:pt x="84" y="67"/>
                  <a:pt x="76" y="66"/>
                  <a:pt x="73" y="58"/>
                </a:cubicBezTo>
                <a:cubicBezTo>
                  <a:pt x="71" y="53"/>
                  <a:pt x="73" y="47"/>
                  <a:pt x="67" y="44"/>
                </a:cubicBezTo>
                <a:cubicBezTo>
                  <a:pt x="61" y="42"/>
                  <a:pt x="63" y="40"/>
                  <a:pt x="59" y="36"/>
                </a:cubicBezTo>
                <a:cubicBezTo>
                  <a:pt x="57" y="34"/>
                  <a:pt x="44" y="31"/>
                  <a:pt x="40" y="32"/>
                </a:cubicBezTo>
                <a:cubicBezTo>
                  <a:pt x="5" y="29"/>
                  <a:pt x="5" y="29"/>
                  <a:pt x="5" y="29"/>
                </a:cubicBezTo>
                <a:cubicBezTo>
                  <a:pt x="5" y="29"/>
                  <a:pt x="5" y="29"/>
                  <a:pt x="5" y="29"/>
                </a:cubicBezTo>
                <a:cubicBezTo>
                  <a:pt x="3" y="46"/>
                  <a:pt x="3" y="46"/>
                  <a:pt x="3" y="46"/>
                </a:cubicBezTo>
                <a:cubicBezTo>
                  <a:pt x="6" y="53"/>
                  <a:pt x="9" y="58"/>
                  <a:pt x="12" y="65"/>
                </a:cubicBezTo>
                <a:cubicBezTo>
                  <a:pt x="16" y="71"/>
                  <a:pt x="21" y="76"/>
                  <a:pt x="22" y="83"/>
                </a:cubicBezTo>
                <a:cubicBezTo>
                  <a:pt x="25" y="97"/>
                  <a:pt x="4" y="103"/>
                  <a:pt x="1" y="115"/>
                </a:cubicBezTo>
                <a:cubicBezTo>
                  <a:pt x="0" y="123"/>
                  <a:pt x="1" y="128"/>
                  <a:pt x="3" y="135"/>
                </a:cubicBezTo>
                <a:cubicBezTo>
                  <a:pt x="4" y="140"/>
                  <a:pt x="8" y="146"/>
                  <a:pt x="6" y="151"/>
                </a:cubicBezTo>
                <a:cubicBezTo>
                  <a:pt x="6" y="151"/>
                  <a:pt x="6" y="151"/>
                  <a:pt x="6" y="151"/>
                </a:cubicBezTo>
                <a:cubicBezTo>
                  <a:pt x="9" y="151"/>
                  <a:pt x="12" y="151"/>
                  <a:pt x="15" y="152"/>
                </a:cubicBezTo>
                <a:cubicBezTo>
                  <a:pt x="16" y="153"/>
                  <a:pt x="17" y="162"/>
                  <a:pt x="18" y="164"/>
                </a:cubicBezTo>
                <a:cubicBezTo>
                  <a:pt x="20" y="171"/>
                  <a:pt x="23" y="176"/>
                  <a:pt x="28" y="183"/>
                </a:cubicBezTo>
                <a:cubicBezTo>
                  <a:pt x="31" y="187"/>
                  <a:pt x="31" y="197"/>
                  <a:pt x="31" y="202"/>
                </a:cubicBezTo>
                <a:cubicBezTo>
                  <a:pt x="31" y="202"/>
                  <a:pt x="31" y="202"/>
                  <a:pt x="31" y="202"/>
                </a:cubicBezTo>
                <a:cubicBezTo>
                  <a:pt x="35" y="201"/>
                  <a:pt x="39" y="199"/>
                  <a:pt x="43" y="197"/>
                </a:cubicBezTo>
                <a:cubicBezTo>
                  <a:pt x="46" y="196"/>
                  <a:pt x="50" y="194"/>
                  <a:pt x="52" y="193"/>
                </a:cubicBezTo>
                <a:cubicBezTo>
                  <a:pt x="57" y="191"/>
                  <a:pt x="60" y="190"/>
                  <a:pt x="65" y="19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2" name="Freeform 10"/>
          <p:cNvSpPr>
            <a:spLocks/>
          </p:cNvSpPr>
          <p:nvPr/>
        </p:nvSpPr>
        <p:spPr bwMode="auto">
          <a:xfrm>
            <a:off x="10605507" y="3019797"/>
            <a:ext cx="779745" cy="634618"/>
          </a:xfrm>
          <a:custGeom>
            <a:avLst/>
            <a:gdLst/>
            <a:ahLst/>
            <a:cxnLst>
              <a:cxn ang="0">
                <a:pos x="0" y="98"/>
              </a:cxn>
              <a:cxn ang="0">
                <a:pos x="19" y="79"/>
              </a:cxn>
              <a:cxn ang="0">
                <a:pos x="34" y="82"/>
              </a:cxn>
              <a:cxn ang="0">
                <a:pos x="59" y="86"/>
              </a:cxn>
              <a:cxn ang="0">
                <a:pos x="67" y="75"/>
              </a:cxn>
              <a:cxn ang="0">
                <a:pos x="81" y="62"/>
              </a:cxn>
              <a:cxn ang="0">
                <a:pos x="86" y="56"/>
              </a:cxn>
              <a:cxn ang="0">
                <a:pos x="81" y="49"/>
              </a:cxn>
              <a:cxn ang="0">
                <a:pos x="106" y="26"/>
              </a:cxn>
              <a:cxn ang="0">
                <a:pos x="149" y="19"/>
              </a:cxn>
              <a:cxn ang="0">
                <a:pos x="158" y="22"/>
              </a:cxn>
              <a:cxn ang="0">
                <a:pos x="162" y="22"/>
              </a:cxn>
              <a:cxn ang="0">
                <a:pos x="168" y="20"/>
              </a:cxn>
              <a:cxn ang="0">
                <a:pos x="173" y="16"/>
              </a:cxn>
              <a:cxn ang="0">
                <a:pos x="173" y="16"/>
              </a:cxn>
              <a:cxn ang="0">
                <a:pos x="182" y="16"/>
              </a:cxn>
              <a:cxn ang="0">
                <a:pos x="208" y="16"/>
              </a:cxn>
              <a:cxn ang="0">
                <a:pos x="210" y="5"/>
              </a:cxn>
              <a:cxn ang="0">
                <a:pos x="221" y="1"/>
              </a:cxn>
              <a:cxn ang="0">
                <a:pos x="221" y="1"/>
              </a:cxn>
              <a:cxn ang="0">
                <a:pos x="230" y="18"/>
              </a:cxn>
              <a:cxn ang="0">
                <a:pos x="245" y="21"/>
              </a:cxn>
              <a:cxn ang="0">
                <a:pos x="251" y="27"/>
              </a:cxn>
              <a:cxn ang="0">
                <a:pos x="244" y="43"/>
              </a:cxn>
              <a:cxn ang="0">
                <a:pos x="219" y="66"/>
              </a:cxn>
              <a:cxn ang="0">
                <a:pos x="211" y="82"/>
              </a:cxn>
              <a:cxn ang="0">
                <a:pos x="186" y="103"/>
              </a:cxn>
              <a:cxn ang="0">
                <a:pos x="183" y="129"/>
              </a:cxn>
              <a:cxn ang="0">
                <a:pos x="170" y="142"/>
              </a:cxn>
              <a:cxn ang="0">
                <a:pos x="178" y="147"/>
              </a:cxn>
              <a:cxn ang="0">
                <a:pos x="172" y="170"/>
              </a:cxn>
              <a:cxn ang="0">
                <a:pos x="170" y="184"/>
              </a:cxn>
              <a:cxn ang="0">
                <a:pos x="171" y="195"/>
              </a:cxn>
              <a:cxn ang="0">
                <a:pos x="171" y="195"/>
              </a:cxn>
              <a:cxn ang="0">
                <a:pos x="164" y="202"/>
              </a:cxn>
              <a:cxn ang="0">
                <a:pos x="140" y="189"/>
              </a:cxn>
              <a:cxn ang="0">
                <a:pos x="127" y="174"/>
              </a:cxn>
              <a:cxn ang="0">
                <a:pos x="112" y="173"/>
              </a:cxn>
              <a:cxn ang="0">
                <a:pos x="105" y="155"/>
              </a:cxn>
              <a:cxn ang="0">
                <a:pos x="98" y="155"/>
              </a:cxn>
              <a:cxn ang="0">
                <a:pos x="81" y="162"/>
              </a:cxn>
              <a:cxn ang="0">
                <a:pos x="64" y="171"/>
              </a:cxn>
              <a:cxn ang="0">
                <a:pos x="56" y="161"/>
              </a:cxn>
              <a:cxn ang="0">
                <a:pos x="42" y="159"/>
              </a:cxn>
              <a:cxn ang="0">
                <a:pos x="36" y="154"/>
              </a:cxn>
              <a:cxn ang="0">
                <a:pos x="22" y="152"/>
              </a:cxn>
              <a:cxn ang="0">
                <a:pos x="18" y="146"/>
              </a:cxn>
              <a:cxn ang="0">
                <a:pos x="18" y="146"/>
              </a:cxn>
              <a:cxn ang="0">
                <a:pos x="17" y="109"/>
              </a:cxn>
              <a:cxn ang="0">
                <a:pos x="13" y="102"/>
              </a:cxn>
              <a:cxn ang="0">
                <a:pos x="0" y="98"/>
              </a:cxn>
            </a:cxnLst>
            <a:rect l="0" t="0" r="r" b="b"/>
            <a:pathLst>
              <a:path w="255" h="207">
                <a:moveTo>
                  <a:pt x="0" y="98"/>
                </a:moveTo>
                <a:cubicBezTo>
                  <a:pt x="5" y="91"/>
                  <a:pt x="11" y="78"/>
                  <a:pt x="19" y="79"/>
                </a:cubicBezTo>
                <a:cubicBezTo>
                  <a:pt x="34" y="82"/>
                  <a:pt x="34" y="82"/>
                  <a:pt x="34" y="82"/>
                </a:cubicBezTo>
                <a:cubicBezTo>
                  <a:pt x="42" y="84"/>
                  <a:pt x="54" y="96"/>
                  <a:pt x="59" y="86"/>
                </a:cubicBezTo>
                <a:cubicBezTo>
                  <a:pt x="61" y="82"/>
                  <a:pt x="62" y="77"/>
                  <a:pt x="67" y="75"/>
                </a:cubicBezTo>
                <a:cubicBezTo>
                  <a:pt x="75" y="73"/>
                  <a:pt x="76" y="68"/>
                  <a:pt x="81" y="62"/>
                </a:cubicBezTo>
                <a:cubicBezTo>
                  <a:pt x="82" y="61"/>
                  <a:pt x="87" y="57"/>
                  <a:pt x="86" y="56"/>
                </a:cubicBezTo>
                <a:cubicBezTo>
                  <a:pt x="86" y="54"/>
                  <a:pt x="81" y="51"/>
                  <a:pt x="81" y="49"/>
                </a:cubicBezTo>
                <a:cubicBezTo>
                  <a:pt x="92" y="44"/>
                  <a:pt x="94" y="29"/>
                  <a:pt x="106" y="26"/>
                </a:cubicBezTo>
                <a:cubicBezTo>
                  <a:pt x="121" y="22"/>
                  <a:pt x="132" y="19"/>
                  <a:pt x="149" y="19"/>
                </a:cubicBezTo>
                <a:cubicBezTo>
                  <a:pt x="152" y="19"/>
                  <a:pt x="154" y="22"/>
                  <a:pt x="158" y="22"/>
                </a:cubicBezTo>
                <a:cubicBezTo>
                  <a:pt x="159" y="22"/>
                  <a:pt x="161" y="22"/>
                  <a:pt x="162" y="22"/>
                </a:cubicBezTo>
                <a:cubicBezTo>
                  <a:pt x="164" y="21"/>
                  <a:pt x="166" y="20"/>
                  <a:pt x="168" y="20"/>
                </a:cubicBezTo>
                <a:cubicBezTo>
                  <a:pt x="173" y="16"/>
                  <a:pt x="173" y="16"/>
                  <a:pt x="173" y="16"/>
                </a:cubicBezTo>
                <a:cubicBezTo>
                  <a:pt x="173" y="16"/>
                  <a:pt x="173" y="16"/>
                  <a:pt x="173" y="16"/>
                </a:cubicBezTo>
                <a:cubicBezTo>
                  <a:pt x="176" y="15"/>
                  <a:pt x="179" y="16"/>
                  <a:pt x="182" y="16"/>
                </a:cubicBezTo>
                <a:cubicBezTo>
                  <a:pt x="186" y="16"/>
                  <a:pt x="207" y="19"/>
                  <a:pt x="208" y="16"/>
                </a:cubicBezTo>
                <a:cubicBezTo>
                  <a:pt x="210" y="13"/>
                  <a:pt x="208" y="9"/>
                  <a:pt x="210" y="5"/>
                </a:cubicBezTo>
                <a:cubicBezTo>
                  <a:pt x="213" y="0"/>
                  <a:pt x="217" y="2"/>
                  <a:pt x="221" y="1"/>
                </a:cubicBezTo>
                <a:cubicBezTo>
                  <a:pt x="221" y="1"/>
                  <a:pt x="221" y="1"/>
                  <a:pt x="221" y="1"/>
                </a:cubicBezTo>
                <a:cubicBezTo>
                  <a:pt x="229" y="5"/>
                  <a:pt x="227" y="11"/>
                  <a:pt x="230" y="18"/>
                </a:cubicBezTo>
                <a:cubicBezTo>
                  <a:pt x="232" y="24"/>
                  <a:pt x="239" y="21"/>
                  <a:pt x="245" y="21"/>
                </a:cubicBezTo>
                <a:cubicBezTo>
                  <a:pt x="248" y="21"/>
                  <a:pt x="250" y="25"/>
                  <a:pt x="251" y="27"/>
                </a:cubicBezTo>
                <a:cubicBezTo>
                  <a:pt x="255" y="33"/>
                  <a:pt x="249" y="38"/>
                  <a:pt x="244" y="43"/>
                </a:cubicBezTo>
                <a:cubicBezTo>
                  <a:pt x="236" y="50"/>
                  <a:pt x="228" y="59"/>
                  <a:pt x="219" y="66"/>
                </a:cubicBezTo>
                <a:cubicBezTo>
                  <a:pt x="215" y="72"/>
                  <a:pt x="219" y="76"/>
                  <a:pt x="211" y="82"/>
                </a:cubicBezTo>
                <a:cubicBezTo>
                  <a:pt x="186" y="103"/>
                  <a:pt x="186" y="103"/>
                  <a:pt x="186" y="103"/>
                </a:cubicBezTo>
                <a:cubicBezTo>
                  <a:pt x="179" y="109"/>
                  <a:pt x="191" y="123"/>
                  <a:pt x="183" y="129"/>
                </a:cubicBezTo>
                <a:cubicBezTo>
                  <a:pt x="180" y="132"/>
                  <a:pt x="170" y="138"/>
                  <a:pt x="170" y="142"/>
                </a:cubicBezTo>
                <a:cubicBezTo>
                  <a:pt x="170" y="147"/>
                  <a:pt x="180" y="140"/>
                  <a:pt x="178" y="147"/>
                </a:cubicBezTo>
                <a:cubicBezTo>
                  <a:pt x="172" y="170"/>
                  <a:pt x="172" y="170"/>
                  <a:pt x="172" y="170"/>
                </a:cubicBezTo>
                <a:cubicBezTo>
                  <a:pt x="171" y="174"/>
                  <a:pt x="170" y="179"/>
                  <a:pt x="170" y="184"/>
                </a:cubicBezTo>
                <a:cubicBezTo>
                  <a:pt x="169" y="188"/>
                  <a:pt x="171" y="192"/>
                  <a:pt x="171" y="195"/>
                </a:cubicBezTo>
                <a:cubicBezTo>
                  <a:pt x="171" y="195"/>
                  <a:pt x="171" y="195"/>
                  <a:pt x="171" y="195"/>
                </a:cubicBezTo>
                <a:cubicBezTo>
                  <a:pt x="164" y="202"/>
                  <a:pt x="164" y="202"/>
                  <a:pt x="164" y="202"/>
                </a:cubicBezTo>
                <a:cubicBezTo>
                  <a:pt x="153" y="207"/>
                  <a:pt x="146" y="197"/>
                  <a:pt x="140" y="189"/>
                </a:cubicBezTo>
                <a:cubicBezTo>
                  <a:pt x="137" y="185"/>
                  <a:pt x="120" y="181"/>
                  <a:pt x="127" y="174"/>
                </a:cubicBezTo>
                <a:cubicBezTo>
                  <a:pt x="128" y="172"/>
                  <a:pt x="114" y="174"/>
                  <a:pt x="112" y="173"/>
                </a:cubicBezTo>
                <a:cubicBezTo>
                  <a:pt x="105" y="171"/>
                  <a:pt x="105" y="160"/>
                  <a:pt x="105" y="155"/>
                </a:cubicBezTo>
                <a:cubicBezTo>
                  <a:pt x="103" y="155"/>
                  <a:pt x="101" y="155"/>
                  <a:pt x="98" y="155"/>
                </a:cubicBezTo>
                <a:cubicBezTo>
                  <a:pt x="92" y="157"/>
                  <a:pt x="87" y="159"/>
                  <a:pt x="81" y="162"/>
                </a:cubicBezTo>
                <a:cubicBezTo>
                  <a:pt x="78" y="164"/>
                  <a:pt x="67" y="171"/>
                  <a:pt x="64" y="171"/>
                </a:cubicBezTo>
                <a:cubicBezTo>
                  <a:pt x="62" y="168"/>
                  <a:pt x="59" y="163"/>
                  <a:pt x="56" y="161"/>
                </a:cubicBezTo>
                <a:cubicBezTo>
                  <a:pt x="53" y="159"/>
                  <a:pt x="45" y="161"/>
                  <a:pt x="42" y="159"/>
                </a:cubicBezTo>
                <a:cubicBezTo>
                  <a:pt x="40" y="158"/>
                  <a:pt x="38" y="155"/>
                  <a:pt x="36" y="154"/>
                </a:cubicBezTo>
                <a:cubicBezTo>
                  <a:pt x="33" y="152"/>
                  <a:pt x="24" y="152"/>
                  <a:pt x="22" y="152"/>
                </a:cubicBezTo>
                <a:cubicBezTo>
                  <a:pt x="18" y="146"/>
                  <a:pt x="18" y="146"/>
                  <a:pt x="18" y="146"/>
                </a:cubicBezTo>
                <a:cubicBezTo>
                  <a:pt x="18" y="146"/>
                  <a:pt x="18" y="146"/>
                  <a:pt x="18" y="146"/>
                </a:cubicBezTo>
                <a:cubicBezTo>
                  <a:pt x="10" y="135"/>
                  <a:pt x="14" y="122"/>
                  <a:pt x="17" y="109"/>
                </a:cubicBezTo>
                <a:cubicBezTo>
                  <a:pt x="18" y="108"/>
                  <a:pt x="14" y="103"/>
                  <a:pt x="13" y="102"/>
                </a:cubicBezTo>
                <a:cubicBezTo>
                  <a:pt x="9" y="97"/>
                  <a:pt x="5" y="98"/>
                  <a:pt x="0" y="98"/>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3" name="Freeform 11"/>
          <p:cNvSpPr>
            <a:spLocks/>
          </p:cNvSpPr>
          <p:nvPr/>
        </p:nvSpPr>
        <p:spPr bwMode="auto">
          <a:xfrm>
            <a:off x="10359531" y="3317429"/>
            <a:ext cx="334527" cy="629699"/>
          </a:xfrm>
          <a:custGeom>
            <a:avLst/>
            <a:gdLst/>
            <a:ahLst/>
            <a:cxnLst>
              <a:cxn ang="0">
                <a:pos x="80" y="1"/>
              </a:cxn>
              <a:cxn ang="0">
                <a:pos x="93" y="5"/>
              </a:cxn>
              <a:cxn ang="0">
                <a:pos x="97" y="12"/>
              </a:cxn>
              <a:cxn ang="0">
                <a:pos x="98" y="49"/>
              </a:cxn>
              <a:cxn ang="0">
                <a:pos x="98" y="49"/>
              </a:cxn>
              <a:cxn ang="0">
                <a:pos x="87" y="87"/>
              </a:cxn>
              <a:cxn ang="0">
                <a:pos x="81" y="93"/>
              </a:cxn>
              <a:cxn ang="0">
                <a:pos x="70" y="97"/>
              </a:cxn>
              <a:cxn ang="0">
                <a:pos x="55" y="105"/>
              </a:cxn>
              <a:cxn ang="0">
                <a:pos x="62" y="120"/>
              </a:cxn>
              <a:cxn ang="0">
                <a:pos x="82" y="123"/>
              </a:cxn>
              <a:cxn ang="0">
                <a:pos x="103" y="136"/>
              </a:cxn>
              <a:cxn ang="0">
                <a:pos x="104" y="156"/>
              </a:cxn>
              <a:cxn ang="0">
                <a:pos x="109" y="162"/>
              </a:cxn>
              <a:cxn ang="0">
                <a:pos x="109" y="162"/>
              </a:cxn>
              <a:cxn ang="0">
                <a:pos x="58" y="203"/>
              </a:cxn>
              <a:cxn ang="0">
                <a:pos x="34" y="200"/>
              </a:cxn>
              <a:cxn ang="0">
                <a:pos x="16" y="186"/>
              </a:cxn>
              <a:cxn ang="0">
                <a:pos x="15" y="175"/>
              </a:cxn>
              <a:cxn ang="0">
                <a:pos x="10" y="168"/>
              </a:cxn>
              <a:cxn ang="0">
                <a:pos x="5" y="152"/>
              </a:cxn>
              <a:cxn ang="0">
                <a:pos x="5" y="152"/>
              </a:cxn>
              <a:cxn ang="0">
                <a:pos x="0" y="129"/>
              </a:cxn>
              <a:cxn ang="0">
                <a:pos x="10" y="119"/>
              </a:cxn>
              <a:cxn ang="0">
                <a:pos x="21" y="103"/>
              </a:cxn>
              <a:cxn ang="0">
                <a:pos x="24" y="92"/>
              </a:cxn>
              <a:cxn ang="0">
                <a:pos x="32" y="76"/>
              </a:cxn>
              <a:cxn ang="0">
                <a:pos x="28" y="59"/>
              </a:cxn>
              <a:cxn ang="0">
                <a:pos x="28" y="48"/>
              </a:cxn>
              <a:cxn ang="0">
                <a:pos x="26" y="42"/>
              </a:cxn>
              <a:cxn ang="0">
                <a:pos x="32" y="35"/>
              </a:cxn>
              <a:cxn ang="0">
                <a:pos x="33" y="34"/>
              </a:cxn>
              <a:cxn ang="0">
                <a:pos x="36" y="24"/>
              </a:cxn>
              <a:cxn ang="0">
                <a:pos x="46" y="13"/>
              </a:cxn>
              <a:cxn ang="0">
                <a:pos x="46" y="13"/>
              </a:cxn>
              <a:cxn ang="0">
                <a:pos x="58" y="8"/>
              </a:cxn>
              <a:cxn ang="0">
                <a:pos x="67" y="4"/>
              </a:cxn>
              <a:cxn ang="0">
                <a:pos x="80" y="1"/>
              </a:cxn>
            </a:cxnLst>
            <a:rect l="0" t="0" r="r" b="b"/>
            <a:pathLst>
              <a:path w="109" h="206">
                <a:moveTo>
                  <a:pt x="80" y="1"/>
                </a:moveTo>
                <a:cubicBezTo>
                  <a:pt x="85" y="1"/>
                  <a:pt x="89" y="0"/>
                  <a:pt x="93" y="5"/>
                </a:cubicBezTo>
                <a:cubicBezTo>
                  <a:pt x="94" y="6"/>
                  <a:pt x="98" y="11"/>
                  <a:pt x="97" y="12"/>
                </a:cubicBezTo>
                <a:cubicBezTo>
                  <a:pt x="94" y="25"/>
                  <a:pt x="90" y="38"/>
                  <a:pt x="98" y="49"/>
                </a:cubicBezTo>
                <a:cubicBezTo>
                  <a:pt x="98" y="49"/>
                  <a:pt x="98" y="49"/>
                  <a:pt x="98" y="49"/>
                </a:cubicBezTo>
                <a:cubicBezTo>
                  <a:pt x="87" y="57"/>
                  <a:pt x="101" y="84"/>
                  <a:pt x="87" y="87"/>
                </a:cubicBezTo>
                <a:cubicBezTo>
                  <a:pt x="84" y="87"/>
                  <a:pt x="82" y="89"/>
                  <a:pt x="81" y="93"/>
                </a:cubicBezTo>
                <a:cubicBezTo>
                  <a:pt x="80" y="101"/>
                  <a:pt x="75" y="94"/>
                  <a:pt x="70" y="97"/>
                </a:cubicBezTo>
                <a:cubicBezTo>
                  <a:pt x="65" y="100"/>
                  <a:pt x="60" y="103"/>
                  <a:pt x="55" y="105"/>
                </a:cubicBezTo>
                <a:cubicBezTo>
                  <a:pt x="53" y="109"/>
                  <a:pt x="58" y="119"/>
                  <a:pt x="62" y="120"/>
                </a:cubicBezTo>
                <a:cubicBezTo>
                  <a:pt x="70" y="121"/>
                  <a:pt x="75" y="123"/>
                  <a:pt x="82" y="123"/>
                </a:cubicBezTo>
                <a:cubicBezTo>
                  <a:pt x="88" y="123"/>
                  <a:pt x="101" y="130"/>
                  <a:pt x="103" y="136"/>
                </a:cubicBezTo>
                <a:cubicBezTo>
                  <a:pt x="104" y="144"/>
                  <a:pt x="96" y="150"/>
                  <a:pt x="104" y="156"/>
                </a:cubicBezTo>
                <a:cubicBezTo>
                  <a:pt x="109" y="162"/>
                  <a:pt x="109" y="162"/>
                  <a:pt x="109" y="162"/>
                </a:cubicBezTo>
                <a:cubicBezTo>
                  <a:pt x="109" y="162"/>
                  <a:pt x="109" y="162"/>
                  <a:pt x="109" y="162"/>
                </a:cubicBezTo>
                <a:cubicBezTo>
                  <a:pt x="95" y="176"/>
                  <a:pt x="80" y="206"/>
                  <a:pt x="58" y="203"/>
                </a:cubicBezTo>
                <a:cubicBezTo>
                  <a:pt x="34" y="200"/>
                  <a:pt x="34" y="200"/>
                  <a:pt x="34" y="200"/>
                </a:cubicBezTo>
                <a:cubicBezTo>
                  <a:pt x="28" y="200"/>
                  <a:pt x="19" y="192"/>
                  <a:pt x="16" y="186"/>
                </a:cubicBezTo>
                <a:cubicBezTo>
                  <a:pt x="15" y="183"/>
                  <a:pt x="17" y="177"/>
                  <a:pt x="15" y="175"/>
                </a:cubicBezTo>
                <a:cubicBezTo>
                  <a:pt x="14" y="173"/>
                  <a:pt x="11" y="170"/>
                  <a:pt x="10" y="168"/>
                </a:cubicBezTo>
                <a:cubicBezTo>
                  <a:pt x="5" y="152"/>
                  <a:pt x="5" y="152"/>
                  <a:pt x="5" y="152"/>
                </a:cubicBezTo>
                <a:cubicBezTo>
                  <a:pt x="5" y="152"/>
                  <a:pt x="5" y="152"/>
                  <a:pt x="5" y="152"/>
                </a:cubicBezTo>
                <a:cubicBezTo>
                  <a:pt x="0" y="129"/>
                  <a:pt x="0" y="129"/>
                  <a:pt x="0" y="129"/>
                </a:cubicBezTo>
                <a:cubicBezTo>
                  <a:pt x="1" y="125"/>
                  <a:pt x="6" y="121"/>
                  <a:pt x="10" y="119"/>
                </a:cubicBezTo>
                <a:cubicBezTo>
                  <a:pt x="15" y="115"/>
                  <a:pt x="19" y="108"/>
                  <a:pt x="21" y="103"/>
                </a:cubicBezTo>
                <a:cubicBezTo>
                  <a:pt x="23" y="99"/>
                  <a:pt x="22" y="96"/>
                  <a:pt x="24" y="92"/>
                </a:cubicBezTo>
                <a:cubicBezTo>
                  <a:pt x="27" y="86"/>
                  <a:pt x="31" y="82"/>
                  <a:pt x="32" y="76"/>
                </a:cubicBezTo>
                <a:cubicBezTo>
                  <a:pt x="32" y="70"/>
                  <a:pt x="31" y="65"/>
                  <a:pt x="28" y="59"/>
                </a:cubicBezTo>
                <a:cubicBezTo>
                  <a:pt x="27" y="56"/>
                  <a:pt x="28" y="52"/>
                  <a:pt x="28" y="48"/>
                </a:cubicBezTo>
                <a:cubicBezTo>
                  <a:pt x="28" y="46"/>
                  <a:pt x="26" y="44"/>
                  <a:pt x="26" y="42"/>
                </a:cubicBezTo>
                <a:cubicBezTo>
                  <a:pt x="26" y="39"/>
                  <a:pt x="29" y="36"/>
                  <a:pt x="32" y="35"/>
                </a:cubicBezTo>
                <a:cubicBezTo>
                  <a:pt x="32" y="34"/>
                  <a:pt x="32" y="34"/>
                  <a:pt x="33" y="34"/>
                </a:cubicBezTo>
                <a:cubicBezTo>
                  <a:pt x="33" y="30"/>
                  <a:pt x="34" y="27"/>
                  <a:pt x="36" y="24"/>
                </a:cubicBezTo>
                <a:cubicBezTo>
                  <a:pt x="46" y="13"/>
                  <a:pt x="46" y="13"/>
                  <a:pt x="46" y="13"/>
                </a:cubicBezTo>
                <a:cubicBezTo>
                  <a:pt x="46" y="13"/>
                  <a:pt x="46" y="13"/>
                  <a:pt x="46" y="13"/>
                </a:cubicBezTo>
                <a:cubicBezTo>
                  <a:pt x="50" y="12"/>
                  <a:pt x="54" y="10"/>
                  <a:pt x="58" y="8"/>
                </a:cubicBezTo>
                <a:cubicBezTo>
                  <a:pt x="61" y="7"/>
                  <a:pt x="65" y="5"/>
                  <a:pt x="67" y="4"/>
                </a:cubicBezTo>
                <a:cubicBezTo>
                  <a:pt x="72" y="2"/>
                  <a:pt x="75" y="1"/>
                  <a:pt x="80" y="1"/>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4" name="Freeform 12"/>
          <p:cNvSpPr>
            <a:spLocks/>
          </p:cNvSpPr>
          <p:nvPr/>
        </p:nvSpPr>
        <p:spPr bwMode="auto">
          <a:xfrm>
            <a:off x="11412308" y="2353203"/>
            <a:ext cx="703492" cy="300091"/>
          </a:xfrm>
          <a:custGeom>
            <a:avLst/>
            <a:gdLst/>
            <a:ahLst/>
            <a:cxnLst>
              <a:cxn ang="0">
                <a:pos x="0" y="28"/>
              </a:cxn>
              <a:cxn ang="0">
                <a:pos x="6" y="17"/>
              </a:cxn>
              <a:cxn ang="0">
                <a:pos x="8" y="6"/>
              </a:cxn>
              <a:cxn ang="0">
                <a:pos x="55" y="0"/>
              </a:cxn>
              <a:cxn ang="0">
                <a:pos x="55" y="0"/>
              </a:cxn>
              <a:cxn ang="0">
                <a:pos x="80" y="15"/>
              </a:cxn>
              <a:cxn ang="0">
                <a:pos x="93" y="25"/>
              </a:cxn>
              <a:cxn ang="0">
                <a:pos x="106" y="31"/>
              </a:cxn>
              <a:cxn ang="0">
                <a:pos x="146" y="18"/>
              </a:cxn>
              <a:cxn ang="0">
                <a:pos x="184" y="40"/>
              </a:cxn>
              <a:cxn ang="0">
                <a:pos x="189" y="45"/>
              </a:cxn>
              <a:cxn ang="0">
                <a:pos x="192" y="52"/>
              </a:cxn>
              <a:cxn ang="0">
                <a:pos x="197" y="59"/>
              </a:cxn>
              <a:cxn ang="0">
                <a:pos x="199" y="64"/>
              </a:cxn>
              <a:cxn ang="0">
                <a:pos x="201" y="65"/>
              </a:cxn>
              <a:cxn ang="0">
                <a:pos x="212" y="68"/>
              </a:cxn>
              <a:cxn ang="0">
                <a:pos x="216" y="77"/>
              </a:cxn>
              <a:cxn ang="0">
                <a:pos x="222" y="83"/>
              </a:cxn>
              <a:cxn ang="0">
                <a:pos x="222" y="83"/>
              </a:cxn>
              <a:cxn ang="0">
                <a:pos x="230" y="94"/>
              </a:cxn>
              <a:cxn ang="0">
                <a:pos x="229" y="98"/>
              </a:cxn>
              <a:cxn ang="0">
                <a:pos x="229" y="98"/>
              </a:cxn>
              <a:cxn ang="0">
                <a:pos x="219" y="89"/>
              </a:cxn>
              <a:cxn ang="0">
                <a:pos x="203" y="79"/>
              </a:cxn>
              <a:cxn ang="0">
                <a:pos x="195" y="74"/>
              </a:cxn>
              <a:cxn ang="0">
                <a:pos x="184" y="84"/>
              </a:cxn>
              <a:cxn ang="0">
                <a:pos x="179" y="90"/>
              </a:cxn>
              <a:cxn ang="0">
                <a:pos x="179" y="90"/>
              </a:cxn>
              <a:cxn ang="0">
                <a:pos x="154" y="94"/>
              </a:cxn>
              <a:cxn ang="0">
                <a:pos x="142" y="86"/>
              </a:cxn>
              <a:cxn ang="0">
                <a:pos x="133" y="82"/>
              </a:cxn>
              <a:cxn ang="0">
                <a:pos x="123" y="78"/>
              </a:cxn>
              <a:cxn ang="0">
                <a:pos x="107" y="80"/>
              </a:cxn>
              <a:cxn ang="0">
                <a:pos x="85" y="73"/>
              </a:cxn>
              <a:cxn ang="0">
                <a:pos x="58" y="71"/>
              </a:cxn>
              <a:cxn ang="0">
                <a:pos x="40" y="57"/>
              </a:cxn>
              <a:cxn ang="0">
                <a:pos x="25" y="72"/>
              </a:cxn>
              <a:cxn ang="0">
                <a:pos x="17" y="56"/>
              </a:cxn>
              <a:cxn ang="0">
                <a:pos x="13" y="44"/>
              </a:cxn>
              <a:cxn ang="0">
                <a:pos x="10" y="30"/>
              </a:cxn>
              <a:cxn ang="0">
                <a:pos x="0" y="28"/>
              </a:cxn>
            </a:cxnLst>
            <a:rect l="0" t="0" r="r" b="b"/>
            <a:pathLst>
              <a:path w="230" h="98">
                <a:moveTo>
                  <a:pt x="0" y="28"/>
                </a:moveTo>
                <a:cubicBezTo>
                  <a:pt x="6" y="17"/>
                  <a:pt x="6" y="17"/>
                  <a:pt x="6" y="17"/>
                </a:cubicBezTo>
                <a:cubicBezTo>
                  <a:pt x="8" y="6"/>
                  <a:pt x="8" y="6"/>
                  <a:pt x="8" y="6"/>
                </a:cubicBezTo>
                <a:cubicBezTo>
                  <a:pt x="24" y="6"/>
                  <a:pt x="40" y="0"/>
                  <a:pt x="55" y="0"/>
                </a:cubicBezTo>
                <a:cubicBezTo>
                  <a:pt x="55" y="0"/>
                  <a:pt x="55" y="0"/>
                  <a:pt x="55" y="0"/>
                </a:cubicBezTo>
                <a:cubicBezTo>
                  <a:pt x="55" y="16"/>
                  <a:pt x="72" y="8"/>
                  <a:pt x="80" y="15"/>
                </a:cubicBezTo>
                <a:cubicBezTo>
                  <a:pt x="83" y="18"/>
                  <a:pt x="89" y="24"/>
                  <a:pt x="93" y="25"/>
                </a:cubicBezTo>
                <a:cubicBezTo>
                  <a:pt x="97" y="26"/>
                  <a:pt x="105" y="31"/>
                  <a:pt x="106" y="31"/>
                </a:cubicBezTo>
                <a:cubicBezTo>
                  <a:pt x="117" y="25"/>
                  <a:pt x="134" y="21"/>
                  <a:pt x="146" y="18"/>
                </a:cubicBezTo>
                <a:cubicBezTo>
                  <a:pt x="155" y="15"/>
                  <a:pt x="178" y="34"/>
                  <a:pt x="184" y="40"/>
                </a:cubicBezTo>
                <a:cubicBezTo>
                  <a:pt x="185" y="41"/>
                  <a:pt x="188" y="43"/>
                  <a:pt x="189" y="45"/>
                </a:cubicBezTo>
                <a:cubicBezTo>
                  <a:pt x="190" y="47"/>
                  <a:pt x="191" y="49"/>
                  <a:pt x="192" y="52"/>
                </a:cubicBezTo>
                <a:cubicBezTo>
                  <a:pt x="192" y="55"/>
                  <a:pt x="195" y="58"/>
                  <a:pt x="197" y="59"/>
                </a:cubicBezTo>
                <a:cubicBezTo>
                  <a:pt x="199" y="64"/>
                  <a:pt x="199" y="64"/>
                  <a:pt x="199" y="64"/>
                </a:cubicBezTo>
                <a:cubicBezTo>
                  <a:pt x="200" y="65"/>
                  <a:pt x="201" y="65"/>
                  <a:pt x="201" y="65"/>
                </a:cubicBezTo>
                <a:cubicBezTo>
                  <a:pt x="204" y="66"/>
                  <a:pt x="212" y="66"/>
                  <a:pt x="212" y="68"/>
                </a:cubicBezTo>
                <a:cubicBezTo>
                  <a:pt x="212" y="73"/>
                  <a:pt x="213" y="72"/>
                  <a:pt x="216" y="77"/>
                </a:cubicBezTo>
                <a:cubicBezTo>
                  <a:pt x="217" y="79"/>
                  <a:pt x="220" y="81"/>
                  <a:pt x="222" y="83"/>
                </a:cubicBezTo>
                <a:cubicBezTo>
                  <a:pt x="222" y="83"/>
                  <a:pt x="222" y="83"/>
                  <a:pt x="222" y="83"/>
                </a:cubicBezTo>
                <a:cubicBezTo>
                  <a:pt x="226" y="86"/>
                  <a:pt x="230" y="90"/>
                  <a:pt x="230" y="94"/>
                </a:cubicBezTo>
                <a:cubicBezTo>
                  <a:pt x="229" y="96"/>
                  <a:pt x="229" y="97"/>
                  <a:pt x="229" y="98"/>
                </a:cubicBezTo>
                <a:cubicBezTo>
                  <a:pt x="229" y="98"/>
                  <a:pt x="229" y="98"/>
                  <a:pt x="229" y="98"/>
                </a:cubicBezTo>
                <a:cubicBezTo>
                  <a:pt x="219" y="89"/>
                  <a:pt x="219" y="89"/>
                  <a:pt x="219" y="89"/>
                </a:cubicBezTo>
                <a:cubicBezTo>
                  <a:pt x="214" y="82"/>
                  <a:pt x="207" y="86"/>
                  <a:pt x="203" y="79"/>
                </a:cubicBezTo>
                <a:cubicBezTo>
                  <a:pt x="200" y="74"/>
                  <a:pt x="202" y="68"/>
                  <a:pt x="195" y="74"/>
                </a:cubicBezTo>
                <a:cubicBezTo>
                  <a:pt x="192" y="78"/>
                  <a:pt x="188" y="80"/>
                  <a:pt x="184" y="84"/>
                </a:cubicBezTo>
                <a:cubicBezTo>
                  <a:pt x="181" y="87"/>
                  <a:pt x="179" y="86"/>
                  <a:pt x="179" y="90"/>
                </a:cubicBezTo>
                <a:cubicBezTo>
                  <a:pt x="179" y="90"/>
                  <a:pt x="179" y="90"/>
                  <a:pt x="179" y="90"/>
                </a:cubicBezTo>
                <a:cubicBezTo>
                  <a:pt x="174" y="92"/>
                  <a:pt x="159" y="95"/>
                  <a:pt x="154" y="94"/>
                </a:cubicBezTo>
                <a:cubicBezTo>
                  <a:pt x="149" y="92"/>
                  <a:pt x="148" y="87"/>
                  <a:pt x="142" y="86"/>
                </a:cubicBezTo>
                <a:cubicBezTo>
                  <a:pt x="139" y="85"/>
                  <a:pt x="135" y="84"/>
                  <a:pt x="133" y="82"/>
                </a:cubicBezTo>
                <a:cubicBezTo>
                  <a:pt x="130" y="79"/>
                  <a:pt x="128" y="76"/>
                  <a:pt x="123" y="78"/>
                </a:cubicBezTo>
                <a:cubicBezTo>
                  <a:pt x="117" y="80"/>
                  <a:pt x="113" y="82"/>
                  <a:pt x="107" y="80"/>
                </a:cubicBezTo>
                <a:cubicBezTo>
                  <a:pt x="101" y="77"/>
                  <a:pt x="92" y="74"/>
                  <a:pt x="85" y="73"/>
                </a:cubicBezTo>
                <a:cubicBezTo>
                  <a:pt x="76" y="71"/>
                  <a:pt x="67" y="76"/>
                  <a:pt x="58" y="71"/>
                </a:cubicBezTo>
                <a:cubicBezTo>
                  <a:pt x="54" y="69"/>
                  <a:pt x="41" y="61"/>
                  <a:pt x="40" y="57"/>
                </a:cubicBezTo>
                <a:cubicBezTo>
                  <a:pt x="34" y="57"/>
                  <a:pt x="28" y="72"/>
                  <a:pt x="25" y="72"/>
                </a:cubicBezTo>
                <a:cubicBezTo>
                  <a:pt x="20" y="71"/>
                  <a:pt x="17" y="60"/>
                  <a:pt x="17" y="56"/>
                </a:cubicBezTo>
                <a:cubicBezTo>
                  <a:pt x="16" y="50"/>
                  <a:pt x="15" y="50"/>
                  <a:pt x="13" y="44"/>
                </a:cubicBezTo>
                <a:cubicBezTo>
                  <a:pt x="11" y="39"/>
                  <a:pt x="15" y="30"/>
                  <a:pt x="10" y="30"/>
                </a:cubicBezTo>
                <a:cubicBezTo>
                  <a:pt x="6" y="29"/>
                  <a:pt x="4" y="28"/>
                  <a:pt x="0" y="28"/>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5" name="Freeform 13"/>
          <p:cNvSpPr>
            <a:spLocks/>
          </p:cNvSpPr>
          <p:nvPr/>
        </p:nvSpPr>
        <p:spPr bwMode="auto">
          <a:xfrm>
            <a:off x="10952334" y="2439294"/>
            <a:ext cx="1013421" cy="639538"/>
          </a:xfrm>
          <a:custGeom>
            <a:avLst/>
            <a:gdLst/>
            <a:ahLst/>
            <a:cxnLst>
              <a:cxn ang="0">
                <a:pos x="150" y="0"/>
              </a:cxn>
              <a:cxn ang="0">
                <a:pos x="160" y="2"/>
              </a:cxn>
              <a:cxn ang="0">
                <a:pos x="163" y="16"/>
              </a:cxn>
              <a:cxn ang="0">
                <a:pos x="167" y="28"/>
              </a:cxn>
              <a:cxn ang="0">
                <a:pos x="175" y="44"/>
              </a:cxn>
              <a:cxn ang="0">
                <a:pos x="190" y="29"/>
              </a:cxn>
              <a:cxn ang="0">
                <a:pos x="208" y="43"/>
              </a:cxn>
              <a:cxn ang="0">
                <a:pos x="235" y="45"/>
              </a:cxn>
              <a:cxn ang="0">
                <a:pos x="257" y="52"/>
              </a:cxn>
              <a:cxn ang="0">
                <a:pos x="273" y="50"/>
              </a:cxn>
              <a:cxn ang="0">
                <a:pos x="283" y="54"/>
              </a:cxn>
              <a:cxn ang="0">
                <a:pos x="292" y="58"/>
              </a:cxn>
              <a:cxn ang="0">
                <a:pos x="304" y="66"/>
              </a:cxn>
              <a:cxn ang="0">
                <a:pos x="329" y="62"/>
              </a:cxn>
              <a:cxn ang="0">
                <a:pos x="329" y="62"/>
              </a:cxn>
              <a:cxn ang="0">
                <a:pos x="327" y="79"/>
              </a:cxn>
              <a:cxn ang="0">
                <a:pos x="321" y="84"/>
              </a:cxn>
              <a:cxn ang="0">
                <a:pos x="322" y="93"/>
              </a:cxn>
              <a:cxn ang="0">
                <a:pos x="321" y="113"/>
              </a:cxn>
              <a:cxn ang="0">
                <a:pos x="308" y="119"/>
              </a:cxn>
              <a:cxn ang="0">
                <a:pos x="298" y="119"/>
              </a:cxn>
              <a:cxn ang="0">
                <a:pos x="289" y="116"/>
              </a:cxn>
              <a:cxn ang="0">
                <a:pos x="277" y="117"/>
              </a:cxn>
              <a:cxn ang="0">
                <a:pos x="269" y="114"/>
              </a:cxn>
              <a:cxn ang="0">
                <a:pos x="265" y="123"/>
              </a:cxn>
              <a:cxn ang="0">
                <a:pos x="265" y="123"/>
              </a:cxn>
              <a:cxn ang="0">
                <a:pos x="242" y="127"/>
              </a:cxn>
              <a:cxn ang="0">
                <a:pos x="225" y="141"/>
              </a:cxn>
              <a:cxn ang="0">
                <a:pos x="216" y="157"/>
              </a:cxn>
              <a:cxn ang="0">
                <a:pos x="189" y="143"/>
              </a:cxn>
              <a:cxn ang="0">
                <a:pos x="173" y="127"/>
              </a:cxn>
              <a:cxn ang="0">
                <a:pos x="143" y="127"/>
              </a:cxn>
              <a:cxn ang="0">
                <a:pos x="131" y="154"/>
              </a:cxn>
              <a:cxn ang="0">
                <a:pos x="113" y="173"/>
              </a:cxn>
              <a:cxn ang="0">
                <a:pos x="107" y="191"/>
              </a:cxn>
              <a:cxn ang="0">
                <a:pos x="107" y="191"/>
              </a:cxn>
              <a:cxn ang="0">
                <a:pos x="96" y="195"/>
              </a:cxn>
              <a:cxn ang="0">
                <a:pos x="94" y="206"/>
              </a:cxn>
              <a:cxn ang="0">
                <a:pos x="68" y="206"/>
              </a:cxn>
              <a:cxn ang="0">
                <a:pos x="59" y="206"/>
              </a:cxn>
              <a:cxn ang="0">
                <a:pos x="59" y="206"/>
              </a:cxn>
              <a:cxn ang="0">
                <a:pos x="61" y="178"/>
              </a:cxn>
              <a:cxn ang="0">
                <a:pos x="52" y="148"/>
              </a:cxn>
              <a:cxn ang="0">
                <a:pos x="43" y="125"/>
              </a:cxn>
              <a:cxn ang="0">
                <a:pos x="32" y="122"/>
              </a:cxn>
              <a:cxn ang="0">
                <a:pos x="30" y="111"/>
              </a:cxn>
              <a:cxn ang="0">
                <a:pos x="14" y="98"/>
              </a:cxn>
              <a:cxn ang="0">
                <a:pos x="14" y="98"/>
              </a:cxn>
              <a:cxn ang="0">
                <a:pos x="29" y="83"/>
              </a:cxn>
              <a:cxn ang="0">
                <a:pos x="0" y="36"/>
              </a:cxn>
              <a:cxn ang="0">
                <a:pos x="9" y="26"/>
              </a:cxn>
              <a:cxn ang="0">
                <a:pos x="26" y="18"/>
              </a:cxn>
              <a:cxn ang="0">
                <a:pos x="33" y="16"/>
              </a:cxn>
              <a:cxn ang="0">
                <a:pos x="40" y="13"/>
              </a:cxn>
              <a:cxn ang="0">
                <a:pos x="40" y="13"/>
              </a:cxn>
              <a:cxn ang="0">
                <a:pos x="58" y="9"/>
              </a:cxn>
              <a:cxn ang="0">
                <a:pos x="100" y="2"/>
              </a:cxn>
              <a:cxn ang="0">
                <a:pos x="148" y="0"/>
              </a:cxn>
              <a:cxn ang="0">
                <a:pos x="150" y="0"/>
              </a:cxn>
            </a:cxnLst>
            <a:rect l="0" t="0" r="r" b="b"/>
            <a:pathLst>
              <a:path w="331" h="209">
                <a:moveTo>
                  <a:pt x="150" y="0"/>
                </a:moveTo>
                <a:cubicBezTo>
                  <a:pt x="154" y="0"/>
                  <a:pt x="156" y="1"/>
                  <a:pt x="160" y="2"/>
                </a:cubicBezTo>
                <a:cubicBezTo>
                  <a:pt x="165" y="2"/>
                  <a:pt x="161" y="11"/>
                  <a:pt x="163" y="16"/>
                </a:cubicBezTo>
                <a:cubicBezTo>
                  <a:pt x="165" y="22"/>
                  <a:pt x="166" y="22"/>
                  <a:pt x="167" y="28"/>
                </a:cubicBezTo>
                <a:cubicBezTo>
                  <a:pt x="167" y="32"/>
                  <a:pt x="170" y="43"/>
                  <a:pt x="175" y="44"/>
                </a:cubicBezTo>
                <a:cubicBezTo>
                  <a:pt x="178" y="44"/>
                  <a:pt x="184" y="29"/>
                  <a:pt x="190" y="29"/>
                </a:cubicBezTo>
                <a:cubicBezTo>
                  <a:pt x="191" y="33"/>
                  <a:pt x="204" y="41"/>
                  <a:pt x="208" y="43"/>
                </a:cubicBezTo>
                <a:cubicBezTo>
                  <a:pt x="217" y="48"/>
                  <a:pt x="226" y="43"/>
                  <a:pt x="235" y="45"/>
                </a:cubicBezTo>
                <a:cubicBezTo>
                  <a:pt x="242" y="46"/>
                  <a:pt x="251" y="49"/>
                  <a:pt x="257" y="52"/>
                </a:cubicBezTo>
                <a:cubicBezTo>
                  <a:pt x="263" y="54"/>
                  <a:pt x="267" y="52"/>
                  <a:pt x="273" y="50"/>
                </a:cubicBezTo>
                <a:cubicBezTo>
                  <a:pt x="278" y="48"/>
                  <a:pt x="280" y="51"/>
                  <a:pt x="283" y="54"/>
                </a:cubicBezTo>
                <a:cubicBezTo>
                  <a:pt x="285" y="56"/>
                  <a:pt x="289" y="57"/>
                  <a:pt x="292" y="58"/>
                </a:cubicBezTo>
                <a:cubicBezTo>
                  <a:pt x="298" y="59"/>
                  <a:pt x="299" y="64"/>
                  <a:pt x="304" y="66"/>
                </a:cubicBezTo>
                <a:cubicBezTo>
                  <a:pt x="309" y="67"/>
                  <a:pt x="324" y="64"/>
                  <a:pt x="329" y="62"/>
                </a:cubicBezTo>
                <a:cubicBezTo>
                  <a:pt x="329" y="62"/>
                  <a:pt x="329" y="62"/>
                  <a:pt x="329" y="62"/>
                </a:cubicBezTo>
                <a:cubicBezTo>
                  <a:pt x="328" y="69"/>
                  <a:pt x="331" y="74"/>
                  <a:pt x="327" y="79"/>
                </a:cubicBezTo>
                <a:cubicBezTo>
                  <a:pt x="325" y="81"/>
                  <a:pt x="322" y="82"/>
                  <a:pt x="321" y="84"/>
                </a:cubicBezTo>
                <a:cubicBezTo>
                  <a:pt x="319" y="88"/>
                  <a:pt x="321" y="89"/>
                  <a:pt x="322" y="93"/>
                </a:cubicBezTo>
                <a:cubicBezTo>
                  <a:pt x="322" y="100"/>
                  <a:pt x="321" y="106"/>
                  <a:pt x="321" y="113"/>
                </a:cubicBezTo>
                <a:cubicBezTo>
                  <a:pt x="321" y="114"/>
                  <a:pt x="311" y="117"/>
                  <a:pt x="308" y="119"/>
                </a:cubicBezTo>
                <a:cubicBezTo>
                  <a:pt x="303" y="122"/>
                  <a:pt x="303" y="123"/>
                  <a:pt x="298" y="119"/>
                </a:cubicBezTo>
                <a:cubicBezTo>
                  <a:pt x="293" y="116"/>
                  <a:pt x="295" y="113"/>
                  <a:pt x="289" y="116"/>
                </a:cubicBezTo>
                <a:cubicBezTo>
                  <a:pt x="284" y="119"/>
                  <a:pt x="281" y="119"/>
                  <a:pt x="277" y="117"/>
                </a:cubicBezTo>
                <a:cubicBezTo>
                  <a:pt x="275" y="116"/>
                  <a:pt x="271" y="112"/>
                  <a:pt x="269" y="114"/>
                </a:cubicBezTo>
                <a:cubicBezTo>
                  <a:pt x="264" y="120"/>
                  <a:pt x="263" y="120"/>
                  <a:pt x="265" y="123"/>
                </a:cubicBezTo>
                <a:cubicBezTo>
                  <a:pt x="265" y="123"/>
                  <a:pt x="265" y="123"/>
                  <a:pt x="265" y="123"/>
                </a:cubicBezTo>
                <a:cubicBezTo>
                  <a:pt x="242" y="127"/>
                  <a:pt x="242" y="127"/>
                  <a:pt x="242" y="127"/>
                </a:cubicBezTo>
                <a:cubicBezTo>
                  <a:pt x="236" y="130"/>
                  <a:pt x="228" y="135"/>
                  <a:pt x="225" y="141"/>
                </a:cubicBezTo>
                <a:cubicBezTo>
                  <a:pt x="223" y="144"/>
                  <a:pt x="219" y="157"/>
                  <a:pt x="216" y="157"/>
                </a:cubicBezTo>
                <a:cubicBezTo>
                  <a:pt x="205" y="158"/>
                  <a:pt x="197" y="150"/>
                  <a:pt x="189" y="143"/>
                </a:cubicBezTo>
                <a:cubicBezTo>
                  <a:pt x="184" y="138"/>
                  <a:pt x="179" y="130"/>
                  <a:pt x="173" y="127"/>
                </a:cubicBezTo>
                <a:cubicBezTo>
                  <a:pt x="164" y="124"/>
                  <a:pt x="151" y="122"/>
                  <a:pt x="143" y="127"/>
                </a:cubicBezTo>
                <a:cubicBezTo>
                  <a:pt x="133" y="137"/>
                  <a:pt x="132" y="141"/>
                  <a:pt x="131" y="154"/>
                </a:cubicBezTo>
                <a:cubicBezTo>
                  <a:pt x="130" y="161"/>
                  <a:pt x="119" y="169"/>
                  <a:pt x="113" y="173"/>
                </a:cubicBezTo>
                <a:cubicBezTo>
                  <a:pt x="106" y="178"/>
                  <a:pt x="110" y="184"/>
                  <a:pt x="107" y="191"/>
                </a:cubicBezTo>
                <a:cubicBezTo>
                  <a:pt x="107" y="191"/>
                  <a:pt x="107" y="191"/>
                  <a:pt x="107" y="191"/>
                </a:cubicBezTo>
                <a:cubicBezTo>
                  <a:pt x="103" y="192"/>
                  <a:pt x="99" y="190"/>
                  <a:pt x="96" y="195"/>
                </a:cubicBezTo>
                <a:cubicBezTo>
                  <a:pt x="94" y="199"/>
                  <a:pt x="96" y="203"/>
                  <a:pt x="94" y="206"/>
                </a:cubicBezTo>
                <a:cubicBezTo>
                  <a:pt x="93" y="209"/>
                  <a:pt x="72" y="206"/>
                  <a:pt x="68" y="206"/>
                </a:cubicBezTo>
                <a:cubicBezTo>
                  <a:pt x="65" y="206"/>
                  <a:pt x="62" y="205"/>
                  <a:pt x="59" y="206"/>
                </a:cubicBezTo>
                <a:cubicBezTo>
                  <a:pt x="59" y="206"/>
                  <a:pt x="59" y="206"/>
                  <a:pt x="59" y="206"/>
                </a:cubicBezTo>
                <a:cubicBezTo>
                  <a:pt x="55" y="197"/>
                  <a:pt x="60" y="187"/>
                  <a:pt x="61" y="178"/>
                </a:cubicBezTo>
                <a:cubicBezTo>
                  <a:pt x="62" y="169"/>
                  <a:pt x="60" y="153"/>
                  <a:pt x="52" y="148"/>
                </a:cubicBezTo>
                <a:cubicBezTo>
                  <a:pt x="46" y="141"/>
                  <a:pt x="43" y="134"/>
                  <a:pt x="43" y="125"/>
                </a:cubicBezTo>
                <a:cubicBezTo>
                  <a:pt x="40" y="123"/>
                  <a:pt x="35" y="124"/>
                  <a:pt x="32" y="122"/>
                </a:cubicBezTo>
                <a:cubicBezTo>
                  <a:pt x="29" y="120"/>
                  <a:pt x="31" y="114"/>
                  <a:pt x="30" y="111"/>
                </a:cubicBezTo>
                <a:cubicBezTo>
                  <a:pt x="26" y="101"/>
                  <a:pt x="25" y="98"/>
                  <a:pt x="14" y="98"/>
                </a:cubicBezTo>
                <a:cubicBezTo>
                  <a:pt x="14" y="98"/>
                  <a:pt x="14" y="98"/>
                  <a:pt x="14" y="98"/>
                </a:cubicBezTo>
                <a:cubicBezTo>
                  <a:pt x="18" y="92"/>
                  <a:pt x="24" y="88"/>
                  <a:pt x="29" y="83"/>
                </a:cubicBezTo>
                <a:cubicBezTo>
                  <a:pt x="46" y="67"/>
                  <a:pt x="3" y="49"/>
                  <a:pt x="0" y="36"/>
                </a:cubicBezTo>
                <a:cubicBezTo>
                  <a:pt x="3" y="32"/>
                  <a:pt x="4" y="29"/>
                  <a:pt x="9" y="26"/>
                </a:cubicBezTo>
                <a:cubicBezTo>
                  <a:pt x="13" y="23"/>
                  <a:pt x="21" y="21"/>
                  <a:pt x="26" y="18"/>
                </a:cubicBezTo>
                <a:cubicBezTo>
                  <a:pt x="28" y="17"/>
                  <a:pt x="31" y="17"/>
                  <a:pt x="33" y="16"/>
                </a:cubicBezTo>
                <a:cubicBezTo>
                  <a:pt x="34" y="15"/>
                  <a:pt x="38" y="13"/>
                  <a:pt x="40" y="13"/>
                </a:cubicBezTo>
                <a:cubicBezTo>
                  <a:pt x="40" y="13"/>
                  <a:pt x="40" y="13"/>
                  <a:pt x="40" y="13"/>
                </a:cubicBezTo>
                <a:cubicBezTo>
                  <a:pt x="58" y="9"/>
                  <a:pt x="58" y="9"/>
                  <a:pt x="58" y="9"/>
                </a:cubicBezTo>
                <a:cubicBezTo>
                  <a:pt x="72" y="6"/>
                  <a:pt x="85" y="2"/>
                  <a:pt x="100" y="2"/>
                </a:cubicBezTo>
                <a:cubicBezTo>
                  <a:pt x="114" y="2"/>
                  <a:pt x="136" y="5"/>
                  <a:pt x="148" y="0"/>
                </a:cubicBezTo>
                <a:cubicBezTo>
                  <a:pt x="149" y="0"/>
                  <a:pt x="149" y="0"/>
                  <a:pt x="150"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6" name="Freeform 14"/>
          <p:cNvSpPr>
            <a:spLocks/>
          </p:cNvSpPr>
          <p:nvPr/>
        </p:nvSpPr>
        <p:spPr bwMode="auto">
          <a:xfrm>
            <a:off x="10959712" y="1452930"/>
            <a:ext cx="533769" cy="592803"/>
          </a:xfrm>
          <a:custGeom>
            <a:avLst/>
            <a:gdLst/>
            <a:ahLst/>
            <a:cxnLst>
              <a:cxn ang="0">
                <a:pos x="0" y="140"/>
              </a:cxn>
              <a:cxn ang="0">
                <a:pos x="9" y="154"/>
              </a:cxn>
              <a:cxn ang="0">
                <a:pos x="30" y="163"/>
              </a:cxn>
              <a:cxn ang="0">
                <a:pos x="38" y="182"/>
              </a:cxn>
              <a:cxn ang="0">
                <a:pos x="39" y="192"/>
              </a:cxn>
              <a:cxn ang="0">
                <a:pos x="39" y="192"/>
              </a:cxn>
              <a:cxn ang="0">
                <a:pos x="51" y="192"/>
              </a:cxn>
              <a:cxn ang="0">
                <a:pos x="74" y="181"/>
              </a:cxn>
              <a:cxn ang="0">
                <a:pos x="81" y="169"/>
              </a:cxn>
              <a:cxn ang="0">
                <a:pos x="86" y="159"/>
              </a:cxn>
              <a:cxn ang="0">
                <a:pos x="93" y="146"/>
              </a:cxn>
              <a:cxn ang="0">
                <a:pos x="107" y="132"/>
              </a:cxn>
              <a:cxn ang="0">
                <a:pos x="124" y="130"/>
              </a:cxn>
              <a:cxn ang="0">
                <a:pos x="150" y="110"/>
              </a:cxn>
              <a:cxn ang="0">
                <a:pos x="159" y="106"/>
              </a:cxn>
              <a:cxn ang="0">
                <a:pos x="175" y="113"/>
              </a:cxn>
              <a:cxn ang="0">
                <a:pos x="175" y="113"/>
              </a:cxn>
              <a:cxn ang="0">
                <a:pos x="172" y="104"/>
              </a:cxn>
              <a:cxn ang="0">
                <a:pos x="175" y="98"/>
              </a:cxn>
              <a:cxn ang="0">
                <a:pos x="175" y="98"/>
              </a:cxn>
              <a:cxn ang="0">
                <a:pos x="171" y="86"/>
              </a:cxn>
              <a:cxn ang="0">
                <a:pos x="155" y="81"/>
              </a:cxn>
              <a:cxn ang="0">
                <a:pos x="143" y="87"/>
              </a:cxn>
              <a:cxn ang="0">
                <a:pos x="135" y="78"/>
              </a:cxn>
              <a:cxn ang="0">
                <a:pos x="131" y="71"/>
              </a:cxn>
              <a:cxn ang="0">
                <a:pos x="137" y="63"/>
              </a:cxn>
              <a:cxn ang="0">
                <a:pos x="133" y="59"/>
              </a:cxn>
              <a:cxn ang="0">
                <a:pos x="119" y="52"/>
              </a:cxn>
              <a:cxn ang="0">
                <a:pos x="103" y="43"/>
              </a:cxn>
              <a:cxn ang="0">
                <a:pos x="98" y="32"/>
              </a:cxn>
              <a:cxn ang="0">
                <a:pos x="90" y="24"/>
              </a:cxn>
              <a:cxn ang="0">
                <a:pos x="75" y="23"/>
              </a:cxn>
              <a:cxn ang="0">
                <a:pos x="74" y="6"/>
              </a:cxn>
              <a:cxn ang="0">
                <a:pos x="62" y="2"/>
              </a:cxn>
              <a:cxn ang="0">
                <a:pos x="39" y="12"/>
              </a:cxn>
              <a:cxn ang="0">
                <a:pos x="33" y="25"/>
              </a:cxn>
              <a:cxn ang="0">
                <a:pos x="31" y="35"/>
              </a:cxn>
              <a:cxn ang="0">
                <a:pos x="31" y="35"/>
              </a:cxn>
              <a:cxn ang="0">
                <a:pos x="32" y="41"/>
              </a:cxn>
              <a:cxn ang="0">
                <a:pos x="41" y="54"/>
              </a:cxn>
              <a:cxn ang="0">
                <a:pos x="28" y="86"/>
              </a:cxn>
              <a:cxn ang="0">
                <a:pos x="8" y="118"/>
              </a:cxn>
              <a:cxn ang="0">
                <a:pos x="9" y="125"/>
              </a:cxn>
              <a:cxn ang="0">
                <a:pos x="7" y="132"/>
              </a:cxn>
              <a:cxn ang="0">
                <a:pos x="0" y="140"/>
              </a:cxn>
            </a:cxnLst>
            <a:rect l="0" t="0" r="r" b="b"/>
            <a:pathLst>
              <a:path w="175" h="194">
                <a:moveTo>
                  <a:pt x="0" y="140"/>
                </a:moveTo>
                <a:cubicBezTo>
                  <a:pt x="5" y="143"/>
                  <a:pt x="7" y="149"/>
                  <a:pt x="9" y="154"/>
                </a:cubicBezTo>
                <a:cubicBezTo>
                  <a:pt x="14" y="164"/>
                  <a:pt x="23" y="159"/>
                  <a:pt x="30" y="163"/>
                </a:cubicBezTo>
                <a:cubicBezTo>
                  <a:pt x="38" y="168"/>
                  <a:pt x="38" y="175"/>
                  <a:pt x="38" y="182"/>
                </a:cubicBezTo>
                <a:cubicBezTo>
                  <a:pt x="39" y="192"/>
                  <a:pt x="39" y="192"/>
                  <a:pt x="39" y="192"/>
                </a:cubicBezTo>
                <a:cubicBezTo>
                  <a:pt x="39" y="192"/>
                  <a:pt x="39" y="192"/>
                  <a:pt x="39" y="192"/>
                </a:cubicBezTo>
                <a:cubicBezTo>
                  <a:pt x="43" y="192"/>
                  <a:pt x="47" y="194"/>
                  <a:pt x="51" y="192"/>
                </a:cubicBezTo>
                <a:cubicBezTo>
                  <a:pt x="58" y="190"/>
                  <a:pt x="66" y="184"/>
                  <a:pt x="74" y="181"/>
                </a:cubicBezTo>
                <a:cubicBezTo>
                  <a:pt x="81" y="178"/>
                  <a:pt x="80" y="176"/>
                  <a:pt x="81" y="169"/>
                </a:cubicBezTo>
                <a:cubicBezTo>
                  <a:pt x="81" y="164"/>
                  <a:pt x="84" y="163"/>
                  <a:pt x="86" y="159"/>
                </a:cubicBezTo>
                <a:cubicBezTo>
                  <a:pt x="87" y="155"/>
                  <a:pt x="88" y="145"/>
                  <a:pt x="93" y="146"/>
                </a:cubicBezTo>
                <a:cubicBezTo>
                  <a:pt x="98" y="147"/>
                  <a:pt x="104" y="136"/>
                  <a:pt x="107" y="132"/>
                </a:cubicBezTo>
                <a:cubicBezTo>
                  <a:pt x="113" y="128"/>
                  <a:pt x="117" y="130"/>
                  <a:pt x="124" y="130"/>
                </a:cubicBezTo>
                <a:cubicBezTo>
                  <a:pt x="134" y="128"/>
                  <a:pt x="144" y="117"/>
                  <a:pt x="150" y="110"/>
                </a:cubicBezTo>
                <a:cubicBezTo>
                  <a:pt x="153" y="107"/>
                  <a:pt x="156" y="103"/>
                  <a:pt x="159" y="106"/>
                </a:cubicBezTo>
                <a:cubicBezTo>
                  <a:pt x="163" y="109"/>
                  <a:pt x="170" y="111"/>
                  <a:pt x="175" y="113"/>
                </a:cubicBezTo>
                <a:cubicBezTo>
                  <a:pt x="175" y="113"/>
                  <a:pt x="175" y="113"/>
                  <a:pt x="175" y="113"/>
                </a:cubicBezTo>
                <a:cubicBezTo>
                  <a:pt x="174" y="110"/>
                  <a:pt x="173" y="106"/>
                  <a:pt x="172" y="104"/>
                </a:cubicBezTo>
                <a:cubicBezTo>
                  <a:pt x="175" y="98"/>
                  <a:pt x="175" y="98"/>
                  <a:pt x="175" y="98"/>
                </a:cubicBezTo>
                <a:cubicBezTo>
                  <a:pt x="175" y="98"/>
                  <a:pt x="175" y="98"/>
                  <a:pt x="175" y="98"/>
                </a:cubicBezTo>
                <a:cubicBezTo>
                  <a:pt x="172" y="96"/>
                  <a:pt x="172" y="89"/>
                  <a:pt x="171" y="86"/>
                </a:cubicBezTo>
                <a:cubicBezTo>
                  <a:pt x="170" y="81"/>
                  <a:pt x="160" y="81"/>
                  <a:pt x="155" y="81"/>
                </a:cubicBezTo>
                <a:cubicBezTo>
                  <a:pt x="150" y="81"/>
                  <a:pt x="147" y="86"/>
                  <a:pt x="143" y="87"/>
                </a:cubicBezTo>
                <a:cubicBezTo>
                  <a:pt x="137" y="88"/>
                  <a:pt x="136" y="82"/>
                  <a:pt x="135" y="78"/>
                </a:cubicBezTo>
                <a:cubicBezTo>
                  <a:pt x="134" y="74"/>
                  <a:pt x="133" y="75"/>
                  <a:pt x="131" y="71"/>
                </a:cubicBezTo>
                <a:cubicBezTo>
                  <a:pt x="137" y="63"/>
                  <a:pt x="137" y="63"/>
                  <a:pt x="137" y="63"/>
                </a:cubicBezTo>
                <a:cubicBezTo>
                  <a:pt x="133" y="59"/>
                  <a:pt x="133" y="59"/>
                  <a:pt x="133" y="59"/>
                </a:cubicBezTo>
                <a:cubicBezTo>
                  <a:pt x="128" y="59"/>
                  <a:pt x="121" y="57"/>
                  <a:pt x="119" y="52"/>
                </a:cubicBezTo>
                <a:cubicBezTo>
                  <a:pt x="115" y="45"/>
                  <a:pt x="107" y="49"/>
                  <a:pt x="103" y="43"/>
                </a:cubicBezTo>
                <a:cubicBezTo>
                  <a:pt x="100" y="40"/>
                  <a:pt x="99" y="35"/>
                  <a:pt x="98" y="32"/>
                </a:cubicBezTo>
                <a:cubicBezTo>
                  <a:pt x="97" y="26"/>
                  <a:pt x="92" y="29"/>
                  <a:pt x="90" y="24"/>
                </a:cubicBezTo>
                <a:cubicBezTo>
                  <a:pt x="85" y="15"/>
                  <a:pt x="83" y="32"/>
                  <a:pt x="75" y="23"/>
                </a:cubicBezTo>
                <a:cubicBezTo>
                  <a:pt x="71" y="18"/>
                  <a:pt x="73" y="12"/>
                  <a:pt x="74" y="6"/>
                </a:cubicBezTo>
                <a:cubicBezTo>
                  <a:pt x="76" y="1"/>
                  <a:pt x="67" y="3"/>
                  <a:pt x="62" y="2"/>
                </a:cubicBezTo>
                <a:cubicBezTo>
                  <a:pt x="55" y="1"/>
                  <a:pt x="41" y="0"/>
                  <a:pt x="39" y="12"/>
                </a:cubicBezTo>
                <a:cubicBezTo>
                  <a:pt x="38" y="22"/>
                  <a:pt x="41" y="19"/>
                  <a:pt x="33" y="25"/>
                </a:cubicBezTo>
                <a:cubicBezTo>
                  <a:pt x="31" y="26"/>
                  <a:pt x="31" y="32"/>
                  <a:pt x="31" y="35"/>
                </a:cubicBezTo>
                <a:cubicBezTo>
                  <a:pt x="31" y="35"/>
                  <a:pt x="31" y="35"/>
                  <a:pt x="31" y="35"/>
                </a:cubicBezTo>
                <a:cubicBezTo>
                  <a:pt x="32" y="41"/>
                  <a:pt x="32" y="41"/>
                  <a:pt x="32" y="41"/>
                </a:cubicBezTo>
                <a:cubicBezTo>
                  <a:pt x="33" y="46"/>
                  <a:pt x="40" y="49"/>
                  <a:pt x="41" y="54"/>
                </a:cubicBezTo>
                <a:cubicBezTo>
                  <a:pt x="44" y="66"/>
                  <a:pt x="35" y="78"/>
                  <a:pt x="28" y="86"/>
                </a:cubicBezTo>
                <a:cubicBezTo>
                  <a:pt x="18" y="99"/>
                  <a:pt x="8" y="100"/>
                  <a:pt x="8" y="118"/>
                </a:cubicBezTo>
                <a:cubicBezTo>
                  <a:pt x="8" y="120"/>
                  <a:pt x="9" y="123"/>
                  <a:pt x="9" y="125"/>
                </a:cubicBezTo>
                <a:cubicBezTo>
                  <a:pt x="10" y="127"/>
                  <a:pt x="8" y="130"/>
                  <a:pt x="7" y="132"/>
                </a:cubicBezTo>
                <a:cubicBezTo>
                  <a:pt x="5" y="135"/>
                  <a:pt x="1" y="137"/>
                  <a:pt x="0" y="14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7" name="Freeform 15"/>
          <p:cNvSpPr>
            <a:spLocks/>
          </p:cNvSpPr>
          <p:nvPr/>
        </p:nvSpPr>
        <p:spPr bwMode="auto">
          <a:xfrm>
            <a:off x="10856403" y="1767779"/>
            <a:ext cx="762526" cy="710872"/>
          </a:xfrm>
          <a:custGeom>
            <a:avLst/>
            <a:gdLst/>
            <a:ahLst/>
            <a:cxnLst>
              <a:cxn ang="0">
                <a:pos x="73" y="89"/>
              </a:cxn>
              <a:cxn ang="0">
                <a:pos x="85" y="89"/>
              </a:cxn>
              <a:cxn ang="0">
                <a:pos x="108" y="78"/>
              </a:cxn>
              <a:cxn ang="0">
                <a:pos x="115" y="66"/>
              </a:cxn>
              <a:cxn ang="0">
                <a:pos x="120" y="56"/>
              </a:cxn>
              <a:cxn ang="0">
                <a:pos x="127" y="43"/>
              </a:cxn>
              <a:cxn ang="0">
                <a:pos x="141" y="29"/>
              </a:cxn>
              <a:cxn ang="0">
                <a:pos x="158" y="27"/>
              </a:cxn>
              <a:cxn ang="0">
                <a:pos x="184" y="7"/>
              </a:cxn>
              <a:cxn ang="0">
                <a:pos x="193" y="3"/>
              </a:cxn>
              <a:cxn ang="0">
                <a:pos x="209" y="10"/>
              </a:cxn>
              <a:cxn ang="0">
                <a:pos x="209" y="10"/>
              </a:cxn>
              <a:cxn ang="0">
                <a:pos x="212" y="14"/>
              </a:cxn>
              <a:cxn ang="0">
                <a:pos x="237" y="29"/>
              </a:cxn>
              <a:cxn ang="0">
                <a:pos x="240" y="51"/>
              </a:cxn>
              <a:cxn ang="0">
                <a:pos x="250" y="76"/>
              </a:cxn>
              <a:cxn ang="0">
                <a:pos x="245" y="95"/>
              </a:cxn>
              <a:cxn ang="0">
                <a:pos x="231" y="114"/>
              </a:cxn>
              <a:cxn ang="0">
                <a:pos x="223" y="120"/>
              </a:cxn>
              <a:cxn ang="0">
                <a:pos x="226" y="128"/>
              </a:cxn>
              <a:cxn ang="0">
                <a:pos x="228" y="147"/>
              </a:cxn>
              <a:cxn ang="0">
                <a:pos x="233" y="162"/>
              </a:cxn>
              <a:cxn ang="0">
                <a:pos x="240" y="167"/>
              </a:cxn>
              <a:cxn ang="0">
                <a:pos x="239" y="177"/>
              </a:cxn>
              <a:cxn ang="0">
                <a:pos x="244" y="185"/>
              </a:cxn>
              <a:cxn ang="0">
                <a:pos x="238" y="189"/>
              </a:cxn>
              <a:cxn ang="0">
                <a:pos x="237" y="191"/>
              </a:cxn>
              <a:cxn ang="0">
                <a:pos x="237" y="191"/>
              </a:cxn>
              <a:cxn ang="0">
                <a:pos x="190" y="197"/>
              </a:cxn>
              <a:cxn ang="0">
                <a:pos x="188" y="208"/>
              </a:cxn>
              <a:cxn ang="0">
                <a:pos x="182" y="219"/>
              </a:cxn>
              <a:cxn ang="0">
                <a:pos x="182" y="219"/>
              </a:cxn>
              <a:cxn ang="0">
                <a:pos x="180" y="219"/>
              </a:cxn>
              <a:cxn ang="0">
                <a:pos x="132" y="221"/>
              </a:cxn>
              <a:cxn ang="0">
                <a:pos x="90" y="228"/>
              </a:cxn>
              <a:cxn ang="0">
                <a:pos x="72" y="232"/>
              </a:cxn>
              <a:cxn ang="0">
                <a:pos x="72" y="232"/>
              </a:cxn>
              <a:cxn ang="0">
                <a:pos x="53" y="203"/>
              </a:cxn>
              <a:cxn ang="0">
                <a:pos x="49" y="190"/>
              </a:cxn>
              <a:cxn ang="0">
                <a:pos x="30" y="179"/>
              </a:cxn>
              <a:cxn ang="0">
                <a:pos x="9" y="163"/>
              </a:cxn>
              <a:cxn ang="0">
                <a:pos x="18" y="150"/>
              </a:cxn>
              <a:cxn ang="0">
                <a:pos x="61" y="138"/>
              </a:cxn>
              <a:cxn ang="0">
                <a:pos x="70" y="101"/>
              </a:cxn>
              <a:cxn ang="0">
                <a:pos x="73" y="89"/>
              </a:cxn>
            </a:cxnLst>
            <a:rect l="0" t="0" r="r" b="b"/>
            <a:pathLst>
              <a:path w="250" h="232">
                <a:moveTo>
                  <a:pt x="73" y="89"/>
                </a:moveTo>
                <a:cubicBezTo>
                  <a:pt x="77" y="89"/>
                  <a:pt x="81" y="91"/>
                  <a:pt x="85" y="89"/>
                </a:cubicBezTo>
                <a:cubicBezTo>
                  <a:pt x="92" y="87"/>
                  <a:pt x="100" y="81"/>
                  <a:pt x="108" y="78"/>
                </a:cubicBezTo>
                <a:cubicBezTo>
                  <a:pt x="115" y="75"/>
                  <a:pt x="114" y="73"/>
                  <a:pt x="115" y="66"/>
                </a:cubicBezTo>
                <a:cubicBezTo>
                  <a:pt x="115" y="61"/>
                  <a:pt x="118" y="60"/>
                  <a:pt x="120" y="56"/>
                </a:cubicBezTo>
                <a:cubicBezTo>
                  <a:pt x="121" y="52"/>
                  <a:pt x="122" y="42"/>
                  <a:pt x="127" y="43"/>
                </a:cubicBezTo>
                <a:cubicBezTo>
                  <a:pt x="132" y="44"/>
                  <a:pt x="138" y="33"/>
                  <a:pt x="141" y="29"/>
                </a:cubicBezTo>
                <a:cubicBezTo>
                  <a:pt x="147" y="25"/>
                  <a:pt x="151" y="27"/>
                  <a:pt x="158" y="27"/>
                </a:cubicBezTo>
                <a:cubicBezTo>
                  <a:pt x="168" y="25"/>
                  <a:pt x="178" y="14"/>
                  <a:pt x="184" y="7"/>
                </a:cubicBezTo>
                <a:cubicBezTo>
                  <a:pt x="187" y="4"/>
                  <a:pt x="190" y="0"/>
                  <a:pt x="193" y="3"/>
                </a:cubicBezTo>
                <a:cubicBezTo>
                  <a:pt x="197" y="6"/>
                  <a:pt x="204" y="8"/>
                  <a:pt x="209" y="10"/>
                </a:cubicBezTo>
                <a:cubicBezTo>
                  <a:pt x="209" y="10"/>
                  <a:pt x="209" y="10"/>
                  <a:pt x="209" y="10"/>
                </a:cubicBezTo>
                <a:cubicBezTo>
                  <a:pt x="210" y="12"/>
                  <a:pt x="211" y="14"/>
                  <a:pt x="212" y="14"/>
                </a:cubicBezTo>
                <a:cubicBezTo>
                  <a:pt x="237" y="29"/>
                  <a:pt x="237" y="29"/>
                  <a:pt x="237" y="29"/>
                </a:cubicBezTo>
                <a:cubicBezTo>
                  <a:pt x="243" y="33"/>
                  <a:pt x="238" y="45"/>
                  <a:pt x="240" y="51"/>
                </a:cubicBezTo>
                <a:cubicBezTo>
                  <a:pt x="246" y="61"/>
                  <a:pt x="249" y="65"/>
                  <a:pt x="250" y="76"/>
                </a:cubicBezTo>
                <a:cubicBezTo>
                  <a:pt x="250" y="84"/>
                  <a:pt x="247" y="88"/>
                  <a:pt x="245" y="95"/>
                </a:cubicBezTo>
                <a:cubicBezTo>
                  <a:pt x="244" y="99"/>
                  <a:pt x="234" y="113"/>
                  <a:pt x="231" y="114"/>
                </a:cubicBezTo>
                <a:cubicBezTo>
                  <a:pt x="229" y="115"/>
                  <a:pt x="224" y="119"/>
                  <a:pt x="223" y="120"/>
                </a:cubicBezTo>
                <a:cubicBezTo>
                  <a:pt x="222" y="124"/>
                  <a:pt x="217" y="125"/>
                  <a:pt x="226" y="128"/>
                </a:cubicBezTo>
                <a:cubicBezTo>
                  <a:pt x="232" y="135"/>
                  <a:pt x="230" y="139"/>
                  <a:pt x="228" y="147"/>
                </a:cubicBezTo>
                <a:cubicBezTo>
                  <a:pt x="226" y="153"/>
                  <a:pt x="230" y="157"/>
                  <a:pt x="233" y="162"/>
                </a:cubicBezTo>
                <a:cubicBezTo>
                  <a:pt x="234" y="165"/>
                  <a:pt x="239" y="164"/>
                  <a:pt x="240" y="167"/>
                </a:cubicBezTo>
                <a:cubicBezTo>
                  <a:pt x="244" y="175"/>
                  <a:pt x="232" y="174"/>
                  <a:pt x="239" y="177"/>
                </a:cubicBezTo>
                <a:cubicBezTo>
                  <a:pt x="241" y="178"/>
                  <a:pt x="244" y="183"/>
                  <a:pt x="244" y="185"/>
                </a:cubicBezTo>
                <a:cubicBezTo>
                  <a:pt x="244" y="189"/>
                  <a:pt x="240" y="187"/>
                  <a:pt x="238" y="189"/>
                </a:cubicBezTo>
                <a:cubicBezTo>
                  <a:pt x="237" y="191"/>
                  <a:pt x="237" y="191"/>
                  <a:pt x="237" y="191"/>
                </a:cubicBezTo>
                <a:cubicBezTo>
                  <a:pt x="237" y="191"/>
                  <a:pt x="237" y="191"/>
                  <a:pt x="237" y="191"/>
                </a:cubicBezTo>
                <a:cubicBezTo>
                  <a:pt x="222" y="191"/>
                  <a:pt x="206" y="197"/>
                  <a:pt x="190" y="197"/>
                </a:cubicBezTo>
                <a:cubicBezTo>
                  <a:pt x="188" y="208"/>
                  <a:pt x="188" y="208"/>
                  <a:pt x="188" y="208"/>
                </a:cubicBezTo>
                <a:cubicBezTo>
                  <a:pt x="182" y="219"/>
                  <a:pt x="182" y="219"/>
                  <a:pt x="182" y="219"/>
                </a:cubicBezTo>
                <a:cubicBezTo>
                  <a:pt x="182" y="219"/>
                  <a:pt x="182" y="219"/>
                  <a:pt x="182" y="219"/>
                </a:cubicBezTo>
                <a:cubicBezTo>
                  <a:pt x="181" y="219"/>
                  <a:pt x="181" y="219"/>
                  <a:pt x="180" y="219"/>
                </a:cubicBezTo>
                <a:cubicBezTo>
                  <a:pt x="168" y="224"/>
                  <a:pt x="146" y="221"/>
                  <a:pt x="132" y="221"/>
                </a:cubicBezTo>
                <a:cubicBezTo>
                  <a:pt x="117" y="221"/>
                  <a:pt x="104" y="225"/>
                  <a:pt x="90" y="228"/>
                </a:cubicBezTo>
                <a:cubicBezTo>
                  <a:pt x="72" y="232"/>
                  <a:pt x="72" y="232"/>
                  <a:pt x="72" y="232"/>
                </a:cubicBezTo>
                <a:cubicBezTo>
                  <a:pt x="72" y="232"/>
                  <a:pt x="72" y="232"/>
                  <a:pt x="72" y="232"/>
                </a:cubicBezTo>
                <a:cubicBezTo>
                  <a:pt x="72" y="219"/>
                  <a:pt x="60" y="213"/>
                  <a:pt x="53" y="203"/>
                </a:cubicBezTo>
                <a:cubicBezTo>
                  <a:pt x="51" y="199"/>
                  <a:pt x="54" y="193"/>
                  <a:pt x="49" y="190"/>
                </a:cubicBezTo>
                <a:cubicBezTo>
                  <a:pt x="42" y="185"/>
                  <a:pt x="36" y="188"/>
                  <a:pt x="30" y="179"/>
                </a:cubicBezTo>
                <a:cubicBezTo>
                  <a:pt x="24" y="173"/>
                  <a:pt x="14" y="171"/>
                  <a:pt x="9" y="163"/>
                </a:cubicBezTo>
                <a:cubicBezTo>
                  <a:pt x="0" y="151"/>
                  <a:pt x="6" y="152"/>
                  <a:pt x="18" y="150"/>
                </a:cubicBezTo>
                <a:cubicBezTo>
                  <a:pt x="32" y="148"/>
                  <a:pt x="51" y="150"/>
                  <a:pt x="61" y="138"/>
                </a:cubicBezTo>
                <a:cubicBezTo>
                  <a:pt x="68" y="129"/>
                  <a:pt x="65" y="112"/>
                  <a:pt x="70" y="101"/>
                </a:cubicBezTo>
                <a:cubicBezTo>
                  <a:pt x="73" y="89"/>
                  <a:pt x="73" y="89"/>
                  <a:pt x="73" y="8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8" name="Freeform 16"/>
          <p:cNvSpPr>
            <a:spLocks/>
          </p:cNvSpPr>
          <p:nvPr/>
        </p:nvSpPr>
        <p:spPr bwMode="auto">
          <a:xfrm>
            <a:off x="10042222" y="1630033"/>
            <a:ext cx="482113" cy="489493"/>
          </a:xfrm>
          <a:custGeom>
            <a:avLst/>
            <a:gdLst/>
            <a:ahLst/>
            <a:cxnLst>
              <a:cxn ang="0">
                <a:pos x="42" y="159"/>
              </a:cxn>
              <a:cxn ang="0">
                <a:pos x="56" y="149"/>
              </a:cxn>
              <a:cxn ang="0">
                <a:pos x="66" y="142"/>
              </a:cxn>
              <a:cxn ang="0">
                <a:pos x="83" y="135"/>
              </a:cxn>
              <a:cxn ang="0">
                <a:pos x="104" y="118"/>
              </a:cxn>
              <a:cxn ang="0">
                <a:pos x="125" y="98"/>
              </a:cxn>
              <a:cxn ang="0">
                <a:pos x="125" y="98"/>
              </a:cxn>
              <a:cxn ang="0">
                <a:pos x="141" y="69"/>
              </a:cxn>
              <a:cxn ang="0">
                <a:pos x="153" y="58"/>
              </a:cxn>
              <a:cxn ang="0">
                <a:pos x="157" y="48"/>
              </a:cxn>
              <a:cxn ang="0">
                <a:pos x="158" y="37"/>
              </a:cxn>
              <a:cxn ang="0">
                <a:pos x="151" y="20"/>
              </a:cxn>
              <a:cxn ang="0">
                <a:pos x="136" y="0"/>
              </a:cxn>
              <a:cxn ang="0">
                <a:pos x="136" y="0"/>
              </a:cxn>
              <a:cxn ang="0">
                <a:pos x="96" y="29"/>
              </a:cxn>
              <a:cxn ang="0">
                <a:pos x="66" y="38"/>
              </a:cxn>
              <a:cxn ang="0">
                <a:pos x="33" y="56"/>
              </a:cxn>
              <a:cxn ang="0">
                <a:pos x="8" y="59"/>
              </a:cxn>
              <a:cxn ang="0">
                <a:pos x="0" y="64"/>
              </a:cxn>
              <a:cxn ang="0">
                <a:pos x="0" y="64"/>
              </a:cxn>
              <a:cxn ang="0">
                <a:pos x="11" y="72"/>
              </a:cxn>
              <a:cxn ang="0">
                <a:pos x="14" y="80"/>
              </a:cxn>
              <a:cxn ang="0">
                <a:pos x="22" y="94"/>
              </a:cxn>
              <a:cxn ang="0">
                <a:pos x="15" y="104"/>
              </a:cxn>
              <a:cxn ang="0">
                <a:pos x="17" y="115"/>
              </a:cxn>
              <a:cxn ang="0">
                <a:pos x="26" y="123"/>
              </a:cxn>
              <a:cxn ang="0">
                <a:pos x="20" y="136"/>
              </a:cxn>
              <a:cxn ang="0">
                <a:pos x="19" y="150"/>
              </a:cxn>
              <a:cxn ang="0">
                <a:pos x="20" y="154"/>
              </a:cxn>
              <a:cxn ang="0">
                <a:pos x="20" y="160"/>
              </a:cxn>
              <a:cxn ang="0">
                <a:pos x="20" y="160"/>
              </a:cxn>
              <a:cxn ang="0">
                <a:pos x="42" y="159"/>
              </a:cxn>
            </a:cxnLst>
            <a:rect l="0" t="0" r="r" b="b"/>
            <a:pathLst>
              <a:path w="158" h="160">
                <a:moveTo>
                  <a:pt x="42" y="159"/>
                </a:moveTo>
                <a:cubicBezTo>
                  <a:pt x="46" y="158"/>
                  <a:pt x="52" y="151"/>
                  <a:pt x="56" y="149"/>
                </a:cubicBezTo>
                <a:cubicBezTo>
                  <a:pt x="60" y="146"/>
                  <a:pt x="62" y="144"/>
                  <a:pt x="66" y="142"/>
                </a:cubicBezTo>
                <a:cubicBezTo>
                  <a:pt x="74" y="139"/>
                  <a:pt x="77" y="142"/>
                  <a:pt x="83" y="135"/>
                </a:cubicBezTo>
                <a:cubicBezTo>
                  <a:pt x="88" y="128"/>
                  <a:pt x="98" y="125"/>
                  <a:pt x="104" y="118"/>
                </a:cubicBezTo>
                <a:cubicBezTo>
                  <a:pt x="125" y="98"/>
                  <a:pt x="125" y="98"/>
                  <a:pt x="125" y="98"/>
                </a:cubicBezTo>
                <a:cubicBezTo>
                  <a:pt x="125" y="98"/>
                  <a:pt x="125" y="98"/>
                  <a:pt x="125" y="98"/>
                </a:cubicBezTo>
                <a:cubicBezTo>
                  <a:pt x="132" y="90"/>
                  <a:pt x="132" y="76"/>
                  <a:pt x="141" y="69"/>
                </a:cubicBezTo>
                <a:cubicBezTo>
                  <a:pt x="147" y="65"/>
                  <a:pt x="150" y="65"/>
                  <a:pt x="153" y="58"/>
                </a:cubicBezTo>
                <a:cubicBezTo>
                  <a:pt x="155" y="55"/>
                  <a:pt x="156" y="52"/>
                  <a:pt x="157" y="48"/>
                </a:cubicBezTo>
                <a:cubicBezTo>
                  <a:pt x="158" y="45"/>
                  <a:pt x="156" y="40"/>
                  <a:pt x="158" y="37"/>
                </a:cubicBezTo>
                <a:cubicBezTo>
                  <a:pt x="157" y="32"/>
                  <a:pt x="154" y="23"/>
                  <a:pt x="151" y="20"/>
                </a:cubicBezTo>
                <a:cubicBezTo>
                  <a:pt x="146" y="16"/>
                  <a:pt x="140" y="5"/>
                  <a:pt x="136" y="0"/>
                </a:cubicBezTo>
                <a:cubicBezTo>
                  <a:pt x="136" y="0"/>
                  <a:pt x="136" y="0"/>
                  <a:pt x="136" y="0"/>
                </a:cubicBezTo>
                <a:cubicBezTo>
                  <a:pt x="121" y="8"/>
                  <a:pt x="113" y="24"/>
                  <a:pt x="96" y="29"/>
                </a:cubicBezTo>
                <a:cubicBezTo>
                  <a:pt x="82" y="32"/>
                  <a:pt x="78" y="29"/>
                  <a:pt x="66" y="38"/>
                </a:cubicBezTo>
                <a:cubicBezTo>
                  <a:pt x="54" y="47"/>
                  <a:pt x="53" y="58"/>
                  <a:pt x="33" y="56"/>
                </a:cubicBezTo>
                <a:cubicBezTo>
                  <a:pt x="28" y="61"/>
                  <a:pt x="14" y="58"/>
                  <a:pt x="8" y="59"/>
                </a:cubicBezTo>
                <a:cubicBezTo>
                  <a:pt x="4" y="60"/>
                  <a:pt x="2" y="62"/>
                  <a:pt x="0" y="64"/>
                </a:cubicBezTo>
                <a:cubicBezTo>
                  <a:pt x="0" y="64"/>
                  <a:pt x="0" y="64"/>
                  <a:pt x="0" y="64"/>
                </a:cubicBezTo>
                <a:cubicBezTo>
                  <a:pt x="11" y="72"/>
                  <a:pt x="11" y="72"/>
                  <a:pt x="11" y="72"/>
                </a:cubicBezTo>
                <a:cubicBezTo>
                  <a:pt x="14" y="75"/>
                  <a:pt x="12" y="77"/>
                  <a:pt x="14" y="80"/>
                </a:cubicBezTo>
                <a:cubicBezTo>
                  <a:pt x="15" y="82"/>
                  <a:pt x="22" y="93"/>
                  <a:pt x="22" y="94"/>
                </a:cubicBezTo>
                <a:cubicBezTo>
                  <a:pt x="21" y="97"/>
                  <a:pt x="16" y="99"/>
                  <a:pt x="15" y="104"/>
                </a:cubicBezTo>
                <a:cubicBezTo>
                  <a:pt x="15" y="107"/>
                  <a:pt x="15" y="113"/>
                  <a:pt x="17" y="115"/>
                </a:cubicBezTo>
                <a:cubicBezTo>
                  <a:pt x="21" y="119"/>
                  <a:pt x="24" y="117"/>
                  <a:pt x="26" y="123"/>
                </a:cubicBezTo>
                <a:cubicBezTo>
                  <a:pt x="27" y="127"/>
                  <a:pt x="21" y="133"/>
                  <a:pt x="20" y="136"/>
                </a:cubicBezTo>
                <a:cubicBezTo>
                  <a:pt x="16" y="141"/>
                  <a:pt x="17" y="144"/>
                  <a:pt x="19" y="150"/>
                </a:cubicBezTo>
                <a:cubicBezTo>
                  <a:pt x="19" y="151"/>
                  <a:pt x="20" y="153"/>
                  <a:pt x="20" y="154"/>
                </a:cubicBezTo>
                <a:cubicBezTo>
                  <a:pt x="21" y="156"/>
                  <a:pt x="20" y="158"/>
                  <a:pt x="20" y="160"/>
                </a:cubicBezTo>
                <a:cubicBezTo>
                  <a:pt x="20" y="160"/>
                  <a:pt x="20" y="160"/>
                  <a:pt x="20" y="160"/>
                </a:cubicBezTo>
                <a:cubicBezTo>
                  <a:pt x="42" y="159"/>
                  <a:pt x="42" y="159"/>
                  <a:pt x="42" y="15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9" name="Freeform 17"/>
          <p:cNvSpPr>
            <a:spLocks/>
          </p:cNvSpPr>
          <p:nvPr/>
        </p:nvSpPr>
        <p:spPr bwMode="auto">
          <a:xfrm>
            <a:off x="10020084" y="1846492"/>
            <a:ext cx="1074916" cy="1097054"/>
          </a:xfrm>
          <a:custGeom>
            <a:avLst/>
            <a:gdLst/>
            <a:ahLst/>
            <a:cxnLst>
              <a:cxn ang="0">
                <a:pos x="326" y="177"/>
              </a:cxn>
              <a:cxn ang="0">
                <a:pos x="303" y="153"/>
              </a:cxn>
              <a:cxn ang="0">
                <a:pos x="291" y="124"/>
              </a:cxn>
              <a:cxn ang="0">
                <a:pos x="343" y="75"/>
              </a:cxn>
              <a:cxn ang="0">
                <a:pos x="346" y="63"/>
              </a:cxn>
              <a:cxn ang="0">
                <a:pos x="337" y="34"/>
              </a:cxn>
              <a:cxn ang="0">
                <a:pos x="307" y="11"/>
              </a:cxn>
              <a:cxn ang="0">
                <a:pos x="291" y="5"/>
              </a:cxn>
              <a:cxn ang="0">
                <a:pos x="244" y="15"/>
              </a:cxn>
              <a:cxn ang="0">
                <a:pos x="236" y="40"/>
              </a:cxn>
              <a:cxn ang="0">
                <a:pos x="165" y="78"/>
              </a:cxn>
              <a:cxn ang="0">
                <a:pos x="161" y="46"/>
              </a:cxn>
              <a:cxn ang="0">
                <a:pos x="132" y="27"/>
              </a:cxn>
              <a:cxn ang="0">
                <a:pos x="111" y="47"/>
              </a:cxn>
              <a:cxn ang="0">
                <a:pos x="73" y="71"/>
              </a:cxn>
              <a:cxn ang="0">
                <a:pos x="49" y="88"/>
              </a:cxn>
              <a:cxn ang="0">
                <a:pos x="45" y="99"/>
              </a:cxn>
              <a:cxn ang="0">
                <a:pos x="44" y="118"/>
              </a:cxn>
              <a:cxn ang="0">
                <a:pos x="51" y="140"/>
              </a:cxn>
              <a:cxn ang="0">
                <a:pos x="61" y="161"/>
              </a:cxn>
              <a:cxn ang="0">
                <a:pos x="6" y="187"/>
              </a:cxn>
              <a:cxn ang="0">
                <a:pos x="0" y="198"/>
              </a:cxn>
              <a:cxn ang="0">
                <a:pos x="39" y="224"/>
              </a:cxn>
              <a:cxn ang="0">
                <a:pos x="52" y="254"/>
              </a:cxn>
              <a:cxn ang="0">
                <a:pos x="58" y="260"/>
              </a:cxn>
              <a:cxn ang="0">
                <a:pos x="56" y="282"/>
              </a:cxn>
              <a:cxn ang="0">
                <a:pos x="52" y="286"/>
              </a:cxn>
              <a:cxn ang="0">
                <a:pos x="51" y="310"/>
              </a:cxn>
              <a:cxn ang="0">
                <a:pos x="87" y="302"/>
              </a:cxn>
              <a:cxn ang="0">
                <a:pos x="106" y="298"/>
              </a:cxn>
              <a:cxn ang="0">
                <a:pos x="131" y="310"/>
              </a:cxn>
              <a:cxn ang="0">
                <a:pos x="131" y="320"/>
              </a:cxn>
              <a:cxn ang="0">
                <a:pos x="185" y="327"/>
              </a:cxn>
              <a:cxn ang="0">
                <a:pos x="199" y="349"/>
              </a:cxn>
              <a:cxn ang="0">
                <a:pos x="239" y="352"/>
              </a:cxn>
              <a:cxn ang="0">
                <a:pos x="275" y="332"/>
              </a:cxn>
              <a:cxn ang="0">
                <a:pos x="294" y="304"/>
              </a:cxn>
              <a:cxn ang="0">
                <a:pos x="319" y="291"/>
              </a:cxn>
              <a:cxn ang="0">
                <a:pos x="305" y="229"/>
              </a:cxn>
              <a:cxn ang="0">
                <a:pos x="331" y="211"/>
              </a:cxn>
              <a:cxn ang="0">
                <a:pos x="345" y="206"/>
              </a:cxn>
            </a:cxnLst>
            <a:rect l="0" t="0" r="r" b="b"/>
            <a:pathLst>
              <a:path w="351" h="358">
                <a:moveTo>
                  <a:pt x="345" y="206"/>
                </a:moveTo>
                <a:cubicBezTo>
                  <a:pt x="345" y="193"/>
                  <a:pt x="333" y="187"/>
                  <a:pt x="326" y="177"/>
                </a:cubicBezTo>
                <a:cubicBezTo>
                  <a:pt x="324" y="173"/>
                  <a:pt x="327" y="167"/>
                  <a:pt x="322" y="164"/>
                </a:cubicBezTo>
                <a:cubicBezTo>
                  <a:pt x="315" y="159"/>
                  <a:pt x="309" y="162"/>
                  <a:pt x="303" y="153"/>
                </a:cubicBezTo>
                <a:cubicBezTo>
                  <a:pt x="297" y="147"/>
                  <a:pt x="287" y="145"/>
                  <a:pt x="282" y="137"/>
                </a:cubicBezTo>
                <a:cubicBezTo>
                  <a:pt x="273" y="125"/>
                  <a:pt x="279" y="126"/>
                  <a:pt x="291" y="124"/>
                </a:cubicBezTo>
                <a:cubicBezTo>
                  <a:pt x="305" y="122"/>
                  <a:pt x="324" y="124"/>
                  <a:pt x="334" y="112"/>
                </a:cubicBezTo>
                <a:cubicBezTo>
                  <a:pt x="341" y="103"/>
                  <a:pt x="338" y="86"/>
                  <a:pt x="343" y="75"/>
                </a:cubicBezTo>
                <a:cubicBezTo>
                  <a:pt x="346" y="63"/>
                  <a:pt x="346" y="63"/>
                  <a:pt x="346" y="63"/>
                </a:cubicBezTo>
                <a:cubicBezTo>
                  <a:pt x="346" y="63"/>
                  <a:pt x="346" y="63"/>
                  <a:pt x="346" y="63"/>
                </a:cubicBezTo>
                <a:cubicBezTo>
                  <a:pt x="345" y="53"/>
                  <a:pt x="345" y="53"/>
                  <a:pt x="345" y="53"/>
                </a:cubicBezTo>
                <a:cubicBezTo>
                  <a:pt x="345" y="46"/>
                  <a:pt x="345" y="39"/>
                  <a:pt x="337" y="34"/>
                </a:cubicBezTo>
                <a:cubicBezTo>
                  <a:pt x="330" y="30"/>
                  <a:pt x="321" y="35"/>
                  <a:pt x="316" y="25"/>
                </a:cubicBezTo>
                <a:cubicBezTo>
                  <a:pt x="314" y="20"/>
                  <a:pt x="312" y="14"/>
                  <a:pt x="307" y="11"/>
                </a:cubicBezTo>
                <a:cubicBezTo>
                  <a:pt x="307" y="11"/>
                  <a:pt x="307" y="11"/>
                  <a:pt x="307" y="11"/>
                </a:cubicBezTo>
                <a:cubicBezTo>
                  <a:pt x="303" y="11"/>
                  <a:pt x="296" y="6"/>
                  <a:pt x="291" y="5"/>
                </a:cubicBezTo>
                <a:cubicBezTo>
                  <a:pt x="282" y="3"/>
                  <a:pt x="272" y="0"/>
                  <a:pt x="263" y="0"/>
                </a:cubicBezTo>
                <a:cubicBezTo>
                  <a:pt x="255" y="0"/>
                  <a:pt x="249" y="10"/>
                  <a:pt x="244" y="15"/>
                </a:cubicBezTo>
                <a:cubicBezTo>
                  <a:pt x="242" y="18"/>
                  <a:pt x="237" y="19"/>
                  <a:pt x="238" y="23"/>
                </a:cubicBezTo>
                <a:cubicBezTo>
                  <a:pt x="242" y="33"/>
                  <a:pt x="241" y="32"/>
                  <a:pt x="236" y="40"/>
                </a:cubicBezTo>
                <a:cubicBezTo>
                  <a:pt x="230" y="49"/>
                  <a:pt x="234" y="71"/>
                  <a:pt x="217" y="57"/>
                </a:cubicBezTo>
                <a:cubicBezTo>
                  <a:pt x="194" y="40"/>
                  <a:pt x="182" y="84"/>
                  <a:pt x="165" y="78"/>
                </a:cubicBezTo>
                <a:cubicBezTo>
                  <a:pt x="162" y="77"/>
                  <a:pt x="158" y="69"/>
                  <a:pt x="157" y="66"/>
                </a:cubicBezTo>
                <a:cubicBezTo>
                  <a:pt x="156" y="62"/>
                  <a:pt x="162" y="53"/>
                  <a:pt x="161" y="46"/>
                </a:cubicBezTo>
                <a:cubicBezTo>
                  <a:pt x="160" y="41"/>
                  <a:pt x="146" y="40"/>
                  <a:pt x="141" y="36"/>
                </a:cubicBezTo>
                <a:cubicBezTo>
                  <a:pt x="132" y="27"/>
                  <a:pt x="132" y="27"/>
                  <a:pt x="132" y="27"/>
                </a:cubicBezTo>
                <a:cubicBezTo>
                  <a:pt x="132" y="27"/>
                  <a:pt x="132" y="27"/>
                  <a:pt x="132" y="27"/>
                </a:cubicBezTo>
                <a:cubicBezTo>
                  <a:pt x="111" y="47"/>
                  <a:pt x="111" y="47"/>
                  <a:pt x="111" y="47"/>
                </a:cubicBezTo>
                <a:cubicBezTo>
                  <a:pt x="105" y="54"/>
                  <a:pt x="95" y="57"/>
                  <a:pt x="90" y="64"/>
                </a:cubicBezTo>
                <a:cubicBezTo>
                  <a:pt x="84" y="71"/>
                  <a:pt x="81" y="68"/>
                  <a:pt x="73" y="71"/>
                </a:cubicBezTo>
                <a:cubicBezTo>
                  <a:pt x="69" y="73"/>
                  <a:pt x="67" y="75"/>
                  <a:pt x="63" y="78"/>
                </a:cubicBezTo>
                <a:cubicBezTo>
                  <a:pt x="59" y="80"/>
                  <a:pt x="53" y="87"/>
                  <a:pt x="49" y="88"/>
                </a:cubicBezTo>
                <a:cubicBezTo>
                  <a:pt x="49" y="88"/>
                  <a:pt x="49" y="88"/>
                  <a:pt x="49" y="88"/>
                </a:cubicBezTo>
                <a:cubicBezTo>
                  <a:pt x="45" y="99"/>
                  <a:pt x="45" y="99"/>
                  <a:pt x="45" y="99"/>
                </a:cubicBezTo>
                <a:cubicBezTo>
                  <a:pt x="46" y="102"/>
                  <a:pt x="46" y="109"/>
                  <a:pt x="45" y="111"/>
                </a:cubicBezTo>
                <a:cubicBezTo>
                  <a:pt x="45" y="114"/>
                  <a:pt x="45" y="116"/>
                  <a:pt x="44" y="118"/>
                </a:cubicBezTo>
                <a:cubicBezTo>
                  <a:pt x="43" y="121"/>
                  <a:pt x="37" y="125"/>
                  <a:pt x="40" y="128"/>
                </a:cubicBezTo>
                <a:cubicBezTo>
                  <a:pt x="43" y="132"/>
                  <a:pt x="47" y="136"/>
                  <a:pt x="51" y="140"/>
                </a:cubicBezTo>
                <a:cubicBezTo>
                  <a:pt x="53" y="143"/>
                  <a:pt x="54" y="147"/>
                  <a:pt x="58" y="148"/>
                </a:cubicBezTo>
                <a:cubicBezTo>
                  <a:pt x="67" y="149"/>
                  <a:pt x="63" y="154"/>
                  <a:pt x="61" y="161"/>
                </a:cubicBezTo>
                <a:cubicBezTo>
                  <a:pt x="59" y="175"/>
                  <a:pt x="44" y="171"/>
                  <a:pt x="36" y="179"/>
                </a:cubicBezTo>
                <a:cubicBezTo>
                  <a:pt x="27" y="189"/>
                  <a:pt x="20" y="187"/>
                  <a:pt x="6" y="187"/>
                </a:cubicBezTo>
                <a:cubicBezTo>
                  <a:pt x="6" y="187"/>
                  <a:pt x="6" y="187"/>
                  <a:pt x="6" y="187"/>
                </a:cubicBezTo>
                <a:cubicBezTo>
                  <a:pt x="0" y="198"/>
                  <a:pt x="0" y="198"/>
                  <a:pt x="0" y="198"/>
                </a:cubicBezTo>
                <a:cubicBezTo>
                  <a:pt x="1" y="206"/>
                  <a:pt x="9" y="207"/>
                  <a:pt x="16" y="209"/>
                </a:cubicBezTo>
                <a:cubicBezTo>
                  <a:pt x="22" y="210"/>
                  <a:pt x="38" y="218"/>
                  <a:pt x="39" y="224"/>
                </a:cubicBezTo>
                <a:cubicBezTo>
                  <a:pt x="42" y="233"/>
                  <a:pt x="39" y="241"/>
                  <a:pt x="47" y="248"/>
                </a:cubicBezTo>
                <a:cubicBezTo>
                  <a:pt x="49" y="250"/>
                  <a:pt x="49" y="253"/>
                  <a:pt x="52" y="254"/>
                </a:cubicBezTo>
                <a:cubicBezTo>
                  <a:pt x="54" y="255"/>
                  <a:pt x="56" y="255"/>
                  <a:pt x="58" y="255"/>
                </a:cubicBezTo>
                <a:cubicBezTo>
                  <a:pt x="59" y="257"/>
                  <a:pt x="58" y="259"/>
                  <a:pt x="58" y="260"/>
                </a:cubicBezTo>
                <a:cubicBezTo>
                  <a:pt x="58" y="264"/>
                  <a:pt x="59" y="268"/>
                  <a:pt x="59" y="272"/>
                </a:cubicBezTo>
                <a:cubicBezTo>
                  <a:pt x="60" y="277"/>
                  <a:pt x="58" y="278"/>
                  <a:pt x="56" y="282"/>
                </a:cubicBezTo>
                <a:cubicBezTo>
                  <a:pt x="52" y="286"/>
                  <a:pt x="52" y="286"/>
                  <a:pt x="52" y="286"/>
                </a:cubicBezTo>
                <a:cubicBezTo>
                  <a:pt x="52" y="286"/>
                  <a:pt x="52" y="286"/>
                  <a:pt x="52" y="286"/>
                </a:cubicBezTo>
                <a:cubicBezTo>
                  <a:pt x="49" y="291"/>
                  <a:pt x="46" y="295"/>
                  <a:pt x="47" y="301"/>
                </a:cubicBezTo>
                <a:cubicBezTo>
                  <a:pt x="47" y="304"/>
                  <a:pt x="50" y="306"/>
                  <a:pt x="51" y="310"/>
                </a:cubicBezTo>
                <a:cubicBezTo>
                  <a:pt x="52" y="313"/>
                  <a:pt x="64" y="309"/>
                  <a:pt x="67" y="309"/>
                </a:cubicBezTo>
                <a:cubicBezTo>
                  <a:pt x="74" y="310"/>
                  <a:pt x="83" y="308"/>
                  <a:pt x="87" y="302"/>
                </a:cubicBezTo>
                <a:cubicBezTo>
                  <a:pt x="90" y="301"/>
                  <a:pt x="91" y="297"/>
                  <a:pt x="94" y="296"/>
                </a:cubicBezTo>
                <a:cubicBezTo>
                  <a:pt x="98" y="294"/>
                  <a:pt x="103" y="296"/>
                  <a:pt x="106" y="298"/>
                </a:cubicBezTo>
                <a:cubicBezTo>
                  <a:pt x="113" y="300"/>
                  <a:pt x="119" y="301"/>
                  <a:pt x="126" y="304"/>
                </a:cubicBezTo>
                <a:cubicBezTo>
                  <a:pt x="129" y="305"/>
                  <a:pt x="130" y="307"/>
                  <a:pt x="131" y="310"/>
                </a:cubicBezTo>
                <a:cubicBezTo>
                  <a:pt x="131" y="312"/>
                  <a:pt x="132" y="318"/>
                  <a:pt x="131" y="320"/>
                </a:cubicBezTo>
                <a:cubicBezTo>
                  <a:pt x="131" y="320"/>
                  <a:pt x="131" y="320"/>
                  <a:pt x="131" y="320"/>
                </a:cubicBezTo>
                <a:cubicBezTo>
                  <a:pt x="166" y="323"/>
                  <a:pt x="166" y="323"/>
                  <a:pt x="166" y="323"/>
                </a:cubicBezTo>
                <a:cubicBezTo>
                  <a:pt x="170" y="322"/>
                  <a:pt x="183" y="325"/>
                  <a:pt x="185" y="327"/>
                </a:cubicBezTo>
                <a:cubicBezTo>
                  <a:pt x="189" y="331"/>
                  <a:pt x="187" y="333"/>
                  <a:pt x="193" y="335"/>
                </a:cubicBezTo>
                <a:cubicBezTo>
                  <a:pt x="199" y="338"/>
                  <a:pt x="197" y="344"/>
                  <a:pt x="199" y="349"/>
                </a:cubicBezTo>
                <a:cubicBezTo>
                  <a:pt x="202" y="357"/>
                  <a:pt x="210" y="358"/>
                  <a:pt x="218" y="357"/>
                </a:cubicBezTo>
                <a:cubicBezTo>
                  <a:pt x="223" y="354"/>
                  <a:pt x="233" y="354"/>
                  <a:pt x="239" y="352"/>
                </a:cubicBezTo>
                <a:cubicBezTo>
                  <a:pt x="260" y="345"/>
                  <a:pt x="260" y="345"/>
                  <a:pt x="260" y="345"/>
                </a:cubicBezTo>
                <a:cubicBezTo>
                  <a:pt x="270" y="342"/>
                  <a:pt x="267" y="334"/>
                  <a:pt x="275" y="332"/>
                </a:cubicBezTo>
                <a:cubicBezTo>
                  <a:pt x="282" y="331"/>
                  <a:pt x="282" y="329"/>
                  <a:pt x="288" y="325"/>
                </a:cubicBezTo>
                <a:cubicBezTo>
                  <a:pt x="294" y="321"/>
                  <a:pt x="282" y="310"/>
                  <a:pt x="294" y="304"/>
                </a:cubicBezTo>
                <a:cubicBezTo>
                  <a:pt x="304" y="298"/>
                  <a:pt x="306" y="291"/>
                  <a:pt x="319" y="291"/>
                </a:cubicBezTo>
                <a:cubicBezTo>
                  <a:pt x="319" y="291"/>
                  <a:pt x="319" y="291"/>
                  <a:pt x="319" y="291"/>
                </a:cubicBezTo>
                <a:cubicBezTo>
                  <a:pt x="323" y="285"/>
                  <a:pt x="329" y="281"/>
                  <a:pt x="334" y="276"/>
                </a:cubicBezTo>
                <a:cubicBezTo>
                  <a:pt x="351" y="260"/>
                  <a:pt x="308" y="242"/>
                  <a:pt x="305" y="229"/>
                </a:cubicBezTo>
                <a:cubicBezTo>
                  <a:pt x="308" y="225"/>
                  <a:pt x="309" y="222"/>
                  <a:pt x="314" y="219"/>
                </a:cubicBezTo>
                <a:cubicBezTo>
                  <a:pt x="318" y="216"/>
                  <a:pt x="326" y="214"/>
                  <a:pt x="331" y="211"/>
                </a:cubicBezTo>
                <a:cubicBezTo>
                  <a:pt x="333" y="210"/>
                  <a:pt x="336" y="210"/>
                  <a:pt x="338" y="209"/>
                </a:cubicBezTo>
                <a:cubicBezTo>
                  <a:pt x="339" y="208"/>
                  <a:pt x="343" y="206"/>
                  <a:pt x="345" y="206"/>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0" name="Freeform 18"/>
          <p:cNvSpPr>
            <a:spLocks/>
          </p:cNvSpPr>
          <p:nvPr/>
        </p:nvSpPr>
        <p:spPr bwMode="auto">
          <a:xfrm>
            <a:off x="10423485" y="1494745"/>
            <a:ext cx="671515" cy="610021"/>
          </a:xfrm>
          <a:custGeom>
            <a:avLst/>
            <a:gdLst/>
            <a:ahLst/>
            <a:cxnLst>
              <a:cxn ang="0">
                <a:pos x="206" y="21"/>
              </a:cxn>
              <a:cxn ang="0">
                <a:pos x="207" y="27"/>
              </a:cxn>
              <a:cxn ang="0">
                <a:pos x="216" y="40"/>
              </a:cxn>
              <a:cxn ang="0">
                <a:pos x="203" y="72"/>
              </a:cxn>
              <a:cxn ang="0">
                <a:pos x="183" y="104"/>
              </a:cxn>
              <a:cxn ang="0">
                <a:pos x="184" y="111"/>
              </a:cxn>
              <a:cxn ang="0">
                <a:pos x="182" y="118"/>
              </a:cxn>
              <a:cxn ang="0">
                <a:pos x="175" y="126"/>
              </a:cxn>
              <a:cxn ang="0">
                <a:pos x="175" y="126"/>
              </a:cxn>
              <a:cxn ang="0">
                <a:pos x="159" y="120"/>
              </a:cxn>
              <a:cxn ang="0">
                <a:pos x="131" y="115"/>
              </a:cxn>
              <a:cxn ang="0">
                <a:pos x="112" y="130"/>
              </a:cxn>
              <a:cxn ang="0">
                <a:pos x="106" y="138"/>
              </a:cxn>
              <a:cxn ang="0">
                <a:pos x="104" y="155"/>
              </a:cxn>
              <a:cxn ang="0">
                <a:pos x="85" y="172"/>
              </a:cxn>
              <a:cxn ang="0">
                <a:pos x="33" y="193"/>
              </a:cxn>
              <a:cxn ang="0">
                <a:pos x="25" y="181"/>
              </a:cxn>
              <a:cxn ang="0">
                <a:pos x="29" y="161"/>
              </a:cxn>
              <a:cxn ang="0">
                <a:pos x="9" y="151"/>
              </a:cxn>
              <a:cxn ang="0">
                <a:pos x="0" y="142"/>
              </a:cxn>
              <a:cxn ang="0">
                <a:pos x="0" y="142"/>
              </a:cxn>
              <a:cxn ang="0">
                <a:pos x="16" y="113"/>
              </a:cxn>
              <a:cxn ang="0">
                <a:pos x="28" y="102"/>
              </a:cxn>
              <a:cxn ang="0">
                <a:pos x="32" y="92"/>
              </a:cxn>
              <a:cxn ang="0">
                <a:pos x="33" y="81"/>
              </a:cxn>
              <a:cxn ang="0">
                <a:pos x="26" y="64"/>
              </a:cxn>
              <a:cxn ang="0">
                <a:pos x="11" y="44"/>
              </a:cxn>
              <a:cxn ang="0">
                <a:pos x="11" y="44"/>
              </a:cxn>
              <a:cxn ang="0">
                <a:pos x="18" y="40"/>
              </a:cxn>
              <a:cxn ang="0">
                <a:pos x="56" y="5"/>
              </a:cxn>
              <a:cxn ang="0">
                <a:pos x="59" y="2"/>
              </a:cxn>
              <a:cxn ang="0">
                <a:pos x="59" y="2"/>
              </a:cxn>
              <a:cxn ang="0">
                <a:pos x="70" y="9"/>
              </a:cxn>
              <a:cxn ang="0">
                <a:pos x="81" y="10"/>
              </a:cxn>
              <a:cxn ang="0">
                <a:pos x="96" y="15"/>
              </a:cxn>
              <a:cxn ang="0">
                <a:pos x="106" y="17"/>
              </a:cxn>
              <a:cxn ang="0">
                <a:pos x="124" y="3"/>
              </a:cxn>
              <a:cxn ang="0">
                <a:pos x="133" y="8"/>
              </a:cxn>
              <a:cxn ang="0">
                <a:pos x="146" y="6"/>
              </a:cxn>
              <a:cxn ang="0">
                <a:pos x="177" y="14"/>
              </a:cxn>
              <a:cxn ang="0">
                <a:pos x="193" y="18"/>
              </a:cxn>
              <a:cxn ang="0">
                <a:pos x="206" y="21"/>
              </a:cxn>
            </a:cxnLst>
            <a:rect l="0" t="0" r="r" b="b"/>
            <a:pathLst>
              <a:path w="219" h="199">
                <a:moveTo>
                  <a:pt x="206" y="21"/>
                </a:moveTo>
                <a:cubicBezTo>
                  <a:pt x="207" y="27"/>
                  <a:pt x="207" y="27"/>
                  <a:pt x="207" y="27"/>
                </a:cubicBezTo>
                <a:cubicBezTo>
                  <a:pt x="208" y="32"/>
                  <a:pt x="215" y="35"/>
                  <a:pt x="216" y="40"/>
                </a:cubicBezTo>
                <a:cubicBezTo>
                  <a:pt x="219" y="52"/>
                  <a:pt x="210" y="64"/>
                  <a:pt x="203" y="72"/>
                </a:cubicBezTo>
                <a:cubicBezTo>
                  <a:pt x="193" y="85"/>
                  <a:pt x="183" y="86"/>
                  <a:pt x="183" y="104"/>
                </a:cubicBezTo>
                <a:cubicBezTo>
                  <a:pt x="183" y="106"/>
                  <a:pt x="184" y="109"/>
                  <a:pt x="184" y="111"/>
                </a:cubicBezTo>
                <a:cubicBezTo>
                  <a:pt x="185" y="113"/>
                  <a:pt x="183" y="116"/>
                  <a:pt x="182" y="118"/>
                </a:cubicBezTo>
                <a:cubicBezTo>
                  <a:pt x="180" y="121"/>
                  <a:pt x="176" y="123"/>
                  <a:pt x="175" y="126"/>
                </a:cubicBezTo>
                <a:cubicBezTo>
                  <a:pt x="175" y="126"/>
                  <a:pt x="175" y="126"/>
                  <a:pt x="175" y="126"/>
                </a:cubicBezTo>
                <a:cubicBezTo>
                  <a:pt x="171" y="126"/>
                  <a:pt x="164" y="121"/>
                  <a:pt x="159" y="120"/>
                </a:cubicBezTo>
                <a:cubicBezTo>
                  <a:pt x="150" y="118"/>
                  <a:pt x="140" y="115"/>
                  <a:pt x="131" y="115"/>
                </a:cubicBezTo>
                <a:cubicBezTo>
                  <a:pt x="123" y="115"/>
                  <a:pt x="117" y="125"/>
                  <a:pt x="112" y="130"/>
                </a:cubicBezTo>
                <a:cubicBezTo>
                  <a:pt x="110" y="133"/>
                  <a:pt x="105" y="134"/>
                  <a:pt x="106" y="138"/>
                </a:cubicBezTo>
                <a:cubicBezTo>
                  <a:pt x="110" y="148"/>
                  <a:pt x="109" y="147"/>
                  <a:pt x="104" y="155"/>
                </a:cubicBezTo>
                <a:cubicBezTo>
                  <a:pt x="98" y="164"/>
                  <a:pt x="102" y="186"/>
                  <a:pt x="85" y="172"/>
                </a:cubicBezTo>
                <a:cubicBezTo>
                  <a:pt x="62" y="155"/>
                  <a:pt x="50" y="199"/>
                  <a:pt x="33" y="193"/>
                </a:cubicBezTo>
                <a:cubicBezTo>
                  <a:pt x="30" y="192"/>
                  <a:pt x="26" y="184"/>
                  <a:pt x="25" y="181"/>
                </a:cubicBezTo>
                <a:cubicBezTo>
                  <a:pt x="24" y="177"/>
                  <a:pt x="30" y="168"/>
                  <a:pt x="29" y="161"/>
                </a:cubicBezTo>
                <a:cubicBezTo>
                  <a:pt x="28" y="156"/>
                  <a:pt x="14" y="155"/>
                  <a:pt x="9" y="151"/>
                </a:cubicBezTo>
                <a:cubicBezTo>
                  <a:pt x="0" y="142"/>
                  <a:pt x="0" y="142"/>
                  <a:pt x="0" y="142"/>
                </a:cubicBezTo>
                <a:cubicBezTo>
                  <a:pt x="0" y="142"/>
                  <a:pt x="0" y="142"/>
                  <a:pt x="0" y="142"/>
                </a:cubicBezTo>
                <a:cubicBezTo>
                  <a:pt x="7" y="134"/>
                  <a:pt x="7" y="120"/>
                  <a:pt x="16" y="113"/>
                </a:cubicBezTo>
                <a:cubicBezTo>
                  <a:pt x="22" y="109"/>
                  <a:pt x="25" y="109"/>
                  <a:pt x="28" y="102"/>
                </a:cubicBezTo>
                <a:cubicBezTo>
                  <a:pt x="30" y="99"/>
                  <a:pt x="31" y="96"/>
                  <a:pt x="32" y="92"/>
                </a:cubicBezTo>
                <a:cubicBezTo>
                  <a:pt x="33" y="89"/>
                  <a:pt x="31" y="84"/>
                  <a:pt x="33" y="81"/>
                </a:cubicBezTo>
                <a:cubicBezTo>
                  <a:pt x="32" y="76"/>
                  <a:pt x="29" y="67"/>
                  <a:pt x="26" y="64"/>
                </a:cubicBezTo>
                <a:cubicBezTo>
                  <a:pt x="21" y="60"/>
                  <a:pt x="15" y="49"/>
                  <a:pt x="11" y="44"/>
                </a:cubicBezTo>
                <a:cubicBezTo>
                  <a:pt x="11" y="44"/>
                  <a:pt x="11" y="44"/>
                  <a:pt x="11" y="44"/>
                </a:cubicBezTo>
                <a:cubicBezTo>
                  <a:pt x="13" y="42"/>
                  <a:pt x="15" y="41"/>
                  <a:pt x="18" y="40"/>
                </a:cubicBezTo>
                <a:cubicBezTo>
                  <a:pt x="34" y="36"/>
                  <a:pt x="46" y="17"/>
                  <a:pt x="56" y="5"/>
                </a:cubicBezTo>
                <a:cubicBezTo>
                  <a:pt x="57" y="4"/>
                  <a:pt x="58" y="3"/>
                  <a:pt x="59" y="2"/>
                </a:cubicBezTo>
                <a:cubicBezTo>
                  <a:pt x="59" y="2"/>
                  <a:pt x="59" y="2"/>
                  <a:pt x="59" y="2"/>
                </a:cubicBezTo>
                <a:cubicBezTo>
                  <a:pt x="70" y="9"/>
                  <a:pt x="70" y="9"/>
                  <a:pt x="70" y="9"/>
                </a:cubicBezTo>
                <a:cubicBezTo>
                  <a:pt x="75" y="10"/>
                  <a:pt x="76" y="13"/>
                  <a:pt x="81" y="10"/>
                </a:cubicBezTo>
                <a:cubicBezTo>
                  <a:pt x="83" y="10"/>
                  <a:pt x="95" y="14"/>
                  <a:pt x="96" y="15"/>
                </a:cubicBezTo>
                <a:cubicBezTo>
                  <a:pt x="100" y="20"/>
                  <a:pt x="99" y="24"/>
                  <a:pt x="106" y="17"/>
                </a:cubicBezTo>
                <a:cubicBezTo>
                  <a:pt x="109" y="14"/>
                  <a:pt x="120" y="0"/>
                  <a:pt x="124" y="3"/>
                </a:cubicBezTo>
                <a:cubicBezTo>
                  <a:pt x="127" y="4"/>
                  <a:pt x="130" y="8"/>
                  <a:pt x="133" y="8"/>
                </a:cubicBezTo>
                <a:cubicBezTo>
                  <a:pt x="137" y="8"/>
                  <a:pt x="141" y="6"/>
                  <a:pt x="146" y="6"/>
                </a:cubicBezTo>
                <a:cubicBezTo>
                  <a:pt x="156" y="4"/>
                  <a:pt x="167" y="11"/>
                  <a:pt x="177" y="14"/>
                </a:cubicBezTo>
                <a:cubicBezTo>
                  <a:pt x="193" y="18"/>
                  <a:pt x="193" y="18"/>
                  <a:pt x="193" y="18"/>
                </a:cubicBezTo>
                <a:cubicBezTo>
                  <a:pt x="197" y="19"/>
                  <a:pt x="202" y="21"/>
                  <a:pt x="206" y="21"/>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1" name="Freeform 19"/>
          <p:cNvSpPr>
            <a:spLocks/>
          </p:cNvSpPr>
          <p:nvPr/>
        </p:nvSpPr>
        <p:spPr bwMode="auto">
          <a:xfrm>
            <a:off x="9338731" y="1942422"/>
            <a:ext cx="607562" cy="580504"/>
          </a:xfrm>
          <a:custGeom>
            <a:avLst/>
            <a:gdLst/>
            <a:ahLst/>
            <a:cxnLst>
              <a:cxn ang="0">
                <a:pos x="51" y="0"/>
              </a:cxn>
              <a:cxn ang="0">
                <a:pos x="56" y="12"/>
              </a:cxn>
              <a:cxn ang="0">
                <a:pos x="77" y="17"/>
              </a:cxn>
              <a:cxn ang="0">
                <a:pos x="86" y="25"/>
              </a:cxn>
              <a:cxn ang="0">
                <a:pos x="94" y="32"/>
              </a:cxn>
              <a:cxn ang="0">
                <a:pos x="132" y="38"/>
              </a:cxn>
              <a:cxn ang="0">
                <a:pos x="157" y="16"/>
              </a:cxn>
              <a:cxn ang="0">
                <a:pos x="157" y="30"/>
              </a:cxn>
              <a:cxn ang="0">
                <a:pos x="160" y="39"/>
              </a:cxn>
              <a:cxn ang="0">
                <a:pos x="170" y="47"/>
              </a:cxn>
              <a:cxn ang="0">
                <a:pos x="182" y="53"/>
              </a:cxn>
              <a:cxn ang="0">
                <a:pos x="187" y="36"/>
              </a:cxn>
              <a:cxn ang="0">
                <a:pos x="199" y="46"/>
              </a:cxn>
              <a:cxn ang="0">
                <a:pos x="198" y="53"/>
              </a:cxn>
              <a:cxn ang="0">
                <a:pos x="198" y="53"/>
              </a:cxn>
              <a:cxn ang="0">
                <a:pos x="176" y="65"/>
              </a:cxn>
              <a:cxn ang="0">
                <a:pos x="161" y="84"/>
              </a:cxn>
              <a:cxn ang="0">
                <a:pos x="157" y="99"/>
              </a:cxn>
              <a:cxn ang="0">
                <a:pos x="156" y="120"/>
              </a:cxn>
              <a:cxn ang="0">
                <a:pos x="142" y="132"/>
              </a:cxn>
              <a:cxn ang="0">
                <a:pos x="131" y="140"/>
              </a:cxn>
              <a:cxn ang="0">
                <a:pos x="134" y="159"/>
              </a:cxn>
              <a:cxn ang="0">
                <a:pos x="153" y="176"/>
              </a:cxn>
              <a:cxn ang="0">
                <a:pos x="153" y="176"/>
              </a:cxn>
              <a:cxn ang="0">
                <a:pos x="145" y="181"/>
              </a:cxn>
              <a:cxn ang="0">
                <a:pos x="120" y="188"/>
              </a:cxn>
              <a:cxn ang="0">
                <a:pos x="96" y="184"/>
              </a:cxn>
              <a:cxn ang="0">
                <a:pos x="66" y="176"/>
              </a:cxn>
              <a:cxn ang="0">
                <a:pos x="51" y="162"/>
              </a:cxn>
              <a:cxn ang="0">
                <a:pos x="38" y="157"/>
              </a:cxn>
              <a:cxn ang="0">
                <a:pos x="23" y="147"/>
              </a:cxn>
              <a:cxn ang="0">
                <a:pos x="23" y="147"/>
              </a:cxn>
              <a:cxn ang="0">
                <a:pos x="22" y="141"/>
              </a:cxn>
              <a:cxn ang="0">
                <a:pos x="18" y="136"/>
              </a:cxn>
              <a:cxn ang="0">
                <a:pos x="14" y="130"/>
              </a:cxn>
              <a:cxn ang="0">
                <a:pos x="21" y="112"/>
              </a:cxn>
              <a:cxn ang="0">
                <a:pos x="33" y="94"/>
              </a:cxn>
              <a:cxn ang="0">
                <a:pos x="20" y="66"/>
              </a:cxn>
              <a:cxn ang="0">
                <a:pos x="0" y="56"/>
              </a:cxn>
              <a:cxn ang="0">
                <a:pos x="1" y="44"/>
              </a:cxn>
              <a:cxn ang="0">
                <a:pos x="15" y="31"/>
              </a:cxn>
              <a:cxn ang="0">
                <a:pos x="19" y="16"/>
              </a:cxn>
              <a:cxn ang="0">
                <a:pos x="25" y="11"/>
              </a:cxn>
              <a:cxn ang="0">
                <a:pos x="41" y="3"/>
              </a:cxn>
              <a:cxn ang="0">
                <a:pos x="51" y="0"/>
              </a:cxn>
            </a:cxnLst>
            <a:rect l="0" t="0" r="r" b="b"/>
            <a:pathLst>
              <a:path w="199" h="190">
                <a:moveTo>
                  <a:pt x="51" y="0"/>
                </a:moveTo>
                <a:cubicBezTo>
                  <a:pt x="56" y="12"/>
                  <a:pt x="56" y="12"/>
                  <a:pt x="56" y="12"/>
                </a:cubicBezTo>
                <a:cubicBezTo>
                  <a:pt x="61" y="15"/>
                  <a:pt x="71" y="17"/>
                  <a:pt x="77" y="17"/>
                </a:cubicBezTo>
                <a:cubicBezTo>
                  <a:pt x="80" y="17"/>
                  <a:pt x="82" y="23"/>
                  <a:pt x="86" y="25"/>
                </a:cubicBezTo>
                <a:cubicBezTo>
                  <a:pt x="91" y="27"/>
                  <a:pt x="92" y="27"/>
                  <a:pt x="94" y="32"/>
                </a:cubicBezTo>
                <a:cubicBezTo>
                  <a:pt x="101" y="43"/>
                  <a:pt x="121" y="40"/>
                  <a:pt x="132" y="38"/>
                </a:cubicBezTo>
                <a:cubicBezTo>
                  <a:pt x="144" y="36"/>
                  <a:pt x="144" y="16"/>
                  <a:pt x="157" y="16"/>
                </a:cubicBezTo>
                <a:cubicBezTo>
                  <a:pt x="158" y="16"/>
                  <a:pt x="157" y="28"/>
                  <a:pt x="157" y="30"/>
                </a:cubicBezTo>
                <a:cubicBezTo>
                  <a:pt x="157" y="33"/>
                  <a:pt x="155" y="38"/>
                  <a:pt x="160" y="39"/>
                </a:cubicBezTo>
                <a:cubicBezTo>
                  <a:pt x="166" y="39"/>
                  <a:pt x="167" y="42"/>
                  <a:pt x="170" y="47"/>
                </a:cubicBezTo>
                <a:cubicBezTo>
                  <a:pt x="173" y="55"/>
                  <a:pt x="174" y="54"/>
                  <a:pt x="182" y="53"/>
                </a:cubicBezTo>
                <a:cubicBezTo>
                  <a:pt x="186" y="47"/>
                  <a:pt x="176" y="40"/>
                  <a:pt x="187" y="36"/>
                </a:cubicBezTo>
                <a:cubicBezTo>
                  <a:pt x="188" y="35"/>
                  <a:pt x="199" y="43"/>
                  <a:pt x="199" y="46"/>
                </a:cubicBezTo>
                <a:cubicBezTo>
                  <a:pt x="198" y="53"/>
                  <a:pt x="198" y="53"/>
                  <a:pt x="198" y="53"/>
                </a:cubicBezTo>
                <a:cubicBezTo>
                  <a:pt x="198" y="53"/>
                  <a:pt x="198" y="53"/>
                  <a:pt x="198" y="53"/>
                </a:cubicBezTo>
                <a:cubicBezTo>
                  <a:pt x="191" y="64"/>
                  <a:pt x="189" y="63"/>
                  <a:pt x="176" y="65"/>
                </a:cubicBezTo>
                <a:cubicBezTo>
                  <a:pt x="166" y="67"/>
                  <a:pt x="161" y="74"/>
                  <a:pt x="161" y="84"/>
                </a:cubicBezTo>
                <a:cubicBezTo>
                  <a:pt x="161" y="89"/>
                  <a:pt x="157" y="93"/>
                  <a:pt x="157" y="99"/>
                </a:cubicBezTo>
                <a:cubicBezTo>
                  <a:pt x="157" y="106"/>
                  <a:pt x="159" y="114"/>
                  <a:pt x="156" y="120"/>
                </a:cubicBezTo>
                <a:cubicBezTo>
                  <a:pt x="152" y="126"/>
                  <a:pt x="150" y="130"/>
                  <a:pt x="142" y="132"/>
                </a:cubicBezTo>
                <a:cubicBezTo>
                  <a:pt x="137" y="133"/>
                  <a:pt x="135" y="137"/>
                  <a:pt x="131" y="140"/>
                </a:cubicBezTo>
                <a:cubicBezTo>
                  <a:pt x="125" y="146"/>
                  <a:pt x="133" y="152"/>
                  <a:pt x="134" y="159"/>
                </a:cubicBezTo>
                <a:cubicBezTo>
                  <a:pt x="142" y="164"/>
                  <a:pt x="147" y="168"/>
                  <a:pt x="153" y="176"/>
                </a:cubicBezTo>
                <a:cubicBezTo>
                  <a:pt x="153" y="176"/>
                  <a:pt x="153" y="176"/>
                  <a:pt x="153" y="176"/>
                </a:cubicBezTo>
                <a:cubicBezTo>
                  <a:pt x="145" y="181"/>
                  <a:pt x="145" y="181"/>
                  <a:pt x="145" y="181"/>
                </a:cubicBezTo>
                <a:cubicBezTo>
                  <a:pt x="138" y="185"/>
                  <a:pt x="128" y="188"/>
                  <a:pt x="120" y="188"/>
                </a:cubicBezTo>
                <a:cubicBezTo>
                  <a:pt x="111" y="188"/>
                  <a:pt x="103" y="190"/>
                  <a:pt x="96" y="184"/>
                </a:cubicBezTo>
                <a:cubicBezTo>
                  <a:pt x="86" y="181"/>
                  <a:pt x="76" y="180"/>
                  <a:pt x="66" y="176"/>
                </a:cubicBezTo>
                <a:cubicBezTo>
                  <a:pt x="57" y="173"/>
                  <a:pt x="60" y="165"/>
                  <a:pt x="51" y="162"/>
                </a:cubicBezTo>
                <a:cubicBezTo>
                  <a:pt x="38" y="157"/>
                  <a:pt x="38" y="157"/>
                  <a:pt x="38" y="157"/>
                </a:cubicBezTo>
                <a:cubicBezTo>
                  <a:pt x="34" y="156"/>
                  <a:pt x="27" y="149"/>
                  <a:pt x="23" y="147"/>
                </a:cubicBezTo>
                <a:cubicBezTo>
                  <a:pt x="23" y="147"/>
                  <a:pt x="23" y="147"/>
                  <a:pt x="23" y="147"/>
                </a:cubicBezTo>
                <a:cubicBezTo>
                  <a:pt x="22" y="141"/>
                  <a:pt x="22" y="141"/>
                  <a:pt x="22" y="141"/>
                </a:cubicBezTo>
                <a:cubicBezTo>
                  <a:pt x="21" y="139"/>
                  <a:pt x="20" y="137"/>
                  <a:pt x="18" y="136"/>
                </a:cubicBezTo>
                <a:cubicBezTo>
                  <a:pt x="16" y="135"/>
                  <a:pt x="15" y="132"/>
                  <a:pt x="14" y="130"/>
                </a:cubicBezTo>
                <a:cubicBezTo>
                  <a:pt x="10" y="122"/>
                  <a:pt x="16" y="117"/>
                  <a:pt x="21" y="112"/>
                </a:cubicBezTo>
                <a:cubicBezTo>
                  <a:pt x="25" y="107"/>
                  <a:pt x="28" y="98"/>
                  <a:pt x="33" y="94"/>
                </a:cubicBezTo>
                <a:cubicBezTo>
                  <a:pt x="45" y="85"/>
                  <a:pt x="30" y="69"/>
                  <a:pt x="20" y="66"/>
                </a:cubicBezTo>
                <a:cubicBezTo>
                  <a:pt x="16" y="64"/>
                  <a:pt x="1" y="59"/>
                  <a:pt x="0" y="56"/>
                </a:cubicBezTo>
                <a:cubicBezTo>
                  <a:pt x="0" y="51"/>
                  <a:pt x="0" y="49"/>
                  <a:pt x="1" y="44"/>
                </a:cubicBezTo>
                <a:cubicBezTo>
                  <a:pt x="4" y="38"/>
                  <a:pt x="9" y="30"/>
                  <a:pt x="15" y="31"/>
                </a:cubicBezTo>
                <a:cubicBezTo>
                  <a:pt x="22" y="31"/>
                  <a:pt x="20" y="21"/>
                  <a:pt x="19" y="16"/>
                </a:cubicBezTo>
                <a:cubicBezTo>
                  <a:pt x="18" y="12"/>
                  <a:pt x="22" y="13"/>
                  <a:pt x="25" y="11"/>
                </a:cubicBezTo>
                <a:cubicBezTo>
                  <a:pt x="31" y="9"/>
                  <a:pt x="36" y="5"/>
                  <a:pt x="41" y="3"/>
                </a:cubicBezTo>
                <a:cubicBezTo>
                  <a:pt x="45" y="2"/>
                  <a:pt x="48" y="2"/>
                  <a:pt x="51"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2" name="Freeform 20"/>
          <p:cNvSpPr>
            <a:spLocks/>
          </p:cNvSpPr>
          <p:nvPr/>
        </p:nvSpPr>
        <p:spPr bwMode="auto">
          <a:xfrm>
            <a:off x="9719993" y="2092468"/>
            <a:ext cx="504252" cy="388642"/>
          </a:xfrm>
          <a:custGeom>
            <a:avLst/>
            <a:gdLst/>
            <a:ahLst/>
            <a:cxnLst>
              <a:cxn ang="0">
                <a:pos x="125" y="9"/>
              </a:cxn>
              <a:cxn ang="0">
                <a:pos x="147" y="8"/>
              </a:cxn>
              <a:cxn ang="0">
                <a:pos x="147" y="8"/>
              </a:cxn>
              <a:cxn ang="0">
                <a:pos x="143" y="19"/>
              </a:cxn>
              <a:cxn ang="0">
                <a:pos x="143" y="31"/>
              </a:cxn>
              <a:cxn ang="0">
                <a:pos x="142" y="38"/>
              </a:cxn>
              <a:cxn ang="0">
                <a:pos x="138" y="48"/>
              </a:cxn>
              <a:cxn ang="0">
                <a:pos x="149" y="60"/>
              </a:cxn>
              <a:cxn ang="0">
                <a:pos x="156" y="68"/>
              </a:cxn>
              <a:cxn ang="0">
                <a:pos x="159" y="81"/>
              </a:cxn>
              <a:cxn ang="0">
                <a:pos x="134" y="99"/>
              </a:cxn>
              <a:cxn ang="0">
                <a:pos x="104" y="107"/>
              </a:cxn>
              <a:cxn ang="0">
                <a:pos x="104" y="107"/>
              </a:cxn>
              <a:cxn ang="0">
                <a:pos x="95" y="107"/>
              </a:cxn>
              <a:cxn ang="0">
                <a:pos x="73" y="102"/>
              </a:cxn>
              <a:cxn ang="0">
                <a:pos x="53" y="104"/>
              </a:cxn>
              <a:cxn ang="0">
                <a:pos x="48" y="108"/>
              </a:cxn>
              <a:cxn ang="0">
                <a:pos x="43" y="113"/>
              </a:cxn>
              <a:cxn ang="0">
                <a:pos x="34" y="122"/>
              </a:cxn>
              <a:cxn ang="0">
                <a:pos x="28" y="127"/>
              </a:cxn>
              <a:cxn ang="0">
                <a:pos x="28" y="127"/>
              </a:cxn>
              <a:cxn ang="0">
                <a:pos x="9" y="110"/>
              </a:cxn>
              <a:cxn ang="0">
                <a:pos x="6" y="91"/>
              </a:cxn>
              <a:cxn ang="0">
                <a:pos x="17" y="83"/>
              </a:cxn>
              <a:cxn ang="0">
                <a:pos x="31" y="71"/>
              </a:cxn>
              <a:cxn ang="0">
                <a:pos x="32" y="50"/>
              </a:cxn>
              <a:cxn ang="0">
                <a:pos x="36" y="35"/>
              </a:cxn>
              <a:cxn ang="0">
                <a:pos x="51" y="16"/>
              </a:cxn>
              <a:cxn ang="0">
                <a:pos x="73" y="4"/>
              </a:cxn>
              <a:cxn ang="0">
                <a:pos x="73" y="4"/>
              </a:cxn>
              <a:cxn ang="0">
                <a:pos x="82" y="3"/>
              </a:cxn>
              <a:cxn ang="0">
                <a:pos x="92" y="6"/>
              </a:cxn>
              <a:cxn ang="0">
                <a:pos x="112" y="8"/>
              </a:cxn>
              <a:cxn ang="0">
                <a:pos x="125" y="9"/>
              </a:cxn>
            </a:cxnLst>
            <a:rect l="0" t="0" r="r" b="b"/>
            <a:pathLst>
              <a:path w="165" h="127">
                <a:moveTo>
                  <a:pt x="125" y="9"/>
                </a:moveTo>
                <a:cubicBezTo>
                  <a:pt x="147" y="8"/>
                  <a:pt x="147" y="8"/>
                  <a:pt x="147" y="8"/>
                </a:cubicBezTo>
                <a:cubicBezTo>
                  <a:pt x="147" y="8"/>
                  <a:pt x="147" y="8"/>
                  <a:pt x="147" y="8"/>
                </a:cubicBezTo>
                <a:cubicBezTo>
                  <a:pt x="143" y="19"/>
                  <a:pt x="143" y="19"/>
                  <a:pt x="143" y="19"/>
                </a:cubicBezTo>
                <a:cubicBezTo>
                  <a:pt x="144" y="22"/>
                  <a:pt x="144" y="29"/>
                  <a:pt x="143" y="31"/>
                </a:cubicBezTo>
                <a:cubicBezTo>
                  <a:pt x="143" y="34"/>
                  <a:pt x="143" y="36"/>
                  <a:pt x="142" y="38"/>
                </a:cubicBezTo>
                <a:cubicBezTo>
                  <a:pt x="141" y="41"/>
                  <a:pt x="135" y="45"/>
                  <a:pt x="138" y="48"/>
                </a:cubicBezTo>
                <a:cubicBezTo>
                  <a:pt x="141" y="52"/>
                  <a:pt x="145" y="56"/>
                  <a:pt x="149" y="60"/>
                </a:cubicBezTo>
                <a:cubicBezTo>
                  <a:pt x="151" y="63"/>
                  <a:pt x="152" y="67"/>
                  <a:pt x="156" y="68"/>
                </a:cubicBezTo>
                <a:cubicBezTo>
                  <a:pt x="165" y="69"/>
                  <a:pt x="161" y="74"/>
                  <a:pt x="159" y="81"/>
                </a:cubicBezTo>
                <a:cubicBezTo>
                  <a:pt x="157" y="95"/>
                  <a:pt x="142" y="91"/>
                  <a:pt x="134" y="99"/>
                </a:cubicBezTo>
                <a:cubicBezTo>
                  <a:pt x="125" y="109"/>
                  <a:pt x="118" y="107"/>
                  <a:pt x="104" y="107"/>
                </a:cubicBezTo>
                <a:cubicBezTo>
                  <a:pt x="104" y="107"/>
                  <a:pt x="104" y="107"/>
                  <a:pt x="104" y="107"/>
                </a:cubicBezTo>
                <a:cubicBezTo>
                  <a:pt x="95" y="107"/>
                  <a:pt x="95" y="107"/>
                  <a:pt x="95" y="107"/>
                </a:cubicBezTo>
                <a:cubicBezTo>
                  <a:pt x="87" y="107"/>
                  <a:pt x="81" y="104"/>
                  <a:pt x="73" y="102"/>
                </a:cubicBezTo>
                <a:cubicBezTo>
                  <a:pt x="66" y="100"/>
                  <a:pt x="60" y="102"/>
                  <a:pt x="53" y="104"/>
                </a:cubicBezTo>
                <a:cubicBezTo>
                  <a:pt x="48" y="108"/>
                  <a:pt x="48" y="108"/>
                  <a:pt x="48" y="108"/>
                </a:cubicBezTo>
                <a:cubicBezTo>
                  <a:pt x="46" y="110"/>
                  <a:pt x="45" y="112"/>
                  <a:pt x="43" y="113"/>
                </a:cubicBezTo>
                <a:cubicBezTo>
                  <a:pt x="40" y="116"/>
                  <a:pt x="37" y="119"/>
                  <a:pt x="34" y="122"/>
                </a:cubicBezTo>
                <a:cubicBezTo>
                  <a:pt x="32" y="123"/>
                  <a:pt x="30" y="126"/>
                  <a:pt x="28" y="127"/>
                </a:cubicBezTo>
                <a:cubicBezTo>
                  <a:pt x="28" y="127"/>
                  <a:pt x="28" y="127"/>
                  <a:pt x="28" y="127"/>
                </a:cubicBezTo>
                <a:cubicBezTo>
                  <a:pt x="22" y="119"/>
                  <a:pt x="17" y="115"/>
                  <a:pt x="9" y="110"/>
                </a:cubicBezTo>
                <a:cubicBezTo>
                  <a:pt x="8" y="103"/>
                  <a:pt x="0" y="97"/>
                  <a:pt x="6" y="91"/>
                </a:cubicBezTo>
                <a:cubicBezTo>
                  <a:pt x="10" y="88"/>
                  <a:pt x="12" y="84"/>
                  <a:pt x="17" y="83"/>
                </a:cubicBezTo>
                <a:cubicBezTo>
                  <a:pt x="25" y="81"/>
                  <a:pt x="27" y="77"/>
                  <a:pt x="31" y="71"/>
                </a:cubicBezTo>
                <a:cubicBezTo>
                  <a:pt x="34" y="65"/>
                  <a:pt x="32" y="57"/>
                  <a:pt x="32" y="50"/>
                </a:cubicBezTo>
                <a:cubicBezTo>
                  <a:pt x="32" y="44"/>
                  <a:pt x="36" y="40"/>
                  <a:pt x="36" y="35"/>
                </a:cubicBezTo>
                <a:cubicBezTo>
                  <a:pt x="36" y="25"/>
                  <a:pt x="41" y="18"/>
                  <a:pt x="51" y="16"/>
                </a:cubicBezTo>
                <a:cubicBezTo>
                  <a:pt x="64" y="14"/>
                  <a:pt x="66" y="15"/>
                  <a:pt x="73" y="4"/>
                </a:cubicBezTo>
                <a:cubicBezTo>
                  <a:pt x="73" y="4"/>
                  <a:pt x="73" y="4"/>
                  <a:pt x="73" y="4"/>
                </a:cubicBezTo>
                <a:cubicBezTo>
                  <a:pt x="77" y="4"/>
                  <a:pt x="79" y="4"/>
                  <a:pt x="82" y="3"/>
                </a:cubicBezTo>
                <a:cubicBezTo>
                  <a:pt x="88" y="0"/>
                  <a:pt x="89" y="3"/>
                  <a:pt x="92" y="6"/>
                </a:cubicBezTo>
                <a:cubicBezTo>
                  <a:pt x="98" y="11"/>
                  <a:pt x="106" y="8"/>
                  <a:pt x="112" y="8"/>
                </a:cubicBezTo>
                <a:cubicBezTo>
                  <a:pt x="125" y="9"/>
                  <a:pt x="125" y="9"/>
                  <a:pt x="125" y="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3" name="Freeform 21"/>
          <p:cNvSpPr>
            <a:spLocks/>
          </p:cNvSpPr>
          <p:nvPr/>
        </p:nvSpPr>
        <p:spPr bwMode="auto">
          <a:xfrm>
            <a:off x="9493695" y="1708745"/>
            <a:ext cx="629699" cy="415700"/>
          </a:xfrm>
          <a:custGeom>
            <a:avLst/>
            <a:gdLst/>
            <a:ahLst/>
            <a:cxnLst>
              <a:cxn ang="0">
                <a:pos x="179" y="38"/>
              </a:cxn>
              <a:cxn ang="0">
                <a:pos x="190" y="46"/>
              </a:cxn>
              <a:cxn ang="0">
                <a:pos x="193" y="54"/>
              </a:cxn>
              <a:cxn ang="0">
                <a:pos x="201" y="68"/>
              </a:cxn>
              <a:cxn ang="0">
                <a:pos x="194" y="78"/>
              </a:cxn>
              <a:cxn ang="0">
                <a:pos x="196" y="89"/>
              </a:cxn>
              <a:cxn ang="0">
                <a:pos x="205" y="97"/>
              </a:cxn>
              <a:cxn ang="0">
                <a:pos x="199" y="110"/>
              </a:cxn>
              <a:cxn ang="0">
                <a:pos x="198" y="124"/>
              </a:cxn>
              <a:cxn ang="0">
                <a:pos x="199" y="128"/>
              </a:cxn>
              <a:cxn ang="0">
                <a:pos x="199" y="134"/>
              </a:cxn>
              <a:cxn ang="0">
                <a:pos x="199" y="134"/>
              </a:cxn>
              <a:cxn ang="0">
                <a:pos x="186" y="133"/>
              </a:cxn>
              <a:cxn ang="0">
                <a:pos x="166" y="131"/>
              </a:cxn>
              <a:cxn ang="0">
                <a:pos x="156" y="128"/>
              </a:cxn>
              <a:cxn ang="0">
                <a:pos x="147" y="129"/>
              </a:cxn>
              <a:cxn ang="0">
                <a:pos x="147" y="129"/>
              </a:cxn>
              <a:cxn ang="0">
                <a:pos x="148" y="122"/>
              </a:cxn>
              <a:cxn ang="0">
                <a:pos x="136" y="112"/>
              </a:cxn>
              <a:cxn ang="0">
                <a:pos x="131" y="129"/>
              </a:cxn>
              <a:cxn ang="0">
                <a:pos x="119" y="123"/>
              </a:cxn>
              <a:cxn ang="0">
                <a:pos x="109" y="115"/>
              </a:cxn>
              <a:cxn ang="0">
                <a:pos x="106" y="106"/>
              </a:cxn>
              <a:cxn ang="0">
                <a:pos x="106" y="92"/>
              </a:cxn>
              <a:cxn ang="0">
                <a:pos x="81" y="114"/>
              </a:cxn>
              <a:cxn ang="0">
                <a:pos x="43" y="108"/>
              </a:cxn>
              <a:cxn ang="0">
                <a:pos x="35" y="101"/>
              </a:cxn>
              <a:cxn ang="0">
                <a:pos x="26" y="93"/>
              </a:cxn>
              <a:cxn ang="0">
                <a:pos x="5" y="88"/>
              </a:cxn>
              <a:cxn ang="0">
                <a:pos x="0" y="76"/>
              </a:cxn>
              <a:cxn ang="0">
                <a:pos x="0" y="76"/>
              </a:cxn>
              <a:cxn ang="0">
                <a:pos x="3" y="58"/>
              </a:cxn>
              <a:cxn ang="0">
                <a:pos x="1" y="35"/>
              </a:cxn>
              <a:cxn ang="0">
                <a:pos x="4" y="26"/>
              </a:cxn>
              <a:cxn ang="0">
                <a:pos x="4" y="26"/>
              </a:cxn>
              <a:cxn ang="0">
                <a:pos x="7" y="27"/>
              </a:cxn>
              <a:cxn ang="0">
                <a:pos x="56" y="22"/>
              </a:cxn>
              <a:cxn ang="0">
                <a:pos x="72" y="38"/>
              </a:cxn>
              <a:cxn ang="0">
                <a:pos x="104" y="43"/>
              </a:cxn>
              <a:cxn ang="0">
                <a:pos x="133" y="47"/>
              </a:cxn>
              <a:cxn ang="0">
                <a:pos x="174" y="45"/>
              </a:cxn>
              <a:cxn ang="0">
                <a:pos x="179" y="38"/>
              </a:cxn>
            </a:cxnLst>
            <a:rect l="0" t="0" r="r" b="b"/>
            <a:pathLst>
              <a:path w="206" h="136">
                <a:moveTo>
                  <a:pt x="179" y="38"/>
                </a:moveTo>
                <a:cubicBezTo>
                  <a:pt x="190" y="46"/>
                  <a:pt x="190" y="46"/>
                  <a:pt x="190" y="46"/>
                </a:cubicBezTo>
                <a:cubicBezTo>
                  <a:pt x="193" y="49"/>
                  <a:pt x="191" y="51"/>
                  <a:pt x="193" y="54"/>
                </a:cubicBezTo>
                <a:cubicBezTo>
                  <a:pt x="194" y="56"/>
                  <a:pt x="201" y="67"/>
                  <a:pt x="201" y="68"/>
                </a:cubicBezTo>
                <a:cubicBezTo>
                  <a:pt x="200" y="71"/>
                  <a:pt x="195" y="73"/>
                  <a:pt x="194" y="78"/>
                </a:cubicBezTo>
                <a:cubicBezTo>
                  <a:pt x="194" y="81"/>
                  <a:pt x="194" y="87"/>
                  <a:pt x="196" y="89"/>
                </a:cubicBezTo>
                <a:cubicBezTo>
                  <a:pt x="200" y="93"/>
                  <a:pt x="203" y="91"/>
                  <a:pt x="205" y="97"/>
                </a:cubicBezTo>
                <a:cubicBezTo>
                  <a:pt x="206" y="101"/>
                  <a:pt x="200" y="107"/>
                  <a:pt x="199" y="110"/>
                </a:cubicBezTo>
                <a:cubicBezTo>
                  <a:pt x="195" y="115"/>
                  <a:pt x="196" y="118"/>
                  <a:pt x="198" y="124"/>
                </a:cubicBezTo>
                <a:cubicBezTo>
                  <a:pt x="198" y="125"/>
                  <a:pt x="199" y="127"/>
                  <a:pt x="199" y="128"/>
                </a:cubicBezTo>
                <a:cubicBezTo>
                  <a:pt x="200" y="130"/>
                  <a:pt x="199" y="132"/>
                  <a:pt x="199" y="134"/>
                </a:cubicBezTo>
                <a:cubicBezTo>
                  <a:pt x="199" y="134"/>
                  <a:pt x="199" y="134"/>
                  <a:pt x="199" y="134"/>
                </a:cubicBezTo>
                <a:cubicBezTo>
                  <a:pt x="186" y="133"/>
                  <a:pt x="186" y="133"/>
                  <a:pt x="186" y="133"/>
                </a:cubicBezTo>
                <a:cubicBezTo>
                  <a:pt x="180" y="133"/>
                  <a:pt x="172" y="136"/>
                  <a:pt x="166" y="131"/>
                </a:cubicBezTo>
                <a:cubicBezTo>
                  <a:pt x="163" y="128"/>
                  <a:pt x="162" y="125"/>
                  <a:pt x="156" y="128"/>
                </a:cubicBezTo>
                <a:cubicBezTo>
                  <a:pt x="153" y="129"/>
                  <a:pt x="151" y="129"/>
                  <a:pt x="147" y="129"/>
                </a:cubicBezTo>
                <a:cubicBezTo>
                  <a:pt x="147" y="129"/>
                  <a:pt x="147" y="129"/>
                  <a:pt x="147" y="129"/>
                </a:cubicBezTo>
                <a:cubicBezTo>
                  <a:pt x="148" y="122"/>
                  <a:pt x="148" y="122"/>
                  <a:pt x="148" y="122"/>
                </a:cubicBezTo>
                <a:cubicBezTo>
                  <a:pt x="148" y="119"/>
                  <a:pt x="137" y="111"/>
                  <a:pt x="136" y="112"/>
                </a:cubicBezTo>
                <a:cubicBezTo>
                  <a:pt x="125" y="116"/>
                  <a:pt x="135" y="123"/>
                  <a:pt x="131" y="129"/>
                </a:cubicBezTo>
                <a:cubicBezTo>
                  <a:pt x="123" y="130"/>
                  <a:pt x="122" y="131"/>
                  <a:pt x="119" y="123"/>
                </a:cubicBezTo>
                <a:cubicBezTo>
                  <a:pt x="116" y="118"/>
                  <a:pt x="115" y="115"/>
                  <a:pt x="109" y="115"/>
                </a:cubicBezTo>
                <a:cubicBezTo>
                  <a:pt x="104" y="114"/>
                  <a:pt x="106" y="109"/>
                  <a:pt x="106" y="106"/>
                </a:cubicBezTo>
                <a:cubicBezTo>
                  <a:pt x="106" y="104"/>
                  <a:pt x="107" y="92"/>
                  <a:pt x="106" y="92"/>
                </a:cubicBezTo>
                <a:cubicBezTo>
                  <a:pt x="93" y="92"/>
                  <a:pt x="93" y="112"/>
                  <a:pt x="81" y="114"/>
                </a:cubicBezTo>
                <a:cubicBezTo>
                  <a:pt x="70" y="116"/>
                  <a:pt x="50" y="119"/>
                  <a:pt x="43" y="108"/>
                </a:cubicBezTo>
                <a:cubicBezTo>
                  <a:pt x="41" y="103"/>
                  <a:pt x="40" y="103"/>
                  <a:pt x="35" y="101"/>
                </a:cubicBezTo>
                <a:cubicBezTo>
                  <a:pt x="31" y="99"/>
                  <a:pt x="29" y="93"/>
                  <a:pt x="26" y="93"/>
                </a:cubicBezTo>
                <a:cubicBezTo>
                  <a:pt x="20" y="93"/>
                  <a:pt x="10" y="91"/>
                  <a:pt x="5" y="88"/>
                </a:cubicBezTo>
                <a:cubicBezTo>
                  <a:pt x="0" y="76"/>
                  <a:pt x="0" y="76"/>
                  <a:pt x="0" y="76"/>
                </a:cubicBezTo>
                <a:cubicBezTo>
                  <a:pt x="0" y="76"/>
                  <a:pt x="0" y="76"/>
                  <a:pt x="0" y="76"/>
                </a:cubicBezTo>
                <a:cubicBezTo>
                  <a:pt x="2" y="70"/>
                  <a:pt x="4" y="64"/>
                  <a:pt x="3" y="58"/>
                </a:cubicBezTo>
                <a:cubicBezTo>
                  <a:pt x="2" y="50"/>
                  <a:pt x="0" y="43"/>
                  <a:pt x="1" y="35"/>
                </a:cubicBezTo>
                <a:cubicBezTo>
                  <a:pt x="4" y="26"/>
                  <a:pt x="4" y="26"/>
                  <a:pt x="4" y="26"/>
                </a:cubicBezTo>
                <a:cubicBezTo>
                  <a:pt x="4" y="26"/>
                  <a:pt x="4" y="26"/>
                  <a:pt x="4" y="26"/>
                </a:cubicBezTo>
                <a:cubicBezTo>
                  <a:pt x="5" y="26"/>
                  <a:pt x="6" y="27"/>
                  <a:pt x="7" y="27"/>
                </a:cubicBezTo>
                <a:cubicBezTo>
                  <a:pt x="25" y="38"/>
                  <a:pt x="44" y="0"/>
                  <a:pt x="56" y="22"/>
                </a:cubicBezTo>
                <a:cubicBezTo>
                  <a:pt x="60" y="29"/>
                  <a:pt x="65" y="35"/>
                  <a:pt x="72" y="38"/>
                </a:cubicBezTo>
                <a:cubicBezTo>
                  <a:pt x="82" y="43"/>
                  <a:pt x="92" y="28"/>
                  <a:pt x="104" y="43"/>
                </a:cubicBezTo>
                <a:cubicBezTo>
                  <a:pt x="113" y="54"/>
                  <a:pt x="123" y="38"/>
                  <a:pt x="133" y="47"/>
                </a:cubicBezTo>
                <a:cubicBezTo>
                  <a:pt x="145" y="59"/>
                  <a:pt x="163" y="56"/>
                  <a:pt x="174" y="45"/>
                </a:cubicBezTo>
                <a:cubicBezTo>
                  <a:pt x="176" y="43"/>
                  <a:pt x="177" y="40"/>
                  <a:pt x="179" y="38"/>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4" name="Freeform 22"/>
          <p:cNvSpPr>
            <a:spLocks/>
          </p:cNvSpPr>
          <p:nvPr/>
        </p:nvSpPr>
        <p:spPr bwMode="auto">
          <a:xfrm>
            <a:off x="9867579" y="2722167"/>
            <a:ext cx="614940" cy="622320"/>
          </a:xfrm>
          <a:custGeom>
            <a:avLst/>
            <a:gdLst/>
            <a:ahLst/>
            <a:cxnLst>
              <a:cxn ang="0">
                <a:pos x="102" y="0"/>
              </a:cxn>
              <a:cxn ang="0">
                <a:pos x="97" y="15"/>
              </a:cxn>
              <a:cxn ang="0">
                <a:pos x="101" y="24"/>
              </a:cxn>
              <a:cxn ang="0">
                <a:pos x="117" y="23"/>
              </a:cxn>
              <a:cxn ang="0">
                <a:pos x="137" y="16"/>
              </a:cxn>
              <a:cxn ang="0">
                <a:pos x="144" y="10"/>
              </a:cxn>
              <a:cxn ang="0">
                <a:pos x="156" y="12"/>
              </a:cxn>
              <a:cxn ang="0">
                <a:pos x="176" y="18"/>
              </a:cxn>
              <a:cxn ang="0">
                <a:pos x="181" y="24"/>
              </a:cxn>
              <a:cxn ang="0">
                <a:pos x="181" y="34"/>
              </a:cxn>
              <a:cxn ang="0">
                <a:pos x="181" y="34"/>
              </a:cxn>
              <a:cxn ang="0">
                <a:pos x="179" y="51"/>
              </a:cxn>
              <a:cxn ang="0">
                <a:pos x="188" y="70"/>
              </a:cxn>
              <a:cxn ang="0">
                <a:pos x="198" y="88"/>
              </a:cxn>
              <a:cxn ang="0">
                <a:pos x="177" y="120"/>
              </a:cxn>
              <a:cxn ang="0">
                <a:pos x="179" y="140"/>
              </a:cxn>
              <a:cxn ang="0">
                <a:pos x="182" y="156"/>
              </a:cxn>
              <a:cxn ang="0">
                <a:pos x="182" y="156"/>
              </a:cxn>
              <a:cxn ang="0">
                <a:pos x="172" y="158"/>
              </a:cxn>
              <a:cxn ang="0">
                <a:pos x="161" y="164"/>
              </a:cxn>
              <a:cxn ang="0">
                <a:pos x="139" y="181"/>
              </a:cxn>
              <a:cxn ang="0">
                <a:pos x="127" y="182"/>
              </a:cxn>
              <a:cxn ang="0">
                <a:pos x="115" y="178"/>
              </a:cxn>
              <a:cxn ang="0">
                <a:pos x="105" y="184"/>
              </a:cxn>
              <a:cxn ang="0">
                <a:pos x="86" y="183"/>
              </a:cxn>
              <a:cxn ang="0">
                <a:pos x="80" y="178"/>
              </a:cxn>
              <a:cxn ang="0">
                <a:pos x="66" y="189"/>
              </a:cxn>
              <a:cxn ang="0">
                <a:pos x="61" y="197"/>
              </a:cxn>
              <a:cxn ang="0">
                <a:pos x="53" y="203"/>
              </a:cxn>
              <a:cxn ang="0">
                <a:pos x="53" y="203"/>
              </a:cxn>
              <a:cxn ang="0">
                <a:pos x="39" y="184"/>
              </a:cxn>
              <a:cxn ang="0">
                <a:pos x="36" y="167"/>
              </a:cxn>
              <a:cxn ang="0">
                <a:pos x="51" y="153"/>
              </a:cxn>
              <a:cxn ang="0">
                <a:pos x="62" y="148"/>
              </a:cxn>
              <a:cxn ang="0">
                <a:pos x="56" y="133"/>
              </a:cxn>
              <a:cxn ang="0">
                <a:pos x="47" y="127"/>
              </a:cxn>
              <a:cxn ang="0">
                <a:pos x="43" y="97"/>
              </a:cxn>
              <a:cxn ang="0">
                <a:pos x="52" y="76"/>
              </a:cxn>
              <a:cxn ang="0">
                <a:pos x="46" y="66"/>
              </a:cxn>
              <a:cxn ang="0">
                <a:pos x="27" y="72"/>
              </a:cxn>
              <a:cxn ang="0">
                <a:pos x="0" y="82"/>
              </a:cxn>
              <a:cxn ang="0">
                <a:pos x="0" y="82"/>
              </a:cxn>
              <a:cxn ang="0">
                <a:pos x="3" y="64"/>
              </a:cxn>
              <a:cxn ang="0">
                <a:pos x="10" y="53"/>
              </a:cxn>
              <a:cxn ang="0">
                <a:pos x="13" y="44"/>
              </a:cxn>
              <a:cxn ang="0">
                <a:pos x="24" y="44"/>
              </a:cxn>
              <a:cxn ang="0">
                <a:pos x="43" y="32"/>
              </a:cxn>
              <a:cxn ang="0">
                <a:pos x="48" y="24"/>
              </a:cxn>
              <a:cxn ang="0">
                <a:pos x="51" y="13"/>
              </a:cxn>
              <a:cxn ang="0">
                <a:pos x="58" y="2"/>
              </a:cxn>
              <a:cxn ang="0">
                <a:pos x="58" y="2"/>
              </a:cxn>
              <a:cxn ang="0">
                <a:pos x="81" y="0"/>
              </a:cxn>
              <a:cxn ang="0">
                <a:pos x="102" y="0"/>
              </a:cxn>
            </a:cxnLst>
            <a:rect l="0" t="0" r="r" b="b"/>
            <a:pathLst>
              <a:path w="201" h="203">
                <a:moveTo>
                  <a:pt x="102" y="0"/>
                </a:moveTo>
                <a:cubicBezTo>
                  <a:pt x="99" y="5"/>
                  <a:pt x="96" y="9"/>
                  <a:pt x="97" y="15"/>
                </a:cubicBezTo>
                <a:cubicBezTo>
                  <a:pt x="97" y="18"/>
                  <a:pt x="100" y="20"/>
                  <a:pt x="101" y="24"/>
                </a:cubicBezTo>
                <a:cubicBezTo>
                  <a:pt x="102" y="27"/>
                  <a:pt x="114" y="23"/>
                  <a:pt x="117" y="23"/>
                </a:cubicBezTo>
                <a:cubicBezTo>
                  <a:pt x="124" y="24"/>
                  <a:pt x="133" y="22"/>
                  <a:pt x="137" y="16"/>
                </a:cubicBezTo>
                <a:cubicBezTo>
                  <a:pt x="140" y="15"/>
                  <a:pt x="141" y="11"/>
                  <a:pt x="144" y="10"/>
                </a:cubicBezTo>
                <a:cubicBezTo>
                  <a:pt x="148" y="8"/>
                  <a:pt x="153" y="10"/>
                  <a:pt x="156" y="12"/>
                </a:cubicBezTo>
                <a:cubicBezTo>
                  <a:pt x="163" y="14"/>
                  <a:pt x="169" y="15"/>
                  <a:pt x="176" y="18"/>
                </a:cubicBezTo>
                <a:cubicBezTo>
                  <a:pt x="179" y="19"/>
                  <a:pt x="180" y="21"/>
                  <a:pt x="181" y="24"/>
                </a:cubicBezTo>
                <a:cubicBezTo>
                  <a:pt x="181" y="26"/>
                  <a:pt x="182" y="32"/>
                  <a:pt x="181" y="34"/>
                </a:cubicBezTo>
                <a:cubicBezTo>
                  <a:pt x="181" y="34"/>
                  <a:pt x="181" y="34"/>
                  <a:pt x="181" y="34"/>
                </a:cubicBezTo>
                <a:cubicBezTo>
                  <a:pt x="179" y="51"/>
                  <a:pt x="179" y="51"/>
                  <a:pt x="179" y="51"/>
                </a:cubicBezTo>
                <a:cubicBezTo>
                  <a:pt x="182" y="58"/>
                  <a:pt x="185" y="63"/>
                  <a:pt x="188" y="70"/>
                </a:cubicBezTo>
                <a:cubicBezTo>
                  <a:pt x="192" y="76"/>
                  <a:pt x="197" y="81"/>
                  <a:pt x="198" y="88"/>
                </a:cubicBezTo>
                <a:cubicBezTo>
                  <a:pt x="201" y="102"/>
                  <a:pt x="180" y="108"/>
                  <a:pt x="177" y="120"/>
                </a:cubicBezTo>
                <a:cubicBezTo>
                  <a:pt x="176" y="128"/>
                  <a:pt x="177" y="133"/>
                  <a:pt x="179" y="140"/>
                </a:cubicBezTo>
                <a:cubicBezTo>
                  <a:pt x="180" y="145"/>
                  <a:pt x="184" y="151"/>
                  <a:pt x="182" y="156"/>
                </a:cubicBezTo>
                <a:cubicBezTo>
                  <a:pt x="182" y="156"/>
                  <a:pt x="182" y="156"/>
                  <a:pt x="182" y="156"/>
                </a:cubicBezTo>
                <a:cubicBezTo>
                  <a:pt x="179" y="157"/>
                  <a:pt x="175" y="156"/>
                  <a:pt x="172" y="158"/>
                </a:cubicBezTo>
                <a:cubicBezTo>
                  <a:pt x="168" y="159"/>
                  <a:pt x="164" y="162"/>
                  <a:pt x="161" y="164"/>
                </a:cubicBezTo>
                <a:cubicBezTo>
                  <a:pt x="153" y="169"/>
                  <a:pt x="147" y="176"/>
                  <a:pt x="139" y="181"/>
                </a:cubicBezTo>
                <a:cubicBezTo>
                  <a:pt x="133" y="185"/>
                  <a:pt x="133" y="186"/>
                  <a:pt x="127" y="182"/>
                </a:cubicBezTo>
                <a:cubicBezTo>
                  <a:pt x="123" y="182"/>
                  <a:pt x="119" y="179"/>
                  <a:pt x="115" y="178"/>
                </a:cubicBezTo>
                <a:cubicBezTo>
                  <a:pt x="109" y="177"/>
                  <a:pt x="108" y="181"/>
                  <a:pt x="105" y="184"/>
                </a:cubicBezTo>
                <a:cubicBezTo>
                  <a:pt x="99" y="190"/>
                  <a:pt x="92" y="185"/>
                  <a:pt x="86" y="183"/>
                </a:cubicBezTo>
                <a:cubicBezTo>
                  <a:pt x="85" y="182"/>
                  <a:pt x="80" y="178"/>
                  <a:pt x="80" y="178"/>
                </a:cubicBezTo>
                <a:cubicBezTo>
                  <a:pt x="76" y="178"/>
                  <a:pt x="71" y="187"/>
                  <a:pt x="66" y="189"/>
                </a:cubicBezTo>
                <a:cubicBezTo>
                  <a:pt x="64" y="190"/>
                  <a:pt x="62" y="195"/>
                  <a:pt x="61" y="197"/>
                </a:cubicBezTo>
                <a:cubicBezTo>
                  <a:pt x="59" y="202"/>
                  <a:pt x="57" y="201"/>
                  <a:pt x="53" y="203"/>
                </a:cubicBezTo>
                <a:cubicBezTo>
                  <a:pt x="53" y="203"/>
                  <a:pt x="53" y="203"/>
                  <a:pt x="53" y="203"/>
                </a:cubicBezTo>
                <a:cubicBezTo>
                  <a:pt x="39" y="184"/>
                  <a:pt x="39" y="184"/>
                  <a:pt x="39" y="184"/>
                </a:cubicBezTo>
                <a:cubicBezTo>
                  <a:pt x="29" y="179"/>
                  <a:pt x="32" y="176"/>
                  <a:pt x="36" y="167"/>
                </a:cubicBezTo>
                <a:cubicBezTo>
                  <a:pt x="38" y="162"/>
                  <a:pt x="45" y="154"/>
                  <a:pt x="51" y="153"/>
                </a:cubicBezTo>
                <a:cubicBezTo>
                  <a:pt x="53" y="153"/>
                  <a:pt x="62" y="151"/>
                  <a:pt x="62" y="148"/>
                </a:cubicBezTo>
                <a:cubicBezTo>
                  <a:pt x="62" y="142"/>
                  <a:pt x="64" y="135"/>
                  <a:pt x="56" y="133"/>
                </a:cubicBezTo>
                <a:cubicBezTo>
                  <a:pt x="50" y="131"/>
                  <a:pt x="50" y="133"/>
                  <a:pt x="47" y="127"/>
                </a:cubicBezTo>
                <a:cubicBezTo>
                  <a:pt x="41" y="118"/>
                  <a:pt x="41" y="107"/>
                  <a:pt x="43" y="97"/>
                </a:cubicBezTo>
                <a:cubicBezTo>
                  <a:pt x="44" y="89"/>
                  <a:pt x="52" y="84"/>
                  <a:pt x="52" y="76"/>
                </a:cubicBezTo>
                <a:cubicBezTo>
                  <a:pt x="52" y="72"/>
                  <a:pt x="51" y="65"/>
                  <a:pt x="46" y="66"/>
                </a:cubicBezTo>
                <a:cubicBezTo>
                  <a:pt x="39" y="68"/>
                  <a:pt x="33" y="68"/>
                  <a:pt x="27" y="72"/>
                </a:cubicBezTo>
                <a:cubicBezTo>
                  <a:pt x="18" y="77"/>
                  <a:pt x="11" y="85"/>
                  <a:pt x="0" y="82"/>
                </a:cubicBezTo>
                <a:cubicBezTo>
                  <a:pt x="0" y="82"/>
                  <a:pt x="0" y="82"/>
                  <a:pt x="0" y="82"/>
                </a:cubicBezTo>
                <a:cubicBezTo>
                  <a:pt x="2" y="76"/>
                  <a:pt x="0" y="71"/>
                  <a:pt x="3" y="64"/>
                </a:cubicBezTo>
                <a:cubicBezTo>
                  <a:pt x="6" y="60"/>
                  <a:pt x="9" y="57"/>
                  <a:pt x="10" y="53"/>
                </a:cubicBezTo>
                <a:cubicBezTo>
                  <a:pt x="11" y="50"/>
                  <a:pt x="12" y="47"/>
                  <a:pt x="13" y="44"/>
                </a:cubicBezTo>
                <a:cubicBezTo>
                  <a:pt x="13" y="40"/>
                  <a:pt x="21" y="44"/>
                  <a:pt x="24" y="44"/>
                </a:cubicBezTo>
                <a:cubicBezTo>
                  <a:pt x="31" y="44"/>
                  <a:pt x="38" y="36"/>
                  <a:pt x="43" y="32"/>
                </a:cubicBezTo>
                <a:cubicBezTo>
                  <a:pt x="44" y="29"/>
                  <a:pt x="46" y="27"/>
                  <a:pt x="48" y="24"/>
                </a:cubicBezTo>
                <a:cubicBezTo>
                  <a:pt x="50" y="20"/>
                  <a:pt x="49" y="16"/>
                  <a:pt x="51" y="13"/>
                </a:cubicBezTo>
                <a:cubicBezTo>
                  <a:pt x="52" y="8"/>
                  <a:pt x="55" y="6"/>
                  <a:pt x="58" y="2"/>
                </a:cubicBezTo>
                <a:cubicBezTo>
                  <a:pt x="58" y="2"/>
                  <a:pt x="58" y="2"/>
                  <a:pt x="58" y="2"/>
                </a:cubicBezTo>
                <a:cubicBezTo>
                  <a:pt x="66" y="3"/>
                  <a:pt x="73" y="0"/>
                  <a:pt x="81" y="0"/>
                </a:cubicBezTo>
                <a:cubicBezTo>
                  <a:pt x="102" y="0"/>
                  <a:pt x="102" y="0"/>
                  <a:pt x="102"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5" name="Freeform 23"/>
          <p:cNvSpPr>
            <a:spLocks/>
          </p:cNvSpPr>
          <p:nvPr/>
        </p:nvSpPr>
        <p:spPr bwMode="auto">
          <a:xfrm>
            <a:off x="8613101" y="2953384"/>
            <a:ext cx="885514" cy="742848"/>
          </a:xfrm>
          <a:custGeom>
            <a:avLst/>
            <a:gdLst/>
            <a:ahLst/>
            <a:cxnLst>
              <a:cxn ang="0">
                <a:pos x="284" y="180"/>
              </a:cxn>
              <a:cxn ang="0">
                <a:pos x="288" y="161"/>
              </a:cxn>
              <a:cxn ang="0">
                <a:pos x="256" y="153"/>
              </a:cxn>
              <a:cxn ang="0">
                <a:pos x="243" y="141"/>
              </a:cxn>
              <a:cxn ang="0">
                <a:pos x="217" y="139"/>
              </a:cxn>
              <a:cxn ang="0">
                <a:pos x="202" y="133"/>
              </a:cxn>
              <a:cxn ang="0">
                <a:pos x="179" y="123"/>
              </a:cxn>
              <a:cxn ang="0">
                <a:pos x="170" y="106"/>
              </a:cxn>
              <a:cxn ang="0">
                <a:pos x="175" y="96"/>
              </a:cxn>
              <a:cxn ang="0">
                <a:pos x="185" y="87"/>
              </a:cxn>
              <a:cxn ang="0">
                <a:pos x="187" y="85"/>
              </a:cxn>
              <a:cxn ang="0">
                <a:pos x="205" y="79"/>
              </a:cxn>
              <a:cxn ang="0">
                <a:pos x="204" y="45"/>
              </a:cxn>
              <a:cxn ang="0">
                <a:pos x="218" y="19"/>
              </a:cxn>
              <a:cxn ang="0">
                <a:pos x="207" y="7"/>
              </a:cxn>
              <a:cxn ang="0">
                <a:pos x="177" y="4"/>
              </a:cxn>
              <a:cxn ang="0">
                <a:pos x="166" y="0"/>
              </a:cxn>
              <a:cxn ang="0">
                <a:pos x="142" y="12"/>
              </a:cxn>
              <a:cxn ang="0">
                <a:pos x="79" y="16"/>
              </a:cxn>
              <a:cxn ang="0">
                <a:pos x="67" y="29"/>
              </a:cxn>
              <a:cxn ang="0">
                <a:pos x="41" y="25"/>
              </a:cxn>
              <a:cxn ang="0">
                <a:pos x="49" y="70"/>
              </a:cxn>
              <a:cxn ang="0">
                <a:pos x="21" y="102"/>
              </a:cxn>
              <a:cxn ang="0">
                <a:pos x="12" y="115"/>
              </a:cxn>
              <a:cxn ang="0">
                <a:pos x="20" y="137"/>
              </a:cxn>
              <a:cxn ang="0">
                <a:pos x="42" y="149"/>
              </a:cxn>
              <a:cxn ang="0">
                <a:pos x="74" y="183"/>
              </a:cxn>
              <a:cxn ang="0">
                <a:pos x="62" y="207"/>
              </a:cxn>
              <a:cxn ang="0">
                <a:pos x="53" y="223"/>
              </a:cxn>
              <a:cxn ang="0">
                <a:pos x="62" y="232"/>
              </a:cxn>
              <a:cxn ang="0">
                <a:pos x="79" y="242"/>
              </a:cxn>
              <a:cxn ang="0">
                <a:pos x="117" y="242"/>
              </a:cxn>
              <a:cxn ang="0">
                <a:pos x="139" y="212"/>
              </a:cxn>
              <a:cxn ang="0">
                <a:pos x="149" y="194"/>
              </a:cxn>
              <a:cxn ang="0">
                <a:pos x="181" y="197"/>
              </a:cxn>
              <a:cxn ang="0">
                <a:pos x="203" y="195"/>
              </a:cxn>
              <a:cxn ang="0">
                <a:pos x="226" y="211"/>
              </a:cxn>
              <a:cxn ang="0">
                <a:pos x="247" y="213"/>
              </a:cxn>
              <a:cxn ang="0">
                <a:pos x="265" y="208"/>
              </a:cxn>
              <a:cxn ang="0">
                <a:pos x="286" y="185"/>
              </a:cxn>
            </a:cxnLst>
            <a:rect l="0" t="0" r="r" b="b"/>
            <a:pathLst>
              <a:path w="290" h="243">
                <a:moveTo>
                  <a:pt x="286" y="185"/>
                </a:moveTo>
                <a:cubicBezTo>
                  <a:pt x="285" y="184"/>
                  <a:pt x="284" y="182"/>
                  <a:pt x="284" y="180"/>
                </a:cubicBezTo>
                <a:cubicBezTo>
                  <a:pt x="284" y="174"/>
                  <a:pt x="290" y="170"/>
                  <a:pt x="288" y="161"/>
                </a:cubicBezTo>
                <a:cubicBezTo>
                  <a:pt x="288" y="161"/>
                  <a:pt x="288" y="161"/>
                  <a:pt x="288" y="161"/>
                </a:cubicBezTo>
                <a:cubicBezTo>
                  <a:pt x="284" y="147"/>
                  <a:pt x="270" y="159"/>
                  <a:pt x="263" y="161"/>
                </a:cubicBezTo>
                <a:cubicBezTo>
                  <a:pt x="262" y="161"/>
                  <a:pt x="258" y="154"/>
                  <a:pt x="256" y="153"/>
                </a:cubicBezTo>
                <a:cubicBezTo>
                  <a:pt x="254" y="152"/>
                  <a:pt x="252" y="150"/>
                  <a:pt x="250" y="149"/>
                </a:cubicBezTo>
                <a:cubicBezTo>
                  <a:pt x="247" y="147"/>
                  <a:pt x="244" y="143"/>
                  <a:pt x="243" y="141"/>
                </a:cubicBezTo>
                <a:cubicBezTo>
                  <a:pt x="239" y="136"/>
                  <a:pt x="233" y="138"/>
                  <a:pt x="228" y="139"/>
                </a:cubicBezTo>
                <a:cubicBezTo>
                  <a:pt x="224" y="140"/>
                  <a:pt x="220" y="140"/>
                  <a:pt x="217" y="139"/>
                </a:cubicBezTo>
                <a:cubicBezTo>
                  <a:pt x="214" y="139"/>
                  <a:pt x="208" y="136"/>
                  <a:pt x="206" y="135"/>
                </a:cubicBezTo>
                <a:cubicBezTo>
                  <a:pt x="205" y="134"/>
                  <a:pt x="203" y="133"/>
                  <a:pt x="202" y="133"/>
                </a:cubicBezTo>
                <a:cubicBezTo>
                  <a:pt x="198" y="132"/>
                  <a:pt x="198" y="132"/>
                  <a:pt x="198" y="132"/>
                </a:cubicBezTo>
                <a:cubicBezTo>
                  <a:pt x="191" y="130"/>
                  <a:pt x="185" y="128"/>
                  <a:pt x="179" y="123"/>
                </a:cubicBezTo>
                <a:cubicBezTo>
                  <a:pt x="177" y="122"/>
                  <a:pt x="175" y="120"/>
                  <a:pt x="174" y="118"/>
                </a:cubicBezTo>
                <a:cubicBezTo>
                  <a:pt x="172" y="115"/>
                  <a:pt x="170" y="110"/>
                  <a:pt x="170" y="106"/>
                </a:cubicBezTo>
                <a:cubicBezTo>
                  <a:pt x="171" y="102"/>
                  <a:pt x="173" y="98"/>
                  <a:pt x="175" y="96"/>
                </a:cubicBezTo>
                <a:cubicBezTo>
                  <a:pt x="175" y="96"/>
                  <a:pt x="175" y="96"/>
                  <a:pt x="175" y="96"/>
                </a:cubicBezTo>
                <a:cubicBezTo>
                  <a:pt x="176" y="94"/>
                  <a:pt x="178" y="91"/>
                  <a:pt x="180" y="90"/>
                </a:cubicBezTo>
                <a:cubicBezTo>
                  <a:pt x="182" y="89"/>
                  <a:pt x="183" y="88"/>
                  <a:pt x="185" y="87"/>
                </a:cubicBezTo>
                <a:cubicBezTo>
                  <a:pt x="185" y="87"/>
                  <a:pt x="187" y="85"/>
                  <a:pt x="187" y="85"/>
                </a:cubicBezTo>
                <a:cubicBezTo>
                  <a:pt x="187" y="85"/>
                  <a:pt x="187" y="85"/>
                  <a:pt x="187" y="85"/>
                </a:cubicBezTo>
                <a:cubicBezTo>
                  <a:pt x="190" y="84"/>
                  <a:pt x="192" y="82"/>
                  <a:pt x="195" y="81"/>
                </a:cubicBezTo>
                <a:cubicBezTo>
                  <a:pt x="198" y="81"/>
                  <a:pt x="202" y="80"/>
                  <a:pt x="205" y="79"/>
                </a:cubicBezTo>
                <a:cubicBezTo>
                  <a:pt x="210" y="78"/>
                  <a:pt x="214" y="79"/>
                  <a:pt x="219" y="76"/>
                </a:cubicBezTo>
                <a:cubicBezTo>
                  <a:pt x="218" y="67"/>
                  <a:pt x="206" y="53"/>
                  <a:pt x="204" y="45"/>
                </a:cubicBezTo>
                <a:cubicBezTo>
                  <a:pt x="202" y="38"/>
                  <a:pt x="209" y="31"/>
                  <a:pt x="213" y="26"/>
                </a:cubicBezTo>
                <a:cubicBezTo>
                  <a:pt x="215" y="23"/>
                  <a:pt x="216" y="21"/>
                  <a:pt x="218" y="19"/>
                </a:cubicBezTo>
                <a:cubicBezTo>
                  <a:pt x="218" y="19"/>
                  <a:pt x="218" y="19"/>
                  <a:pt x="218" y="19"/>
                </a:cubicBezTo>
                <a:cubicBezTo>
                  <a:pt x="214" y="14"/>
                  <a:pt x="212" y="10"/>
                  <a:pt x="207" y="7"/>
                </a:cubicBezTo>
                <a:cubicBezTo>
                  <a:pt x="201" y="4"/>
                  <a:pt x="192" y="9"/>
                  <a:pt x="186" y="9"/>
                </a:cubicBezTo>
                <a:cubicBezTo>
                  <a:pt x="180" y="10"/>
                  <a:pt x="180" y="8"/>
                  <a:pt x="177" y="4"/>
                </a:cubicBezTo>
                <a:cubicBezTo>
                  <a:pt x="175" y="2"/>
                  <a:pt x="169" y="3"/>
                  <a:pt x="166" y="0"/>
                </a:cubicBezTo>
                <a:cubicBezTo>
                  <a:pt x="166" y="0"/>
                  <a:pt x="166" y="0"/>
                  <a:pt x="166" y="0"/>
                </a:cubicBezTo>
                <a:cubicBezTo>
                  <a:pt x="159" y="0"/>
                  <a:pt x="159" y="0"/>
                  <a:pt x="159" y="0"/>
                </a:cubicBezTo>
                <a:cubicBezTo>
                  <a:pt x="152" y="3"/>
                  <a:pt x="148" y="8"/>
                  <a:pt x="142" y="12"/>
                </a:cubicBezTo>
                <a:cubicBezTo>
                  <a:pt x="136" y="15"/>
                  <a:pt x="129" y="13"/>
                  <a:pt x="122" y="12"/>
                </a:cubicBezTo>
                <a:cubicBezTo>
                  <a:pt x="111" y="11"/>
                  <a:pt x="87" y="9"/>
                  <a:pt x="79" y="16"/>
                </a:cubicBezTo>
                <a:cubicBezTo>
                  <a:pt x="79" y="21"/>
                  <a:pt x="87" y="28"/>
                  <a:pt x="80" y="30"/>
                </a:cubicBezTo>
                <a:cubicBezTo>
                  <a:pt x="77" y="31"/>
                  <a:pt x="69" y="32"/>
                  <a:pt x="67" y="29"/>
                </a:cubicBezTo>
                <a:cubicBezTo>
                  <a:pt x="65" y="27"/>
                  <a:pt x="61" y="26"/>
                  <a:pt x="57" y="26"/>
                </a:cubicBezTo>
                <a:cubicBezTo>
                  <a:pt x="53" y="26"/>
                  <a:pt x="45" y="24"/>
                  <a:pt x="41" y="25"/>
                </a:cubicBezTo>
                <a:cubicBezTo>
                  <a:pt x="41" y="34"/>
                  <a:pt x="44" y="39"/>
                  <a:pt x="45" y="46"/>
                </a:cubicBezTo>
                <a:cubicBezTo>
                  <a:pt x="46" y="52"/>
                  <a:pt x="50" y="65"/>
                  <a:pt x="49" y="70"/>
                </a:cubicBezTo>
                <a:cubicBezTo>
                  <a:pt x="47" y="74"/>
                  <a:pt x="39" y="74"/>
                  <a:pt x="36" y="80"/>
                </a:cubicBezTo>
                <a:cubicBezTo>
                  <a:pt x="32" y="88"/>
                  <a:pt x="26" y="96"/>
                  <a:pt x="21" y="102"/>
                </a:cubicBezTo>
                <a:cubicBezTo>
                  <a:pt x="12" y="115"/>
                  <a:pt x="12" y="115"/>
                  <a:pt x="12" y="115"/>
                </a:cubicBezTo>
                <a:cubicBezTo>
                  <a:pt x="12" y="115"/>
                  <a:pt x="12" y="115"/>
                  <a:pt x="12" y="115"/>
                </a:cubicBezTo>
                <a:cubicBezTo>
                  <a:pt x="12" y="117"/>
                  <a:pt x="7" y="122"/>
                  <a:pt x="5" y="124"/>
                </a:cubicBezTo>
                <a:cubicBezTo>
                  <a:pt x="0" y="134"/>
                  <a:pt x="12" y="135"/>
                  <a:pt x="20" y="137"/>
                </a:cubicBezTo>
                <a:cubicBezTo>
                  <a:pt x="25" y="138"/>
                  <a:pt x="31" y="138"/>
                  <a:pt x="36" y="142"/>
                </a:cubicBezTo>
                <a:cubicBezTo>
                  <a:pt x="38" y="144"/>
                  <a:pt x="39" y="147"/>
                  <a:pt x="42" y="149"/>
                </a:cubicBezTo>
                <a:cubicBezTo>
                  <a:pt x="53" y="155"/>
                  <a:pt x="62" y="157"/>
                  <a:pt x="68" y="169"/>
                </a:cubicBezTo>
                <a:cubicBezTo>
                  <a:pt x="70" y="173"/>
                  <a:pt x="73" y="178"/>
                  <a:pt x="74" y="183"/>
                </a:cubicBezTo>
                <a:cubicBezTo>
                  <a:pt x="75" y="189"/>
                  <a:pt x="72" y="194"/>
                  <a:pt x="72" y="199"/>
                </a:cubicBezTo>
                <a:cubicBezTo>
                  <a:pt x="71" y="203"/>
                  <a:pt x="65" y="204"/>
                  <a:pt x="62" y="207"/>
                </a:cubicBezTo>
                <a:cubicBezTo>
                  <a:pt x="60" y="209"/>
                  <a:pt x="58" y="211"/>
                  <a:pt x="56" y="212"/>
                </a:cubicBezTo>
                <a:cubicBezTo>
                  <a:pt x="53" y="215"/>
                  <a:pt x="49" y="219"/>
                  <a:pt x="53" y="223"/>
                </a:cubicBezTo>
                <a:cubicBezTo>
                  <a:pt x="56" y="225"/>
                  <a:pt x="60" y="229"/>
                  <a:pt x="62" y="232"/>
                </a:cubicBezTo>
                <a:cubicBezTo>
                  <a:pt x="62" y="232"/>
                  <a:pt x="62" y="232"/>
                  <a:pt x="62" y="232"/>
                </a:cubicBezTo>
                <a:cubicBezTo>
                  <a:pt x="74" y="238"/>
                  <a:pt x="74" y="238"/>
                  <a:pt x="74" y="238"/>
                </a:cubicBezTo>
                <a:cubicBezTo>
                  <a:pt x="77" y="239"/>
                  <a:pt x="77" y="241"/>
                  <a:pt x="79" y="242"/>
                </a:cubicBezTo>
                <a:cubicBezTo>
                  <a:pt x="81" y="242"/>
                  <a:pt x="89" y="239"/>
                  <a:pt x="92" y="239"/>
                </a:cubicBezTo>
                <a:cubicBezTo>
                  <a:pt x="100" y="239"/>
                  <a:pt x="108" y="242"/>
                  <a:pt x="117" y="242"/>
                </a:cubicBezTo>
                <a:cubicBezTo>
                  <a:pt x="122" y="243"/>
                  <a:pt x="129" y="235"/>
                  <a:pt x="133" y="233"/>
                </a:cubicBezTo>
                <a:cubicBezTo>
                  <a:pt x="141" y="227"/>
                  <a:pt x="142" y="221"/>
                  <a:pt x="139" y="212"/>
                </a:cubicBezTo>
                <a:cubicBezTo>
                  <a:pt x="137" y="207"/>
                  <a:pt x="140" y="207"/>
                  <a:pt x="143" y="204"/>
                </a:cubicBezTo>
                <a:cubicBezTo>
                  <a:pt x="145" y="201"/>
                  <a:pt x="146" y="195"/>
                  <a:pt x="149" y="194"/>
                </a:cubicBezTo>
                <a:cubicBezTo>
                  <a:pt x="150" y="193"/>
                  <a:pt x="152" y="190"/>
                  <a:pt x="154" y="190"/>
                </a:cubicBezTo>
                <a:cubicBezTo>
                  <a:pt x="156" y="194"/>
                  <a:pt x="178" y="199"/>
                  <a:pt x="181" y="197"/>
                </a:cubicBezTo>
                <a:cubicBezTo>
                  <a:pt x="183" y="195"/>
                  <a:pt x="180" y="190"/>
                  <a:pt x="185" y="192"/>
                </a:cubicBezTo>
                <a:cubicBezTo>
                  <a:pt x="192" y="194"/>
                  <a:pt x="197" y="189"/>
                  <a:pt x="203" y="195"/>
                </a:cubicBezTo>
                <a:cubicBezTo>
                  <a:pt x="206" y="198"/>
                  <a:pt x="211" y="205"/>
                  <a:pt x="215" y="207"/>
                </a:cubicBezTo>
                <a:cubicBezTo>
                  <a:pt x="219" y="209"/>
                  <a:pt x="223" y="208"/>
                  <a:pt x="226" y="211"/>
                </a:cubicBezTo>
                <a:cubicBezTo>
                  <a:pt x="230" y="215"/>
                  <a:pt x="233" y="221"/>
                  <a:pt x="240" y="219"/>
                </a:cubicBezTo>
                <a:cubicBezTo>
                  <a:pt x="243" y="218"/>
                  <a:pt x="244" y="215"/>
                  <a:pt x="247" y="213"/>
                </a:cubicBezTo>
                <a:cubicBezTo>
                  <a:pt x="250" y="211"/>
                  <a:pt x="254" y="211"/>
                  <a:pt x="258" y="210"/>
                </a:cubicBezTo>
                <a:cubicBezTo>
                  <a:pt x="261" y="209"/>
                  <a:pt x="263" y="209"/>
                  <a:pt x="265" y="208"/>
                </a:cubicBezTo>
                <a:cubicBezTo>
                  <a:pt x="273" y="205"/>
                  <a:pt x="275" y="195"/>
                  <a:pt x="281" y="191"/>
                </a:cubicBezTo>
                <a:cubicBezTo>
                  <a:pt x="286" y="185"/>
                  <a:pt x="286" y="185"/>
                  <a:pt x="286" y="185"/>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6" name="Freeform 24"/>
          <p:cNvSpPr>
            <a:spLocks/>
          </p:cNvSpPr>
          <p:nvPr/>
        </p:nvSpPr>
        <p:spPr bwMode="auto">
          <a:xfrm>
            <a:off x="9289536" y="2672972"/>
            <a:ext cx="789584" cy="504252"/>
          </a:xfrm>
          <a:custGeom>
            <a:avLst/>
            <a:gdLst/>
            <a:ahLst/>
            <a:cxnLst>
              <a:cxn ang="0">
                <a:pos x="189" y="98"/>
              </a:cxn>
              <a:cxn ang="0">
                <a:pos x="192" y="80"/>
              </a:cxn>
              <a:cxn ang="0">
                <a:pos x="199" y="69"/>
              </a:cxn>
              <a:cxn ang="0">
                <a:pos x="202" y="60"/>
              </a:cxn>
              <a:cxn ang="0">
                <a:pos x="213" y="60"/>
              </a:cxn>
              <a:cxn ang="0">
                <a:pos x="232" y="48"/>
              </a:cxn>
              <a:cxn ang="0">
                <a:pos x="237" y="40"/>
              </a:cxn>
              <a:cxn ang="0">
                <a:pos x="240" y="29"/>
              </a:cxn>
              <a:cxn ang="0">
                <a:pos x="247" y="18"/>
              </a:cxn>
              <a:cxn ang="0">
                <a:pos x="247" y="18"/>
              </a:cxn>
              <a:cxn ang="0">
                <a:pos x="251" y="13"/>
              </a:cxn>
              <a:cxn ang="0">
                <a:pos x="258" y="7"/>
              </a:cxn>
              <a:cxn ang="0">
                <a:pos x="251" y="4"/>
              </a:cxn>
              <a:cxn ang="0">
                <a:pos x="246" y="4"/>
              </a:cxn>
              <a:cxn ang="0">
                <a:pos x="239" y="5"/>
              </a:cxn>
              <a:cxn ang="0">
                <a:pos x="217" y="5"/>
              </a:cxn>
              <a:cxn ang="0">
                <a:pos x="216" y="7"/>
              </a:cxn>
              <a:cxn ang="0">
                <a:pos x="183" y="4"/>
              </a:cxn>
              <a:cxn ang="0">
                <a:pos x="166" y="2"/>
              </a:cxn>
              <a:cxn ang="0">
                <a:pos x="164" y="8"/>
              </a:cxn>
              <a:cxn ang="0">
                <a:pos x="149" y="25"/>
              </a:cxn>
              <a:cxn ang="0">
                <a:pos x="126" y="20"/>
              </a:cxn>
              <a:cxn ang="0">
                <a:pos x="71" y="29"/>
              </a:cxn>
              <a:cxn ang="0">
                <a:pos x="49" y="43"/>
              </a:cxn>
              <a:cxn ang="0">
                <a:pos x="31" y="53"/>
              </a:cxn>
              <a:cxn ang="0">
                <a:pos x="34" y="72"/>
              </a:cxn>
              <a:cxn ang="0">
                <a:pos x="13" y="79"/>
              </a:cxn>
              <a:cxn ang="0">
                <a:pos x="6" y="91"/>
              </a:cxn>
              <a:cxn ang="0">
                <a:pos x="9" y="107"/>
              </a:cxn>
              <a:cxn ang="0">
                <a:pos x="10" y="116"/>
              </a:cxn>
              <a:cxn ang="0">
                <a:pos x="10" y="116"/>
              </a:cxn>
              <a:cxn ang="0">
                <a:pos x="13" y="122"/>
              </a:cxn>
              <a:cxn ang="0">
                <a:pos x="11" y="142"/>
              </a:cxn>
              <a:cxn ang="0">
                <a:pos x="25" y="143"/>
              </a:cxn>
              <a:cxn ang="0">
                <a:pos x="34" y="140"/>
              </a:cxn>
              <a:cxn ang="0">
                <a:pos x="43" y="138"/>
              </a:cxn>
              <a:cxn ang="0">
                <a:pos x="48" y="139"/>
              </a:cxn>
              <a:cxn ang="0">
                <a:pos x="57" y="142"/>
              </a:cxn>
              <a:cxn ang="0">
                <a:pos x="76" y="145"/>
              </a:cxn>
              <a:cxn ang="0">
                <a:pos x="89" y="152"/>
              </a:cxn>
              <a:cxn ang="0">
                <a:pos x="107" y="160"/>
              </a:cxn>
              <a:cxn ang="0">
                <a:pos x="116" y="164"/>
              </a:cxn>
              <a:cxn ang="0">
                <a:pos x="136" y="154"/>
              </a:cxn>
              <a:cxn ang="0">
                <a:pos x="155" y="153"/>
              </a:cxn>
              <a:cxn ang="0">
                <a:pos x="176" y="137"/>
              </a:cxn>
              <a:cxn ang="0">
                <a:pos x="181" y="119"/>
              </a:cxn>
              <a:cxn ang="0">
                <a:pos x="178" y="112"/>
              </a:cxn>
              <a:cxn ang="0">
                <a:pos x="176" y="105"/>
              </a:cxn>
              <a:cxn ang="0">
                <a:pos x="178" y="98"/>
              </a:cxn>
              <a:cxn ang="0">
                <a:pos x="183" y="98"/>
              </a:cxn>
              <a:cxn ang="0">
                <a:pos x="189" y="98"/>
              </a:cxn>
            </a:cxnLst>
            <a:rect l="0" t="0" r="r" b="b"/>
            <a:pathLst>
              <a:path w="258" h="164">
                <a:moveTo>
                  <a:pt x="189" y="98"/>
                </a:moveTo>
                <a:cubicBezTo>
                  <a:pt x="191" y="92"/>
                  <a:pt x="189" y="87"/>
                  <a:pt x="192" y="80"/>
                </a:cubicBezTo>
                <a:cubicBezTo>
                  <a:pt x="195" y="76"/>
                  <a:pt x="198" y="73"/>
                  <a:pt x="199" y="69"/>
                </a:cubicBezTo>
                <a:cubicBezTo>
                  <a:pt x="200" y="66"/>
                  <a:pt x="201" y="63"/>
                  <a:pt x="202" y="60"/>
                </a:cubicBezTo>
                <a:cubicBezTo>
                  <a:pt x="202" y="56"/>
                  <a:pt x="210" y="60"/>
                  <a:pt x="213" y="60"/>
                </a:cubicBezTo>
                <a:cubicBezTo>
                  <a:pt x="220" y="60"/>
                  <a:pt x="227" y="52"/>
                  <a:pt x="232" y="48"/>
                </a:cubicBezTo>
                <a:cubicBezTo>
                  <a:pt x="233" y="45"/>
                  <a:pt x="235" y="43"/>
                  <a:pt x="237" y="40"/>
                </a:cubicBezTo>
                <a:cubicBezTo>
                  <a:pt x="239" y="36"/>
                  <a:pt x="238" y="32"/>
                  <a:pt x="240" y="29"/>
                </a:cubicBezTo>
                <a:cubicBezTo>
                  <a:pt x="241" y="24"/>
                  <a:pt x="244" y="22"/>
                  <a:pt x="247" y="18"/>
                </a:cubicBezTo>
                <a:cubicBezTo>
                  <a:pt x="247" y="18"/>
                  <a:pt x="247" y="18"/>
                  <a:pt x="247" y="18"/>
                </a:cubicBezTo>
                <a:cubicBezTo>
                  <a:pt x="251" y="13"/>
                  <a:pt x="251" y="13"/>
                  <a:pt x="251" y="13"/>
                </a:cubicBezTo>
                <a:cubicBezTo>
                  <a:pt x="253" y="12"/>
                  <a:pt x="258" y="9"/>
                  <a:pt x="258" y="7"/>
                </a:cubicBezTo>
                <a:cubicBezTo>
                  <a:pt x="258" y="5"/>
                  <a:pt x="253" y="5"/>
                  <a:pt x="251" y="4"/>
                </a:cubicBezTo>
                <a:cubicBezTo>
                  <a:pt x="250" y="3"/>
                  <a:pt x="248" y="4"/>
                  <a:pt x="246" y="4"/>
                </a:cubicBezTo>
                <a:cubicBezTo>
                  <a:pt x="244" y="5"/>
                  <a:pt x="241" y="5"/>
                  <a:pt x="239" y="5"/>
                </a:cubicBezTo>
                <a:cubicBezTo>
                  <a:pt x="217" y="5"/>
                  <a:pt x="217" y="5"/>
                  <a:pt x="217" y="5"/>
                </a:cubicBezTo>
                <a:cubicBezTo>
                  <a:pt x="217" y="5"/>
                  <a:pt x="217" y="6"/>
                  <a:pt x="216" y="7"/>
                </a:cubicBezTo>
                <a:cubicBezTo>
                  <a:pt x="208" y="17"/>
                  <a:pt x="192" y="9"/>
                  <a:pt x="183" y="4"/>
                </a:cubicBezTo>
                <a:cubicBezTo>
                  <a:pt x="177" y="0"/>
                  <a:pt x="172" y="1"/>
                  <a:pt x="166" y="2"/>
                </a:cubicBezTo>
                <a:cubicBezTo>
                  <a:pt x="164" y="8"/>
                  <a:pt x="164" y="8"/>
                  <a:pt x="164" y="8"/>
                </a:cubicBezTo>
                <a:cubicBezTo>
                  <a:pt x="164" y="16"/>
                  <a:pt x="158" y="24"/>
                  <a:pt x="149" y="25"/>
                </a:cubicBezTo>
                <a:cubicBezTo>
                  <a:pt x="141" y="25"/>
                  <a:pt x="134" y="19"/>
                  <a:pt x="126" y="20"/>
                </a:cubicBezTo>
                <a:cubicBezTo>
                  <a:pt x="107" y="23"/>
                  <a:pt x="91" y="29"/>
                  <a:pt x="71" y="29"/>
                </a:cubicBezTo>
                <a:cubicBezTo>
                  <a:pt x="56" y="29"/>
                  <a:pt x="57" y="34"/>
                  <a:pt x="49" y="43"/>
                </a:cubicBezTo>
                <a:cubicBezTo>
                  <a:pt x="46" y="46"/>
                  <a:pt x="35" y="51"/>
                  <a:pt x="31" y="53"/>
                </a:cubicBezTo>
                <a:cubicBezTo>
                  <a:pt x="23" y="57"/>
                  <a:pt x="36" y="68"/>
                  <a:pt x="34" y="72"/>
                </a:cubicBezTo>
                <a:cubicBezTo>
                  <a:pt x="28" y="73"/>
                  <a:pt x="18" y="76"/>
                  <a:pt x="13" y="79"/>
                </a:cubicBezTo>
                <a:cubicBezTo>
                  <a:pt x="6" y="91"/>
                  <a:pt x="6" y="91"/>
                  <a:pt x="6" y="91"/>
                </a:cubicBezTo>
                <a:cubicBezTo>
                  <a:pt x="8" y="96"/>
                  <a:pt x="9" y="104"/>
                  <a:pt x="9" y="107"/>
                </a:cubicBezTo>
                <a:cubicBezTo>
                  <a:pt x="8" y="110"/>
                  <a:pt x="9" y="113"/>
                  <a:pt x="10" y="116"/>
                </a:cubicBezTo>
                <a:cubicBezTo>
                  <a:pt x="10" y="116"/>
                  <a:pt x="10" y="116"/>
                  <a:pt x="10" y="116"/>
                </a:cubicBezTo>
                <a:cubicBezTo>
                  <a:pt x="13" y="122"/>
                  <a:pt x="13" y="122"/>
                  <a:pt x="13" y="122"/>
                </a:cubicBezTo>
                <a:cubicBezTo>
                  <a:pt x="17" y="130"/>
                  <a:pt x="0" y="137"/>
                  <a:pt x="11" y="142"/>
                </a:cubicBezTo>
                <a:cubicBezTo>
                  <a:pt x="17" y="144"/>
                  <a:pt x="18" y="145"/>
                  <a:pt x="25" y="143"/>
                </a:cubicBezTo>
                <a:cubicBezTo>
                  <a:pt x="28" y="142"/>
                  <a:pt x="31" y="141"/>
                  <a:pt x="34" y="140"/>
                </a:cubicBezTo>
                <a:cubicBezTo>
                  <a:pt x="37" y="139"/>
                  <a:pt x="40" y="139"/>
                  <a:pt x="43" y="138"/>
                </a:cubicBezTo>
                <a:cubicBezTo>
                  <a:pt x="48" y="139"/>
                  <a:pt x="48" y="139"/>
                  <a:pt x="48" y="139"/>
                </a:cubicBezTo>
                <a:cubicBezTo>
                  <a:pt x="51" y="140"/>
                  <a:pt x="54" y="142"/>
                  <a:pt x="57" y="142"/>
                </a:cubicBezTo>
                <a:cubicBezTo>
                  <a:pt x="65" y="142"/>
                  <a:pt x="69" y="142"/>
                  <a:pt x="76" y="145"/>
                </a:cubicBezTo>
                <a:cubicBezTo>
                  <a:pt x="80" y="147"/>
                  <a:pt x="84" y="150"/>
                  <a:pt x="89" y="152"/>
                </a:cubicBezTo>
                <a:cubicBezTo>
                  <a:pt x="95" y="154"/>
                  <a:pt x="101" y="158"/>
                  <a:pt x="107" y="160"/>
                </a:cubicBezTo>
                <a:cubicBezTo>
                  <a:pt x="110" y="161"/>
                  <a:pt x="114" y="162"/>
                  <a:pt x="116" y="164"/>
                </a:cubicBezTo>
                <a:cubicBezTo>
                  <a:pt x="124" y="161"/>
                  <a:pt x="126" y="154"/>
                  <a:pt x="136" y="154"/>
                </a:cubicBezTo>
                <a:cubicBezTo>
                  <a:pt x="143" y="154"/>
                  <a:pt x="149" y="154"/>
                  <a:pt x="155" y="153"/>
                </a:cubicBezTo>
                <a:cubicBezTo>
                  <a:pt x="165" y="152"/>
                  <a:pt x="169" y="143"/>
                  <a:pt x="176" y="137"/>
                </a:cubicBezTo>
                <a:cubicBezTo>
                  <a:pt x="180" y="134"/>
                  <a:pt x="179" y="125"/>
                  <a:pt x="181" y="119"/>
                </a:cubicBezTo>
                <a:cubicBezTo>
                  <a:pt x="182" y="116"/>
                  <a:pt x="179" y="115"/>
                  <a:pt x="178" y="112"/>
                </a:cubicBezTo>
                <a:cubicBezTo>
                  <a:pt x="177" y="110"/>
                  <a:pt x="178" y="108"/>
                  <a:pt x="176" y="105"/>
                </a:cubicBezTo>
                <a:cubicBezTo>
                  <a:pt x="175" y="102"/>
                  <a:pt x="173" y="98"/>
                  <a:pt x="178" y="98"/>
                </a:cubicBezTo>
                <a:cubicBezTo>
                  <a:pt x="180" y="98"/>
                  <a:pt x="182" y="98"/>
                  <a:pt x="183" y="98"/>
                </a:cubicBezTo>
                <a:cubicBezTo>
                  <a:pt x="185" y="99"/>
                  <a:pt x="188" y="98"/>
                  <a:pt x="189" y="98"/>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7" name="Freeform 25"/>
          <p:cNvSpPr>
            <a:spLocks/>
          </p:cNvSpPr>
          <p:nvPr/>
        </p:nvSpPr>
        <p:spPr bwMode="auto">
          <a:xfrm>
            <a:off x="9102594" y="2392559"/>
            <a:ext cx="1101973" cy="637079"/>
          </a:xfrm>
          <a:custGeom>
            <a:avLst/>
            <a:gdLst/>
            <a:ahLst/>
            <a:cxnLst>
              <a:cxn ang="0">
                <a:pos x="71" y="208"/>
              </a:cxn>
              <a:cxn ang="0">
                <a:pos x="70" y="199"/>
              </a:cxn>
              <a:cxn ang="0">
                <a:pos x="74" y="171"/>
              </a:cxn>
              <a:cxn ang="0">
                <a:pos x="92" y="145"/>
              </a:cxn>
              <a:cxn ang="0">
                <a:pos x="132" y="121"/>
              </a:cxn>
              <a:cxn ang="0">
                <a:pos x="210" y="117"/>
              </a:cxn>
              <a:cxn ang="0">
                <a:pos x="227" y="94"/>
              </a:cxn>
              <a:cxn ang="0">
                <a:pos x="277" y="99"/>
              </a:cxn>
              <a:cxn ang="0">
                <a:pos x="300" y="97"/>
              </a:cxn>
              <a:cxn ang="0">
                <a:pos x="312" y="96"/>
              </a:cxn>
              <a:cxn ang="0">
                <a:pos x="312" y="105"/>
              </a:cxn>
              <a:cxn ang="0">
                <a:pos x="308" y="110"/>
              </a:cxn>
              <a:cxn ang="0">
                <a:pos x="352" y="108"/>
              </a:cxn>
              <a:cxn ang="0">
                <a:pos x="356" y="104"/>
              </a:cxn>
              <a:cxn ang="0">
                <a:pos x="358" y="82"/>
              </a:cxn>
              <a:cxn ang="0">
                <a:pos x="352" y="76"/>
              </a:cxn>
              <a:cxn ang="0">
                <a:pos x="339" y="46"/>
              </a:cxn>
              <a:cxn ang="0">
                <a:pos x="300" y="20"/>
              </a:cxn>
              <a:cxn ang="0">
                <a:pos x="306" y="9"/>
              </a:cxn>
              <a:cxn ang="0">
                <a:pos x="275" y="4"/>
              </a:cxn>
              <a:cxn ang="0">
                <a:pos x="250" y="10"/>
              </a:cxn>
              <a:cxn ang="0">
                <a:pos x="236" y="24"/>
              </a:cxn>
              <a:cxn ang="0">
                <a:pos x="230" y="29"/>
              </a:cxn>
              <a:cxn ang="0">
                <a:pos x="197" y="41"/>
              </a:cxn>
              <a:cxn ang="0">
                <a:pos x="143" y="29"/>
              </a:cxn>
              <a:cxn ang="0">
                <a:pos x="115" y="10"/>
              </a:cxn>
              <a:cxn ang="0">
                <a:pos x="100" y="0"/>
              </a:cxn>
              <a:cxn ang="0">
                <a:pos x="62" y="11"/>
              </a:cxn>
              <a:cxn ang="0">
                <a:pos x="39" y="21"/>
              </a:cxn>
              <a:cxn ang="0">
                <a:pos x="17" y="36"/>
              </a:cxn>
              <a:cxn ang="0">
                <a:pos x="15" y="62"/>
              </a:cxn>
              <a:cxn ang="0">
                <a:pos x="7" y="88"/>
              </a:cxn>
              <a:cxn ang="0">
                <a:pos x="14" y="129"/>
              </a:cxn>
              <a:cxn ang="0">
                <a:pos x="10" y="159"/>
              </a:cxn>
              <a:cxn ang="0">
                <a:pos x="6" y="183"/>
              </a:cxn>
              <a:cxn ang="0">
                <a:pos x="17" y="187"/>
              </a:cxn>
              <a:cxn ang="0">
                <a:pos x="47" y="190"/>
              </a:cxn>
            </a:cxnLst>
            <a:rect l="0" t="0" r="r" b="b"/>
            <a:pathLst>
              <a:path w="360" h="208">
                <a:moveTo>
                  <a:pt x="58" y="202"/>
                </a:moveTo>
                <a:cubicBezTo>
                  <a:pt x="71" y="208"/>
                  <a:pt x="71" y="208"/>
                  <a:pt x="71" y="208"/>
                </a:cubicBezTo>
                <a:cubicBezTo>
                  <a:pt x="71" y="208"/>
                  <a:pt x="71" y="208"/>
                  <a:pt x="71" y="208"/>
                </a:cubicBezTo>
                <a:cubicBezTo>
                  <a:pt x="70" y="205"/>
                  <a:pt x="69" y="202"/>
                  <a:pt x="70" y="199"/>
                </a:cubicBezTo>
                <a:cubicBezTo>
                  <a:pt x="70" y="196"/>
                  <a:pt x="69" y="188"/>
                  <a:pt x="67" y="183"/>
                </a:cubicBezTo>
                <a:cubicBezTo>
                  <a:pt x="74" y="171"/>
                  <a:pt x="74" y="171"/>
                  <a:pt x="74" y="171"/>
                </a:cubicBezTo>
                <a:cubicBezTo>
                  <a:pt x="79" y="168"/>
                  <a:pt x="89" y="165"/>
                  <a:pt x="95" y="164"/>
                </a:cubicBezTo>
                <a:cubicBezTo>
                  <a:pt x="97" y="160"/>
                  <a:pt x="84" y="149"/>
                  <a:pt x="92" y="145"/>
                </a:cubicBezTo>
                <a:cubicBezTo>
                  <a:pt x="96" y="143"/>
                  <a:pt x="107" y="138"/>
                  <a:pt x="110" y="135"/>
                </a:cubicBezTo>
                <a:cubicBezTo>
                  <a:pt x="118" y="126"/>
                  <a:pt x="117" y="121"/>
                  <a:pt x="132" y="121"/>
                </a:cubicBezTo>
                <a:cubicBezTo>
                  <a:pt x="152" y="121"/>
                  <a:pt x="168" y="115"/>
                  <a:pt x="187" y="112"/>
                </a:cubicBezTo>
                <a:cubicBezTo>
                  <a:pt x="195" y="111"/>
                  <a:pt x="202" y="117"/>
                  <a:pt x="210" y="117"/>
                </a:cubicBezTo>
                <a:cubicBezTo>
                  <a:pt x="219" y="116"/>
                  <a:pt x="225" y="108"/>
                  <a:pt x="225" y="100"/>
                </a:cubicBezTo>
                <a:cubicBezTo>
                  <a:pt x="227" y="94"/>
                  <a:pt x="227" y="94"/>
                  <a:pt x="227" y="94"/>
                </a:cubicBezTo>
                <a:cubicBezTo>
                  <a:pt x="233" y="93"/>
                  <a:pt x="238" y="92"/>
                  <a:pt x="244" y="96"/>
                </a:cubicBezTo>
                <a:cubicBezTo>
                  <a:pt x="253" y="101"/>
                  <a:pt x="269" y="109"/>
                  <a:pt x="277" y="99"/>
                </a:cubicBezTo>
                <a:cubicBezTo>
                  <a:pt x="278" y="98"/>
                  <a:pt x="278" y="97"/>
                  <a:pt x="278" y="97"/>
                </a:cubicBezTo>
                <a:cubicBezTo>
                  <a:pt x="300" y="97"/>
                  <a:pt x="300" y="97"/>
                  <a:pt x="300" y="97"/>
                </a:cubicBezTo>
                <a:cubicBezTo>
                  <a:pt x="302" y="97"/>
                  <a:pt x="305" y="97"/>
                  <a:pt x="307" y="96"/>
                </a:cubicBezTo>
                <a:cubicBezTo>
                  <a:pt x="309" y="96"/>
                  <a:pt x="311" y="95"/>
                  <a:pt x="312" y="96"/>
                </a:cubicBezTo>
                <a:cubicBezTo>
                  <a:pt x="314" y="97"/>
                  <a:pt x="319" y="97"/>
                  <a:pt x="319" y="99"/>
                </a:cubicBezTo>
                <a:cubicBezTo>
                  <a:pt x="319" y="101"/>
                  <a:pt x="314" y="104"/>
                  <a:pt x="312" y="105"/>
                </a:cubicBezTo>
                <a:cubicBezTo>
                  <a:pt x="308" y="110"/>
                  <a:pt x="308" y="110"/>
                  <a:pt x="308" y="110"/>
                </a:cubicBezTo>
                <a:cubicBezTo>
                  <a:pt x="308" y="110"/>
                  <a:pt x="308" y="110"/>
                  <a:pt x="308" y="110"/>
                </a:cubicBezTo>
                <a:cubicBezTo>
                  <a:pt x="316" y="111"/>
                  <a:pt x="323" y="108"/>
                  <a:pt x="331" y="108"/>
                </a:cubicBezTo>
                <a:cubicBezTo>
                  <a:pt x="352" y="108"/>
                  <a:pt x="352" y="108"/>
                  <a:pt x="352" y="108"/>
                </a:cubicBezTo>
                <a:cubicBezTo>
                  <a:pt x="352" y="108"/>
                  <a:pt x="352" y="108"/>
                  <a:pt x="352" y="108"/>
                </a:cubicBezTo>
                <a:cubicBezTo>
                  <a:pt x="356" y="104"/>
                  <a:pt x="356" y="104"/>
                  <a:pt x="356" y="104"/>
                </a:cubicBezTo>
                <a:cubicBezTo>
                  <a:pt x="358" y="100"/>
                  <a:pt x="360" y="99"/>
                  <a:pt x="359" y="94"/>
                </a:cubicBezTo>
                <a:cubicBezTo>
                  <a:pt x="359" y="90"/>
                  <a:pt x="358" y="86"/>
                  <a:pt x="358" y="82"/>
                </a:cubicBezTo>
                <a:cubicBezTo>
                  <a:pt x="358" y="81"/>
                  <a:pt x="359" y="79"/>
                  <a:pt x="358" y="77"/>
                </a:cubicBezTo>
                <a:cubicBezTo>
                  <a:pt x="356" y="77"/>
                  <a:pt x="354" y="77"/>
                  <a:pt x="352" y="76"/>
                </a:cubicBezTo>
                <a:cubicBezTo>
                  <a:pt x="349" y="75"/>
                  <a:pt x="349" y="72"/>
                  <a:pt x="347" y="70"/>
                </a:cubicBezTo>
                <a:cubicBezTo>
                  <a:pt x="339" y="63"/>
                  <a:pt x="342" y="55"/>
                  <a:pt x="339" y="46"/>
                </a:cubicBezTo>
                <a:cubicBezTo>
                  <a:pt x="338" y="40"/>
                  <a:pt x="322" y="32"/>
                  <a:pt x="316" y="31"/>
                </a:cubicBezTo>
                <a:cubicBezTo>
                  <a:pt x="309" y="29"/>
                  <a:pt x="301" y="28"/>
                  <a:pt x="300" y="20"/>
                </a:cubicBezTo>
                <a:cubicBezTo>
                  <a:pt x="306" y="9"/>
                  <a:pt x="306" y="9"/>
                  <a:pt x="306" y="9"/>
                </a:cubicBezTo>
                <a:cubicBezTo>
                  <a:pt x="306" y="9"/>
                  <a:pt x="306" y="9"/>
                  <a:pt x="306" y="9"/>
                </a:cubicBezTo>
                <a:cubicBezTo>
                  <a:pt x="297" y="9"/>
                  <a:pt x="297" y="9"/>
                  <a:pt x="297" y="9"/>
                </a:cubicBezTo>
                <a:cubicBezTo>
                  <a:pt x="289" y="9"/>
                  <a:pt x="283" y="6"/>
                  <a:pt x="275" y="4"/>
                </a:cubicBezTo>
                <a:cubicBezTo>
                  <a:pt x="268" y="2"/>
                  <a:pt x="262" y="4"/>
                  <a:pt x="255" y="6"/>
                </a:cubicBezTo>
                <a:cubicBezTo>
                  <a:pt x="250" y="10"/>
                  <a:pt x="250" y="10"/>
                  <a:pt x="250" y="10"/>
                </a:cubicBezTo>
                <a:cubicBezTo>
                  <a:pt x="248" y="12"/>
                  <a:pt x="247" y="14"/>
                  <a:pt x="245" y="15"/>
                </a:cubicBezTo>
                <a:cubicBezTo>
                  <a:pt x="242" y="18"/>
                  <a:pt x="239" y="21"/>
                  <a:pt x="236" y="24"/>
                </a:cubicBezTo>
                <a:cubicBezTo>
                  <a:pt x="234" y="25"/>
                  <a:pt x="232" y="28"/>
                  <a:pt x="230" y="29"/>
                </a:cubicBezTo>
                <a:cubicBezTo>
                  <a:pt x="230" y="29"/>
                  <a:pt x="230" y="29"/>
                  <a:pt x="230" y="29"/>
                </a:cubicBezTo>
                <a:cubicBezTo>
                  <a:pt x="222" y="34"/>
                  <a:pt x="222" y="34"/>
                  <a:pt x="222" y="34"/>
                </a:cubicBezTo>
                <a:cubicBezTo>
                  <a:pt x="215" y="38"/>
                  <a:pt x="205" y="41"/>
                  <a:pt x="197" y="41"/>
                </a:cubicBezTo>
                <a:cubicBezTo>
                  <a:pt x="188" y="41"/>
                  <a:pt x="180" y="43"/>
                  <a:pt x="173" y="37"/>
                </a:cubicBezTo>
                <a:cubicBezTo>
                  <a:pt x="163" y="34"/>
                  <a:pt x="153" y="33"/>
                  <a:pt x="143" y="29"/>
                </a:cubicBezTo>
                <a:cubicBezTo>
                  <a:pt x="134" y="26"/>
                  <a:pt x="137" y="18"/>
                  <a:pt x="128" y="15"/>
                </a:cubicBezTo>
                <a:cubicBezTo>
                  <a:pt x="115" y="10"/>
                  <a:pt x="115" y="10"/>
                  <a:pt x="115" y="10"/>
                </a:cubicBezTo>
                <a:cubicBezTo>
                  <a:pt x="111" y="9"/>
                  <a:pt x="104" y="2"/>
                  <a:pt x="100" y="0"/>
                </a:cubicBezTo>
                <a:cubicBezTo>
                  <a:pt x="100" y="0"/>
                  <a:pt x="100" y="0"/>
                  <a:pt x="100" y="0"/>
                </a:cubicBezTo>
                <a:cubicBezTo>
                  <a:pt x="62" y="11"/>
                  <a:pt x="62" y="11"/>
                  <a:pt x="62" y="11"/>
                </a:cubicBezTo>
                <a:cubicBezTo>
                  <a:pt x="62" y="11"/>
                  <a:pt x="62" y="11"/>
                  <a:pt x="62" y="11"/>
                </a:cubicBezTo>
                <a:cubicBezTo>
                  <a:pt x="60" y="13"/>
                  <a:pt x="57" y="13"/>
                  <a:pt x="54" y="14"/>
                </a:cubicBezTo>
                <a:cubicBezTo>
                  <a:pt x="49" y="15"/>
                  <a:pt x="44" y="20"/>
                  <a:pt x="39" y="21"/>
                </a:cubicBezTo>
                <a:cubicBezTo>
                  <a:pt x="28" y="23"/>
                  <a:pt x="25" y="12"/>
                  <a:pt x="18" y="26"/>
                </a:cubicBezTo>
                <a:cubicBezTo>
                  <a:pt x="17" y="30"/>
                  <a:pt x="14" y="32"/>
                  <a:pt x="17" y="36"/>
                </a:cubicBezTo>
                <a:cubicBezTo>
                  <a:pt x="19" y="40"/>
                  <a:pt x="25" y="40"/>
                  <a:pt x="28" y="45"/>
                </a:cubicBezTo>
                <a:cubicBezTo>
                  <a:pt x="31" y="53"/>
                  <a:pt x="20" y="57"/>
                  <a:pt x="15" y="62"/>
                </a:cubicBezTo>
                <a:cubicBezTo>
                  <a:pt x="12" y="66"/>
                  <a:pt x="9" y="68"/>
                  <a:pt x="8" y="74"/>
                </a:cubicBezTo>
                <a:cubicBezTo>
                  <a:pt x="6" y="79"/>
                  <a:pt x="7" y="83"/>
                  <a:pt x="7" y="88"/>
                </a:cubicBezTo>
                <a:cubicBezTo>
                  <a:pt x="6" y="95"/>
                  <a:pt x="0" y="102"/>
                  <a:pt x="1" y="108"/>
                </a:cubicBezTo>
                <a:cubicBezTo>
                  <a:pt x="3" y="117"/>
                  <a:pt x="8" y="121"/>
                  <a:pt x="14" y="129"/>
                </a:cubicBezTo>
                <a:cubicBezTo>
                  <a:pt x="19" y="133"/>
                  <a:pt x="17" y="134"/>
                  <a:pt x="13" y="138"/>
                </a:cubicBezTo>
                <a:cubicBezTo>
                  <a:pt x="8" y="143"/>
                  <a:pt x="11" y="152"/>
                  <a:pt x="10" y="159"/>
                </a:cubicBezTo>
                <a:cubicBezTo>
                  <a:pt x="9" y="165"/>
                  <a:pt x="11" y="173"/>
                  <a:pt x="9" y="179"/>
                </a:cubicBezTo>
                <a:cubicBezTo>
                  <a:pt x="6" y="183"/>
                  <a:pt x="6" y="183"/>
                  <a:pt x="6" y="183"/>
                </a:cubicBezTo>
                <a:cubicBezTo>
                  <a:pt x="6" y="183"/>
                  <a:pt x="6" y="183"/>
                  <a:pt x="6" y="183"/>
                </a:cubicBezTo>
                <a:cubicBezTo>
                  <a:pt x="9" y="186"/>
                  <a:pt x="15" y="185"/>
                  <a:pt x="17" y="187"/>
                </a:cubicBezTo>
                <a:cubicBezTo>
                  <a:pt x="20" y="191"/>
                  <a:pt x="20" y="193"/>
                  <a:pt x="26" y="192"/>
                </a:cubicBezTo>
                <a:cubicBezTo>
                  <a:pt x="32" y="192"/>
                  <a:pt x="41" y="187"/>
                  <a:pt x="47" y="190"/>
                </a:cubicBezTo>
                <a:cubicBezTo>
                  <a:pt x="52" y="193"/>
                  <a:pt x="54" y="197"/>
                  <a:pt x="58" y="202"/>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8" name="Freeform 26"/>
          <p:cNvSpPr>
            <a:spLocks/>
          </p:cNvSpPr>
          <p:nvPr/>
        </p:nvSpPr>
        <p:spPr bwMode="auto">
          <a:xfrm>
            <a:off x="9132111" y="2921407"/>
            <a:ext cx="929790" cy="548528"/>
          </a:xfrm>
          <a:custGeom>
            <a:avLst/>
            <a:gdLst/>
            <a:ahLst/>
            <a:cxnLst>
              <a:cxn ang="0">
                <a:pos x="61" y="35"/>
              </a:cxn>
              <a:cxn ang="0">
                <a:pos x="64" y="41"/>
              </a:cxn>
              <a:cxn ang="0">
                <a:pos x="76" y="62"/>
              </a:cxn>
              <a:cxn ang="0">
                <a:pos x="94" y="57"/>
              </a:cxn>
              <a:cxn ang="0">
                <a:pos x="108" y="61"/>
              </a:cxn>
              <a:cxn ang="0">
                <a:pos x="140" y="71"/>
              </a:cxn>
              <a:cxn ang="0">
                <a:pos x="167" y="83"/>
              </a:cxn>
              <a:cxn ang="0">
                <a:pos x="206" y="72"/>
              </a:cxn>
              <a:cxn ang="0">
                <a:pos x="232" y="38"/>
              </a:cxn>
              <a:cxn ang="0">
                <a:pos x="227" y="24"/>
              </a:cxn>
              <a:cxn ang="0">
                <a:pos x="234" y="17"/>
              </a:cxn>
              <a:cxn ang="0">
                <a:pos x="240" y="17"/>
              </a:cxn>
              <a:cxn ang="0">
                <a:pos x="286" y="1"/>
              </a:cxn>
              <a:cxn ang="0">
                <a:pos x="283" y="32"/>
              </a:cxn>
              <a:cxn ang="0">
                <a:pos x="296" y="68"/>
              </a:cxn>
              <a:cxn ang="0">
                <a:pos x="291" y="88"/>
              </a:cxn>
              <a:cxn ang="0">
                <a:pos x="279" y="119"/>
              </a:cxn>
              <a:cxn ang="0">
                <a:pos x="293" y="138"/>
              </a:cxn>
              <a:cxn ang="0">
                <a:pos x="258" y="140"/>
              </a:cxn>
              <a:cxn ang="0">
                <a:pos x="233" y="150"/>
              </a:cxn>
              <a:cxn ang="0">
                <a:pos x="222" y="157"/>
              </a:cxn>
              <a:cxn ang="0">
                <a:pos x="212" y="161"/>
              </a:cxn>
              <a:cxn ang="0">
                <a:pos x="207" y="164"/>
              </a:cxn>
              <a:cxn ang="0">
                <a:pos x="187" y="174"/>
              </a:cxn>
              <a:cxn ang="0">
                <a:pos x="162" y="170"/>
              </a:cxn>
              <a:cxn ang="0">
                <a:pos x="134" y="171"/>
              </a:cxn>
              <a:cxn ang="0">
                <a:pos x="118" y="171"/>
              </a:cxn>
              <a:cxn ang="0">
                <a:pos x="86" y="163"/>
              </a:cxn>
              <a:cxn ang="0">
                <a:pos x="73" y="151"/>
              </a:cxn>
              <a:cxn ang="0">
                <a:pos x="47" y="149"/>
              </a:cxn>
              <a:cxn ang="0">
                <a:pos x="32" y="143"/>
              </a:cxn>
              <a:cxn ang="0">
                <a:pos x="9" y="133"/>
              </a:cxn>
              <a:cxn ang="0">
                <a:pos x="0" y="116"/>
              </a:cxn>
              <a:cxn ang="0">
                <a:pos x="5" y="106"/>
              </a:cxn>
              <a:cxn ang="0">
                <a:pos x="15" y="97"/>
              </a:cxn>
              <a:cxn ang="0">
                <a:pos x="17" y="95"/>
              </a:cxn>
              <a:cxn ang="0">
                <a:pos x="35" y="89"/>
              </a:cxn>
              <a:cxn ang="0">
                <a:pos x="34" y="55"/>
              </a:cxn>
              <a:cxn ang="0">
                <a:pos x="48" y="29"/>
              </a:cxn>
            </a:cxnLst>
            <a:rect l="0" t="0" r="r" b="b"/>
            <a:pathLst>
              <a:path w="304" h="179">
                <a:moveTo>
                  <a:pt x="48" y="29"/>
                </a:moveTo>
                <a:cubicBezTo>
                  <a:pt x="61" y="35"/>
                  <a:pt x="61" y="35"/>
                  <a:pt x="61" y="35"/>
                </a:cubicBezTo>
                <a:cubicBezTo>
                  <a:pt x="61" y="35"/>
                  <a:pt x="61" y="35"/>
                  <a:pt x="61" y="35"/>
                </a:cubicBezTo>
                <a:cubicBezTo>
                  <a:pt x="64" y="41"/>
                  <a:pt x="64" y="41"/>
                  <a:pt x="64" y="41"/>
                </a:cubicBezTo>
                <a:cubicBezTo>
                  <a:pt x="68" y="49"/>
                  <a:pt x="51" y="56"/>
                  <a:pt x="62" y="61"/>
                </a:cubicBezTo>
                <a:cubicBezTo>
                  <a:pt x="68" y="63"/>
                  <a:pt x="69" y="64"/>
                  <a:pt x="76" y="62"/>
                </a:cubicBezTo>
                <a:cubicBezTo>
                  <a:pt x="79" y="61"/>
                  <a:pt x="82" y="60"/>
                  <a:pt x="85" y="59"/>
                </a:cubicBezTo>
                <a:cubicBezTo>
                  <a:pt x="88" y="58"/>
                  <a:pt x="91" y="58"/>
                  <a:pt x="94" y="57"/>
                </a:cubicBezTo>
                <a:cubicBezTo>
                  <a:pt x="99" y="58"/>
                  <a:pt x="99" y="58"/>
                  <a:pt x="99" y="58"/>
                </a:cubicBezTo>
                <a:cubicBezTo>
                  <a:pt x="102" y="59"/>
                  <a:pt x="105" y="61"/>
                  <a:pt x="108" y="61"/>
                </a:cubicBezTo>
                <a:cubicBezTo>
                  <a:pt x="116" y="61"/>
                  <a:pt x="120" y="61"/>
                  <a:pt x="127" y="64"/>
                </a:cubicBezTo>
                <a:cubicBezTo>
                  <a:pt x="131" y="66"/>
                  <a:pt x="135" y="69"/>
                  <a:pt x="140" y="71"/>
                </a:cubicBezTo>
                <a:cubicBezTo>
                  <a:pt x="146" y="73"/>
                  <a:pt x="152" y="77"/>
                  <a:pt x="158" y="79"/>
                </a:cubicBezTo>
                <a:cubicBezTo>
                  <a:pt x="161" y="80"/>
                  <a:pt x="165" y="81"/>
                  <a:pt x="167" y="83"/>
                </a:cubicBezTo>
                <a:cubicBezTo>
                  <a:pt x="175" y="80"/>
                  <a:pt x="177" y="73"/>
                  <a:pt x="187" y="73"/>
                </a:cubicBezTo>
                <a:cubicBezTo>
                  <a:pt x="194" y="73"/>
                  <a:pt x="200" y="73"/>
                  <a:pt x="206" y="72"/>
                </a:cubicBezTo>
                <a:cubicBezTo>
                  <a:pt x="216" y="71"/>
                  <a:pt x="220" y="62"/>
                  <a:pt x="227" y="56"/>
                </a:cubicBezTo>
                <a:cubicBezTo>
                  <a:pt x="231" y="53"/>
                  <a:pt x="230" y="44"/>
                  <a:pt x="232" y="38"/>
                </a:cubicBezTo>
                <a:cubicBezTo>
                  <a:pt x="233" y="35"/>
                  <a:pt x="230" y="34"/>
                  <a:pt x="229" y="31"/>
                </a:cubicBezTo>
                <a:cubicBezTo>
                  <a:pt x="228" y="29"/>
                  <a:pt x="229" y="27"/>
                  <a:pt x="227" y="24"/>
                </a:cubicBezTo>
                <a:cubicBezTo>
                  <a:pt x="226" y="21"/>
                  <a:pt x="224" y="17"/>
                  <a:pt x="229" y="17"/>
                </a:cubicBezTo>
                <a:cubicBezTo>
                  <a:pt x="231" y="17"/>
                  <a:pt x="233" y="17"/>
                  <a:pt x="234" y="17"/>
                </a:cubicBezTo>
                <a:cubicBezTo>
                  <a:pt x="236" y="18"/>
                  <a:pt x="239" y="17"/>
                  <a:pt x="240" y="17"/>
                </a:cubicBezTo>
                <a:cubicBezTo>
                  <a:pt x="240" y="17"/>
                  <a:pt x="240" y="17"/>
                  <a:pt x="240" y="17"/>
                </a:cubicBezTo>
                <a:cubicBezTo>
                  <a:pt x="251" y="20"/>
                  <a:pt x="258" y="12"/>
                  <a:pt x="267" y="7"/>
                </a:cubicBezTo>
                <a:cubicBezTo>
                  <a:pt x="273" y="3"/>
                  <a:pt x="279" y="3"/>
                  <a:pt x="286" y="1"/>
                </a:cubicBezTo>
                <a:cubicBezTo>
                  <a:pt x="291" y="0"/>
                  <a:pt x="292" y="7"/>
                  <a:pt x="292" y="11"/>
                </a:cubicBezTo>
                <a:cubicBezTo>
                  <a:pt x="292" y="19"/>
                  <a:pt x="284" y="24"/>
                  <a:pt x="283" y="32"/>
                </a:cubicBezTo>
                <a:cubicBezTo>
                  <a:pt x="281" y="42"/>
                  <a:pt x="281" y="53"/>
                  <a:pt x="287" y="62"/>
                </a:cubicBezTo>
                <a:cubicBezTo>
                  <a:pt x="290" y="68"/>
                  <a:pt x="290" y="66"/>
                  <a:pt x="296" y="68"/>
                </a:cubicBezTo>
                <a:cubicBezTo>
                  <a:pt x="304" y="70"/>
                  <a:pt x="302" y="77"/>
                  <a:pt x="302" y="83"/>
                </a:cubicBezTo>
                <a:cubicBezTo>
                  <a:pt x="302" y="86"/>
                  <a:pt x="293" y="88"/>
                  <a:pt x="291" y="88"/>
                </a:cubicBezTo>
                <a:cubicBezTo>
                  <a:pt x="285" y="89"/>
                  <a:pt x="278" y="97"/>
                  <a:pt x="276" y="102"/>
                </a:cubicBezTo>
                <a:cubicBezTo>
                  <a:pt x="272" y="111"/>
                  <a:pt x="269" y="114"/>
                  <a:pt x="279" y="119"/>
                </a:cubicBezTo>
                <a:cubicBezTo>
                  <a:pt x="293" y="138"/>
                  <a:pt x="293" y="138"/>
                  <a:pt x="293" y="138"/>
                </a:cubicBezTo>
                <a:cubicBezTo>
                  <a:pt x="293" y="138"/>
                  <a:pt x="293" y="138"/>
                  <a:pt x="293" y="138"/>
                </a:cubicBezTo>
                <a:cubicBezTo>
                  <a:pt x="288" y="141"/>
                  <a:pt x="283" y="140"/>
                  <a:pt x="277" y="140"/>
                </a:cubicBezTo>
                <a:cubicBezTo>
                  <a:pt x="270" y="139"/>
                  <a:pt x="264" y="140"/>
                  <a:pt x="258" y="140"/>
                </a:cubicBezTo>
                <a:cubicBezTo>
                  <a:pt x="253" y="140"/>
                  <a:pt x="249" y="139"/>
                  <a:pt x="244" y="140"/>
                </a:cubicBezTo>
                <a:cubicBezTo>
                  <a:pt x="238" y="140"/>
                  <a:pt x="237" y="146"/>
                  <a:pt x="233" y="150"/>
                </a:cubicBezTo>
                <a:cubicBezTo>
                  <a:pt x="228" y="161"/>
                  <a:pt x="228" y="161"/>
                  <a:pt x="228" y="161"/>
                </a:cubicBezTo>
                <a:cubicBezTo>
                  <a:pt x="222" y="157"/>
                  <a:pt x="222" y="157"/>
                  <a:pt x="222" y="157"/>
                </a:cubicBezTo>
                <a:cubicBezTo>
                  <a:pt x="217" y="158"/>
                  <a:pt x="217" y="158"/>
                  <a:pt x="217" y="158"/>
                </a:cubicBezTo>
                <a:cubicBezTo>
                  <a:pt x="212" y="161"/>
                  <a:pt x="212" y="161"/>
                  <a:pt x="212" y="161"/>
                </a:cubicBezTo>
                <a:cubicBezTo>
                  <a:pt x="207" y="164"/>
                  <a:pt x="207" y="164"/>
                  <a:pt x="207" y="164"/>
                </a:cubicBezTo>
                <a:cubicBezTo>
                  <a:pt x="207" y="164"/>
                  <a:pt x="207" y="164"/>
                  <a:pt x="207" y="164"/>
                </a:cubicBezTo>
                <a:cubicBezTo>
                  <a:pt x="196" y="168"/>
                  <a:pt x="196" y="168"/>
                  <a:pt x="196" y="168"/>
                </a:cubicBezTo>
                <a:cubicBezTo>
                  <a:pt x="193" y="169"/>
                  <a:pt x="189" y="171"/>
                  <a:pt x="187" y="174"/>
                </a:cubicBezTo>
                <a:cubicBezTo>
                  <a:pt x="185" y="176"/>
                  <a:pt x="184" y="179"/>
                  <a:pt x="180" y="179"/>
                </a:cubicBezTo>
                <a:cubicBezTo>
                  <a:pt x="172" y="179"/>
                  <a:pt x="171" y="170"/>
                  <a:pt x="162" y="170"/>
                </a:cubicBezTo>
                <a:cubicBezTo>
                  <a:pt x="157" y="169"/>
                  <a:pt x="150" y="170"/>
                  <a:pt x="147" y="166"/>
                </a:cubicBezTo>
                <a:cubicBezTo>
                  <a:pt x="140" y="158"/>
                  <a:pt x="141" y="169"/>
                  <a:pt x="134" y="171"/>
                </a:cubicBezTo>
                <a:cubicBezTo>
                  <a:pt x="118" y="171"/>
                  <a:pt x="118" y="171"/>
                  <a:pt x="118" y="171"/>
                </a:cubicBezTo>
                <a:cubicBezTo>
                  <a:pt x="118" y="171"/>
                  <a:pt x="118" y="171"/>
                  <a:pt x="118" y="171"/>
                </a:cubicBezTo>
                <a:cubicBezTo>
                  <a:pt x="114" y="157"/>
                  <a:pt x="100" y="169"/>
                  <a:pt x="93" y="171"/>
                </a:cubicBezTo>
                <a:cubicBezTo>
                  <a:pt x="92" y="171"/>
                  <a:pt x="88" y="164"/>
                  <a:pt x="86" y="163"/>
                </a:cubicBezTo>
                <a:cubicBezTo>
                  <a:pt x="84" y="162"/>
                  <a:pt x="82" y="160"/>
                  <a:pt x="80" y="159"/>
                </a:cubicBezTo>
                <a:cubicBezTo>
                  <a:pt x="77" y="157"/>
                  <a:pt x="74" y="153"/>
                  <a:pt x="73" y="151"/>
                </a:cubicBezTo>
                <a:cubicBezTo>
                  <a:pt x="69" y="146"/>
                  <a:pt x="63" y="148"/>
                  <a:pt x="58" y="149"/>
                </a:cubicBezTo>
                <a:cubicBezTo>
                  <a:pt x="54" y="150"/>
                  <a:pt x="50" y="150"/>
                  <a:pt x="47" y="149"/>
                </a:cubicBezTo>
                <a:cubicBezTo>
                  <a:pt x="44" y="149"/>
                  <a:pt x="38" y="146"/>
                  <a:pt x="36" y="145"/>
                </a:cubicBezTo>
                <a:cubicBezTo>
                  <a:pt x="35" y="144"/>
                  <a:pt x="33" y="143"/>
                  <a:pt x="32" y="143"/>
                </a:cubicBezTo>
                <a:cubicBezTo>
                  <a:pt x="28" y="142"/>
                  <a:pt x="28" y="142"/>
                  <a:pt x="28" y="142"/>
                </a:cubicBezTo>
                <a:cubicBezTo>
                  <a:pt x="21" y="140"/>
                  <a:pt x="15" y="138"/>
                  <a:pt x="9" y="133"/>
                </a:cubicBezTo>
                <a:cubicBezTo>
                  <a:pt x="7" y="132"/>
                  <a:pt x="5" y="130"/>
                  <a:pt x="4" y="128"/>
                </a:cubicBezTo>
                <a:cubicBezTo>
                  <a:pt x="2" y="125"/>
                  <a:pt x="0" y="120"/>
                  <a:pt x="0" y="116"/>
                </a:cubicBezTo>
                <a:cubicBezTo>
                  <a:pt x="1" y="112"/>
                  <a:pt x="3" y="108"/>
                  <a:pt x="5" y="106"/>
                </a:cubicBezTo>
                <a:cubicBezTo>
                  <a:pt x="5" y="106"/>
                  <a:pt x="5" y="106"/>
                  <a:pt x="5" y="106"/>
                </a:cubicBezTo>
                <a:cubicBezTo>
                  <a:pt x="6" y="104"/>
                  <a:pt x="8" y="101"/>
                  <a:pt x="10" y="100"/>
                </a:cubicBezTo>
                <a:cubicBezTo>
                  <a:pt x="12" y="99"/>
                  <a:pt x="13" y="98"/>
                  <a:pt x="15" y="97"/>
                </a:cubicBezTo>
                <a:cubicBezTo>
                  <a:pt x="15" y="97"/>
                  <a:pt x="17" y="95"/>
                  <a:pt x="17" y="95"/>
                </a:cubicBezTo>
                <a:cubicBezTo>
                  <a:pt x="17" y="95"/>
                  <a:pt x="17" y="95"/>
                  <a:pt x="17" y="95"/>
                </a:cubicBezTo>
                <a:cubicBezTo>
                  <a:pt x="20" y="94"/>
                  <a:pt x="22" y="92"/>
                  <a:pt x="25" y="91"/>
                </a:cubicBezTo>
                <a:cubicBezTo>
                  <a:pt x="28" y="91"/>
                  <a:pt x="32" y="90"/>
                  <a:pt x="35" y="89"/>
                </a:cubicBezTo>
                <a:cubicBezTo>
                  <a:pt x="40" y="88"/>
                  <a:pt x="44" y="89"/>
                  <a:pt x="49" y="86"/>
                </a:cubicBezTo>
                <a:cubicBezTo>
                  <a:pt x="48" y="77"/>
                  <a:pt x="36" y="63"/>
                  <a:pt x="34" y="55"/>
                </a:cubicBezTo>
                <a:cubicBezTo>
                  <a:pt x="32" y="48"/>
                  <a:pt x="39" y="41"/>
                  <a:pt x="43" y="36"/>
                </a:cubicBezTo>
                <a:cubicBezTo>
                  <a:pt x="45" y="33"/>
                  <a:pt x="46" y="31"/>
                  <a:pt x="48" y="2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9" name="Freeform 27"/>
          <p:cNvSpPr>
            <a:spLocks/>
          </p:cNvSpPr>
          <p:nvPr/>
        </p:nvSpPr>
        <p:spPr bwMode="auto">
          <a:xfrm>
            <a:off x="8878755" y="3617520"/>
            <a:ext cx="1129031" cy="794504"/>
          </a:xfrm>
          <a:custGeom>
            <a:avLst/>
            <a:gdLst/>
            <a:ahLst/>
            <a:cxnLst>
              <a:cxn ang="0">
                <a:pos x="33" y="215"/>
              </a:cxn>
              <a:cxn ang="0">
                <a:pos x="28" y="196"/>
              </a:cxn>
              <a:cxn ang="0">
                <a:pos x="9" y="182"/>
              </a:cxn>
              <a:cxn ang="0">
                <a:pos x="6" y="161"/>
              </a:cxn>
              <a:cxn ang="0">
                <a:pos x="5" y="140"/>
              </a:cxn>
              <a:cxn ang="0">
                <a:pos x="34" y="112"/>
              </a:cxn>
              <a:cxn ang="0">
                <a:pos x="40" y="109"/>
              </a:cxn>
              <a:cxn ang="0">
                <a:pos x="58" y="113"/>
              </a:cxn>
              <a:cxn ang="0">
                <a:pos x="75" y="105"/>
              </a:cxn>
              <a:cxn ang="0">
                <a:pos x="94" y="102"/>
              </a:cxn>
              <a:cxn ang="0">
                <a:pos x="123" y="82"/>
              </a:cxn>
              <a:cxn ang="0">
                <a:pos x="147" y="69"/>
              </a:cxn>
              <a:cxn ang="0">
                <a:pos x="166" y="54"/>
              </a:cxn>
              <a:cxn ang="0">
                <a:pos x="179" y="26"/>
              </a:cxn>
              <a:cxn ang="0">
                <a:pos x="185" y="17"/>
              </a:cxn>
              <a:cxn ang="0">
                <a:pos x="195" y="1"/>
              </a:cxn>
              <a:cxn ang="0">
                <a:pos x="201" y="0"/>
              </a:cxn>
              <a:cxn ang="0">
                <a:pos x="239" y="16"/>
              </a:cxn>
              <a:cxn ang="0">
                <a:pos x="271" y="34"/>
              </a:cxn>
              <a:cxn ang="0">
                <a:pos x="302" y="32"/>
              </a:cxn>
              <a:cxn ang="0">
                <a:pos x="303" y="70"/>
              </a:cxn>
              <a:cxn ang="0">
                <a:pos x="307" y="91"/>
              </a:cxn>
              <a:cxn ang="0">
                <a:pos x="316" y="100"/>
              </a:cxn>
              <a:cxn ang="0">
                <a:pos x="328" y="121"/>
              </a:cxn>
              <a:cxn ang="0">
                <a:pos x="334" y="150"/>
              </a:cxn>
              <a:cxn ang="0">
                <a:pos x="346" y="170"/>
              </a:cxn>
              <a:cxn ang="0">
                <a:pos x="358" y="195"/>
              </a:cxn>
              <a:cxn ang="0">
                <a:pos x="369" y="214"/>
              </a:cxn>
              <a:cxn ang="0">
                <a:pos x="341" y="223"/>
              </a:cxn>
              <a:cxn ang="0">
                <a:pos x="296" y="243"/>
              </a:cxn>
              <a:cxn ang="0">
                <a:pos x="229" y="255"/>
              </a:cxn>
              <a:cxn ang="0">
                <a:pos x="140" y="250"/>
              </a:cxn>
              <a:cxn ang="0">
                <a:pos x="96" y="216"/>
              </a:cxn>
              <a:cxn ang="0">
                <a:pos x="32" y="226"/>
              </a:cxn>
            </a:cxnLst>
            <a:rect l="0" t="0" r="r" b="b"/>
            <a:pathLst>
              <a:path w="369" h="259">
                <a:moveTo>
                  <a:pt x="32" y="226"/>
                </a:moveTo>
                <a:cubicBezTo>
                  <a:pt x="32" y="222"/>
                  <a:pt x="32" y="218"/>
                  <a:pt x="33" y="215"/>
                </a:cubicBezTo>
                <a:cubicBezTo>
                  <a:pt x="36" y="207"/>
                  <a:pt x="28" y="201"/>
                  <a:pt x="28" y="197"/>
                </a:cubicBezTo>
                <a:cubicBezTo>
                  <a:pt x="29" y="195"/>
                  <a:pt x="29" y="197"/>
                  <a:pt x="28" y="196"/>
                </a:cubicBezTo>
                <a:cubicBezTo>
                  <a:pt x="27" y="193"/>
                  <a:pt x="27" y="190"/>
                  <a:pt x="24" y="188"/>
                </a:cubicBezTo>
                <a:cubicBezTo>
                  <a:pt x="21" y="184"/>
                  <a:pt x="13" y="186"/>
                  <a:pt x="9" y="182"/>
                </a:cubicBezTo>
                <a:cubicBezTo>
                  <a:pt x="7" y="180"/>
                  <a:pt x="11" y="171"/>
                  <a:pt x="10" y="168"/>
                </a:cubicBezTo>
                <a:cubicBezTo>
                  <a:pt x="10" y="166"/>
                  <a:pt x="8" y="163"/>
                  <a:pt x="6" y="161"/>
                </a:cubicBezTo>
                <a:cubicBezTo>
                  <a:pt x="0" y="154"/>
                  <a:pt x="6" y="156"/>
                  <a:pt x="10" y="154"/>
                </a:cubicBezTo>
                <a:cubicBezTo>
                  <a:pt x="15" y="149"/>
                  <a:pt x="4" y="144"/>
                  <a:pt x="5" y="140"/>
                </a:cubicBezTo>
                <a:cubicBezTo>
                  <a:pt x="8" y="133"/>
                  <a:pt x="15" y="125"/>
                  <a:pt x="21" y="120"/>
                </a:cubicBezTo>
                <a:cubicBezTo>
                  <a:pt x="24" y="118"/>
                  <a:pt x="29" y="110"/>
                  <a:pt x="34" y="112"/>
                </a:cubicBezTo>
                <a:cubicBezTo>
                  <a:pt x="37" y="113"/>
                  <a:pt x="39" y="111"/>
                  <a:pt x="40" y="109"/>
                </a:cubicBezTo>
                <a:cubicBezTo>
                  <a:pt x="40" y="109"/>
                  <a:pt x="40" y="109"/>
                  <a:pt x="40" y="109"/>
                </a:cubicBezTo>
                <a:cubicBezTo>
                  <a:pt x="41" y="109"/>
                  <a:pt x="41" y="108"/>
                  <a:pt x="43" y="109"/>
                </a:cubicBezTo>
                <a:cubicBezTo>
                  <a:pt x="46" y="112"/>
                  <a:pt x="55" y="121"/>
                  <a:pt x="58" y="113"/>
                </a:cubicBezTo>
                <a:cubicBezTo>
                  <a:pt x="60" y="108"/>
                  <a:pt x="63" y="112"/>
                  <a:pt x="67" y="110"/>
                </a:cubicBezTo>
                <a:cubicBezTo>
                  <a:pt x="69" y="109"/>
                  <a:pt x="73" y="106"/>
                  <a:pt x="75" y="105"/>
                </a:cubicBezTo>
                <a:cubicBezTo>
                  <a:pt x="77" y="103"/>
                  <a:pt x="79" y="102"/>
                  <a:pt x="81" y="100"/>
                </a:cubicBezTo>
                <a:cubicBezTo>
                  <a:pt x="94" y="102"/>
                  <a:pt x="94" y="102"/>
                  <a:pt x="94" y="102"/>
                </a:cubicBezTo>
                <a:cubicBezTo>
                  <a:pt x="101" y="102"/>
                  <a:pt x="103" y="102"/>
                  <a:pt x="109" y="99"/>
                </a:cubicBezTo>
                <a:cubicBezTo>
                  <a:pt x="115" y="95"/>
                  <a:pt x="119" y="88"/>
                  <a:pt x="123" y="82"/>
                </a:cubicBezTo>
                <a:cubicBezTo>
                  <a:pt x="127" y="75"/>
                  <a:pt x="129" y="75"/>
                  <a:pt x="134" y="73"/>
                </a:cubicBezTo>
                <a:cubicBezTo>
                  <a:pt x="138" y="71"/>
                  <a:pt x="143" y="71"/>
                  <a:pt x="147" y="69"/>
                </a:cubicBezTo>
                <a:cubicBezTo>
                  <a:pt x="150" y="68"/>
                  <a:pt x="154" y="65"/>
                  <a:pt x="156" y="64"/>
                </a:cubicBezTo>
                <a:cubicBezTo>
                  <a:pt x="160" y="61"/>
                  <a:pt x="164" y="58"/>
                  <a:pt x="166" y="54"/>
                </a:cubicBezTo>
                <a:cubicBezTo>
                  <a:pt x="168" y="52"/>
                  <a:pt x="171" y="41"/>
                  <a:pt x="171" y="40"/>
                </a:cubicBezTo>
                <a:cubicBezTo>
                  <a:pt x="173" y="35"/>
                  <a:pt x="177" y="31"/>
                  <a:pt x="179" y="26"/>
                </a:cubicBezTo>
                <a:cubicBezTo>
                  <a:pt x="180" y="24"/>
                  <a:pt x="178" y="21"/>
                  <a:pt x="180" y="20"/>
                </a:cubicBezTo>
                <a:cubicBezTo>
                  <a:pt x="183" y="18"/>
                  <a:pt x="183" y="22"/>
                  <a:pt x="185" y="17"/>
                </a:cubicBezTo>
                <a:cubicBezTo>
                  <a:pt x="185" y="15"/>
                  <a:pt x="184" y="5"/>
                  <a:pt x="188" y="6"/>
                </a:cubicBezTo>
                <a:cubicBezTo>
                  <a:pt x="193" y="8"/>
                  <a:pt x="192" y="2"/>
                  <a:pt x="195" y="1"/>
                </a:cubicBezTo>
                <a:cubicBezTo>
                  <a:pt x="196" y="1"/>
                  <a:pt x="200" y="1"/>
                  <a:pt x="201" y="0"/>
                </a:cubicBezTo>
                <a:cubicBezTo>
                  <a:pt x="201" y="0"/>
                  <a:pt x="201" y="0"/>
                  <a:pt x="201" y="0"/>
                </a:cubicBezTo>
                <a:cubicBezTo>
                  <a:pt x="213" y="6"/>
                  <a:pt x="213" y="6"/>
                  <a:pt x="213" y="6"/>
                </a:cubicBezTo>
                <a:cubicBezTo>
                  <a:pt x="223" y="10"/>
                  <a:pt x="230" y="10"/>
                  <a:pt x="239" y="16"/>
                </a:cubicBezTo>
                <a:cubicBezTo>
                  <a:pt x="246" y="21"/>
                  <a:pt x="252" y="21"/>
                  <a:pt x="260" y="25"/>
                </a:cubicBezTo>
                <a:cubicBezTo>
                  <a:pt x="263" y="26"/>
                  <a:pt x="267" y="32"/>
                  <a:pt x="271" y="34"/>
                </a:cubicBezTo>
                <a:cubicBezTo>
                  <a:pt x="276" y="37"/>
                  <a:pt x="279" y="46"/>
                  <a:pt x="285" y="40"/>
                </a:cubicBezTo>
                <a:cubicBezTo>
                  <a:pt x="289" y="36"/>
                  <a:pt x="296" y="29"/>
                  <a:pt x="302" y="32"/>
                </a:cubicBezTo>
                <a:cubicBezTo>
                  <a:pt x="302" y="37"/>
                  <a:pt x="301" y="41"/>
                  <a:pt x="300" y="46"/>
                </a:cubicBezTo>
                <a:cubicBezTo>
                  <a:pt x="299" y="54"/>
                  <a:pt x="302" y="62"/>
                  <a:pt x="303" y="70"/>
                </a:cubicBezTo>
                <a:cubicBezTo>
                  <a:pt x="304" y="73"/>
                  <a:pt x="305" y="76"/>
                  <a:pt x="305" y="79"/>
                </a:cubicBezTo>
                <a:cubicBezTo>
                  <a:pt x="306" y="83"/>
                  <a:pt x="305" y="87"/>
                  <a:pt x="307" y="91"/>
                </a:cubicBezTo>
                <a:cubicBezTo>
                  <a:pt x="309" y="92"/>
                  <a:pt x="311" y="94"/>
                  <a:pt x="312" y="96"/>
                </a:cubicBezTo>
                <a:cubicBezTo>
                  <a:pt x="314" y="97"/>
                  <a:pt x="315" y="99"/>
                  <a:pt x="316" y="100"/>
                </a:cubicBezTo>
                <a:cubicBezTo>
                  <a:pt x="316" y="100"/>
                  <a:pt x="316" y="100"/>
                  <a:pt x="316" y="100"/>
                </a:cubicBezTo>
                <a:cubicBezTo>
                  <a:pt x="322" y="105"/>
                  <a:pt x="324" y="114"/>
                  <a:pt x="328" y="121"/>
                </a:cubicBezTo>
                <a:cubicBezTo>
                  <a:pt x="331" y="126"/>
                  <a:pt x="332" y="127"/>
                  <a:pt x="332" y="133"/>
                </a:cubicBezTo>
                <a:cubicBezTo>
                  <a:pt x="332" y="138"/>
                  <a:pt x="332" y="146"/>
                  <a:pt x="334" y="150"/>
                </a:cubicBezTo>
                <a:cubicBezTo>
                  <a:pt x="336" y="153"/>
                  <a:pt x="341" y="156"/>
                  <a:pt x="342" y="160"/>
                </a:cubicBezTo>
                <a:cubicBezTo>
                  <a:pt x="343" y="164"/>
                  <a:pt x="344" y="167"/>
                  <a:pt x="346" y="170"/>
                </a:cubicBezTo>
                <a:cubicBezTo>
                  <a:pt x="348" y="173"/>
                  <a:pt x="353" y="177"/>
                  <a:pt x="354" y="180"/>
                </a:cubicBezTo>
                <a:cubicBezTo>
                  <a:pt x="355" y="185"/>
                  <a:pt x="356" y="191"/>
                  <a:pt x="358" y="195"/>
                </a:cubicBezTo>
                <a:cubicBezTo>
                  <a:pt x="369" y="214"/>
                  <a:pt x="369" y="214"/>
                  <a:pt x="369" y="214"/>
                </a:cubicBezTo>
                <a:cubicBezTo>
                  <a:pt x="369" y="214"/>
                  <a:pt x="369" y="214"/>
                  <a:pt x="369" y="214"/>
                </a:cubicBezTo>
                <a:cubicBezTo>
                  <a:pt x="368" y="214"/>
                  <a:pt x="367" y="215"/>
                  <a:pt x="366" y="215"/>
                </a:cubicBezTo>
                <a:cubicBezTo>
                  <a:pt x="358" y="219"/>
                  <a:pt x="347" y="219"/>
                  <a:pt x="341" y="223"/>
                </a:cubicBezTo>
                <a:cubicBezTo>
                  <a:pt x="336" y="227"/>
                  <a:pt x="330" y="231"/>
                  <a:pt x="324" y="233"/>
                </a:cubicBezTo>
                <a:cubicBezTo>
                  <a:pt x="316" y="237"/>
                  <a:pt x="306" y="242"/>
                  <a:pt x="296" y="243"/>
                </a:cubicBezTo>
                <a:cubicBezTo>
                  <a:pt x="285" y="244"/>
                  <a:pt x="269" y="244"/>
                  <a:pt x="259" y="249"/>
                </a:cubicBezTo>
                <a:cubicBezTo>
                  <a:pt x="252" y="252"/>
                  <a:pt x="237" y="254"/>
                  <a:pt x="229" y="255"/>
                </a:cubicBezTo>
                <a:cubicBezTo>
                  <a:pt x="218" y="257"/>
                  <a:pt x="212" y="259"/>
                  <a:pt x="201" y="254"/>
                </a:cubicBezTo>
                <a:cubicBezTo>
                  <a:pt x="186" y="248"/>
                  <a:pt x="156" y="247"/>
                  <a:pt x="140" y="250"/>
                </a:cubicBezTo>
                <a:cubicBezTo>
                  <a:pt x="133" y="242"/>
                  <a:pt x="130" y="235"/>
                  <a:pt x="120" y="229"/>
                </a:cubicBezTo>
                <a:cubicBezTo>
                  <a:pt x="113" y="225"/>
                  <a:pt x="104" y="218"/>
                  <a:pt x="96" y="216"/>
                </a:cubicBezTo>
                <a:cubicBezTo>
                  <a:pt x="79" y="213"/>
                  <a:pt x="60" y="206"/>
                  <a:pt x="45" y="218"/>
                </a:cubicBezTo>
                <a:cubicBezTo>
                  <a:pt x="41" y="221"/>
                  <a:pt x="37" y="224"/>
                  <a:pt x="32" y="226"/>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0" name="Freeform 28"/>
          <p:cNvSpPr>
            <a:spLocks/>
          </p:cNvSpPr>
          <p:nvPr/>
        </p:nvSpPr>
        <p:spPr bwMode="auto">
          <a:xfrm>
            <a:off x="9845442" y="3782323"/>
            <a:ext cx="917492" cy="489493"/>
          </a:xfrm>
          <a:custGeom>
            <a:avLst/>
            <a:gdLst/>
            <a:ahLst/>
            <a:cxnLst>
              <a:cxn ang="0">
                <a:pos x="277" y="10"/>
              </a:cxn>
              <a:cxn ang="0">
                <a:pos x="287" y="12"/>
              </a:cxn>
              <a:cxn ang="0">
                <a:pos x="287" y="12"/>
              </a:cxn>
              <a:cxn ang="0">
                <a:pos x="298" y="29"/>
              </a:cxn>
              <a:cxn ang="0">
                <a:pos x="296" y="53"/>
              </a:cxn>
              <a:cxn ang="0">
                <a:pos x="296" y="63"/>
              </a:cxn>
              <a:cxn ang="0">
                <a:pos x="278" y="57"/>
              </a:cxn>
              <a:cxn ang="0">
                <a:pos x="258" y="58"/>
              </a:cxn>
              <a:cxn ang="0">
                <a:pos x="253" y="73"/>
              </a:cxn>
              <a:cxn ang="0">
                <a:pos x="248" y="85"/>
              </a:cxn>
              <a:cxn ang="0">
                <a:pos x="253" y="91"/>
              </a:cxn>
              <a:cxn ang="0">
                <a:pos x="265" y="100"/>
              </a:cxn>
              <a:cxn ang="0">
                <a:pos x="266" y="118"/>
              </a:cxn>
              <a:cxn ang="0">
                <a:pos x="266" y="118"/>
              </a:cxn>
              <a:cxn ang="0">
                <a:pos x="256" y="121"/>
              </a:cxn>
              <a:cxn ang="0">
                <a:pos x="204" y="128"/>
              </a:cxn>
              <a:cxn ang="0">
                <a:pos x="174" y="122"/>
              </a:cxn>
              <a:cxn ang="0">
                <a:pos x="157" y="117"/>
              </a:cxn>
              <a:cxn ang="0">
                <a:pos x="142" y="119"/>
              </a:cxn>
              <a:cxn ang="0">
                <a:pos x="132" y="117"/>
              </a:cxn>
              <a:cxn ang="0">
                <a:pos x="113" y="125"/>
              </a:cxn>
              <a:cxn ang="0">
                <a:pos x="85" y="136"/>
              </a:cxn>
              <a:cxn ang="0">
                <a:pos x="72" y="143"/>
              </a:cxn>
              <a:cxn ang="0">
                <a:pos x="53" y="160"/>
              </a:cxn>
              <a:cxn ang="0">
                <a:pos x="53" y="160"/>
              </a:cxn>
              <a:cxn ang="0">
                <a:pos x="42" y="141"/>
              </a:cxn>
              <a:cxn ang="0">
                <a:pos x="38" y="126"/>
              </a:cxn>
              <a:cxn ang="0">
                <a:pos x="30" y="116"/>
              </a:cxn>
              <a:cxn ang="0">
                <a:pos x="26" y="106"/>
              </a:cxn>
              <a:cxn ang="0">
                <a:pos x="18" y="96"/>
              </a:cxn>
              <a:cxn ang="0">
                <a:pos x="16" y="79"/>
              </a:cxn>
              <a:cxn ang="0">
                <a:pos x="12" y="67"/>
              </a:cxn>
              <a:cxn ang="0">
                <a:pos x="0" y="46"/>
              </a:cxn>
              <a:cxn ang="0">
                <a:pos x="0" y="46"/>
              </a:cxn>
              <a:cxn ang="0">
                <a:pos x="17" y="42"/>
              </a:cxn>
              <a:cxn ang="0">
                <a:pos x="30" y="36"/>
              </a:cxn>
              <a:cxn ang="0">
                <a:pos x="51" y="42"/>
              </a:cxn>
              <a:cxn ang="0">
                <a:pos x="73" y="36"/>
              </a:cxn>
              <a:cxn ang="0">
                <a:pos x="93" y="29"/>
              </a:cxn>
              <a:cxn ang="0">
                <a:pos x="116" y="32"/>
              </a:cxn>
              <a:cxn ang="0">
                <a:pos x="114" y="4"/>
              </a:cxn>
              <a:cxn ang="0">
                <a:pos x="115" y="4"/>
              </a:cxn>
              <a:cxn ang="0">
                <a:pos x="145" y="16"/>
              </a:cxn>
              <a:cxn ang="0">
                <a:pos x="173" y="0"/>
              </a:cxn>
              <a:cxn ang="0">
                <a:pos x="173" y="0"/>
              </a:cxn>
              <a:cxn ang="0">
                <a:pos x="178" y="16"/>
              </a:cxn>
              <a:cxn ang="0">
                <a:pos x="183" y="23"/>
              </a:cxn>
              <a:cxn ang="0">
                <a:pos x="184" y="34"/>
              </a:cxn>
              <a:cxn ang="0">
                <a:pos x="202" y="48"/>
              </a:cxn>
              <a:cxn ang="0">
                <a:pos x="226" y="51"/>
              </a:cxn>
              <a:cxn ang="0">
                <a:pos x="277" y="10"/>
              </a:cxn>
            </a:cxnLst>
            <a:rect l="0" t="0" r="r" b="b"/>
            <a:pathLst>
              <a:path w="300" h="160">
                <a:moveTo>
                  <a:pt x="277" y="10"/>
                </a:moveTo>
                <a:cubicBezTo>
                  <a:pt x="280" y="13"/>
                  <a:pt x="286" y="10"/>
                  <a:pt x="287" y="12"/>
                </a:cubicBezTo>
                <a:cubicBezTo>
                  <a:pt x="287" y="12"/>
                  <a:pt x="287" y="12"/>
                  <a:pt x="287" y="12"/>
                </a:cubicBezTo>
                <a:cubicBezTo>
                  <a:pt x="290" y="19"/>
                  <a:pt x="295" y="22"/>
                  <a:pt x="298" y="29"/>
                </a:cubicBezTo>
                <a:cubicBezTo>
                  <a:pt x="300" y="33"/>
                  <a:pt x="290" y="50"/>
                  <a:pt x="296" y="53"/>
                </a:cubicBezTo>
                <a:cubicBezTo>
                  <a:pt x="296" y="63"/>
                  <a:pt x="296" y="63"/>
                  <a:pt x="296" y="63"/>
                </a:cubicBezTo>
                <a:cubicBezTo>
                  <a:pt x="291" y="68"/>
                  <a:pt x="282" y="57"/>
                  <a:pt x="278" y="57"/>
                </a:cubicBezTo>
                <a:cubicBezTo>
                  <a:pt x="273" y="63"/>
                  <a:pt x="263" y="58"/>
                  <a:pt x="258" y="58"/>
                </a:cubicBezTo>
                <a:cubicBezTo>
                  <a:pt x="257" y="59"/>
                  <a:pt x="254" y="71"/>
                  <a:pt x="253" y="73"/>
                </a:cubicBezTo>
                <a:cubicBezTo>
                  <a:pt x="252" y="78"/>
                  <a:pt x="248" y="80"/>
                  <a:pt x="248" y="85"/>
                </a:cubicBezTo>
                <a:cubicBezTo>
                  <a:pt x="251" y="87"/>
                  <a:pt x="248" y="91"/>
                  <a:pt x="253" y="91"/>
                </a:cubicBezTo>
                <a:cubicBezTo>
                  <a:pt x="260" y="92"/>
                  <a:pt x="263" y="92"/>
                  <a:pt x="265" y="100"/>
                </a:cubicBezTo>
                <a:cubicBezTo>
                  <a:pt x="266" y="104"/>
                  <a:pt x="266" y="114"/>
                  <a:pt x="266" y="118"/>
                </a:cubicBezTo>
                <a:cubicBezTo>
                  <a:pt x="266" y="118"/>
                  <a:pt x="266" y="118"/>
                  <a:pt x="266" y="118"/>
                </a:cubicBezTo>
                <a:cubicBezTo>
                  <a:pt x="263" y="119"/>
                  <a:pt x="259" y="120"/>
                  <a:pt x="256" y="121"/>
                </a:cubicBezTo>
                <a:cubicBezTo>
                  <a:pt x="239" y="127"/>
                  <a:pt x="222" y="125"/>
                  <a:pt x="204" y="128"/>
                </a:cubicBezTo>
                <a:cubicBezTo>
                  <a:pt x="197" y="129"/>
                  <a:pt x="180" y="126"/>
                  <a:pt x="174" y="122"/>
                </a:cubicBezTo>
                <a:cubicBezTo>
                  <a:pt x="169" y="122"/>
                  <a:pt x="162" y="118"/>
                  <a:pt x="157" y="117"/>
                </a:cubicBezTo>
                <a:cubicBezTo>
                  <a:pt x="151" y="115"/>
                  <a:pt x="147" y="119"/>
                  <a:pt x="142" y="119"/>
                </a:cubicBezTo>
                <a:cubicBezTo>
                  <a:pt x="139" y="119"/>
                  <a:pt x="136" y="116"/>
                  <a:pt x="132" y="117"/>
                </a:cubicBezTo>
                <a:cubicBezTo>
                  <a:pt x="126" y="119"/>
                  <a:pt x="118" y="122"/>
                  <a:pt x="113" y="125"/>
                </a:cubicBezTo>
                <a:cubicBezTo>
                  <a:pt x="103" y="131"/>
                  <a:pt x="96" y="134"/>
                  <a:pt x="85" y="136"/>
                </a:cubicBezTo>
                <a:cubicBezTo>
                  <a:pt x="80" y="137"/>
                  <a:pt x="77" y="141"/>
                  <a:pt x="72" y="143"/>
                </a:cubicBezTo>
                <a:cubicBezTo>
                  <a:pt x="66" y="148"/>
                  <a:pt x="60" y="155"/>
                  <a:pt x="53" y="160"/>
                </a:cubicBezTo>
                <a:cubicBezTo>
                  <a:pt x="53" y="160"/>
                  <a:pt x="53" y="160"/>
                  <a:pt x="53" y="160"/>
                </a:cubicBezTo>
                <a:cubicBezTo>
                  <a:pt x="42" y="141"/>
                  <a:pt x="42" y="141"/>
                  <a:pt x="42" y="141"/>
                </a:cubicBezTo>
                <a:cubicBezTo>
                  <a:pt x="40" y="137"/>
                  <a:pt x="39" y="131"/>
                  <a:pt x="38" y="126"/>
                </a:cubicBezTo>
                <a:cubicBezTo>
                  <a:pt x="37" y="123"/>
                  <a:pt x="32" y="119"/>
                  <a:pt x="30" y="116"/>
                </a:cubicBezTo>
                <a:cubicBezTo>
                  <a:pt x="28" y="113"/>
                  <a:pt x="27" y="110"/>
                  <a:pt x="26" y="106"/>
                </a:cubicBezTo>
                <a:cubicBezTo>
                  <a:pt x="25" y="102"/>
                  <a:pt x="20" y="99"/>
                  <a:pt x="18" y="96"/>
                </a:cubicBezTo>
                <a:cubicBezTo>
                  <a:pt x="16" y="92"/>
                  <a:pt x="16" y="84"/>
                  <a:pt x="16" y="79"/>
                </a:cubicBezTo>
                <a:cubicBezTo>
                  <a:pt x="16" y="73"/>
                  <a:pt x="15" y="72"/>
                  <a:pt x="12" y="67"/>
                </a:cubicBezTo>
                <a:cubicBezTo>
                  <a:pt x="8" y="60"/>
                  <a:pt x="6" y="51"/>
                  <a:pt x="0" y="46"/>
                </a:cubicBezTo>
                <a:cubicBezTo>
                  <a:pt x="0" y="46"/>
                  <a:pt x="0" y="46"/>
                  <a:pt x="0" y="46"/>
                </a:cubicBezTo>
                <a:cubicBezTo>
                  <a:pt x="6" y="42"/>
                  <a:pt x="11" y="44"/>
                  <a:pt x="17" y="42"/>
                </a:cubicBezTo>
                <a:cubicBezTo>
                  <a:pt x="22" y="41"/>
                  <a:pt x="25" y="37"/>
                  <a:pt x="30" y="36"/>
                </a:cubicBezTo>
                <a:cubicBezTo>
                  <a:pt x="38" y="35"/>
                  <a:pt x="43" y="42"/>
                  <a:pt x="51" y="42"/>
                </a:cubicBezTo>
                <a:cubicBezTo>
                  <a:pt x="60" y="43"/>
                  <a:pt x="65" y="39"/>
                  <a:pt x="73" y="36"/>
                </a:cubicBezTo>
                <a:cubicBezTo>
                  <a:pt x="80" y="27"/>
                  <a:pt x="83" y="27"/>
                  <a:pt x="93" y="29"/>
                </a:cubicBezTo>
                <a:cubicBezTo>
                  <a:pt x="99" y="29"/>
                  <a:pt x="110" y="33"/>
                  <a:pt x="116" y="32"/>
                </a:cubicBezTo>
                <a:cubicBezTo>
                  <a:pt x="119" y="26"/>
                  <a:pt x="110" y="9"/>
                  <a:pt x="114" y="4"/>
                </a:cubicBezTo>
                <a:cubicBezTo>
                  <a:pt x="115" y="4"/>
                  <a:pt x="115" y="4"/>
                  <a:pt x="115" y="4"/>
                </a:cubicBezTo>
                <a:cubicBezTo>
                  <a:pt x="123" y="12"/>
                  <a:pt x="134" y="15"/>
                  <a:pt x="145" y="16"/>
                </a:cubicBezTo>
                <a:cubicBezTo>
                  <a:pt x="156" y="18"/>
                  <a:pt x="164" y="5"/>
                  <a:pt x="173" y="0"/>
                </a:cubicBezTo>
                <a:cubicBezTo>
                  <a:pt x="173" y="0"/>
                  <a:pt x="173" y="0"/>
                  <a:pt x="173" y="0"/>
                </a:cubicBezTo>
                <a:cubicBezTo>
                  <a:pt x="178" y="16"/>
                  <a:pt x="178" y="16"/>
                  <a:pt x="178" y="16"/>
                </a:cubicBezTo>
                <a:cubicBezTo>
                  <a:pt x="179" y="18"/>
                  <a:pt x="182" y="21"/>
                  <a:pt x="183" y="23"/>
                </a:cubicBezTo>
                <a:cubicBezTo>
                  <a:pt x="185" y="25"/>
                  <a:pt x="183" y="31"/>
                  <a:pt x="184" y="34"/>
                </a:cubicBezTo>
                <a:cubicBezTo>
                  <a:pt x="187" y="40"/>
                  <a:pt x="196" y="48"/>
                  <a:pt x="202" y="48"/>
                </a:cubicBezTo>
                <a:cubicBezTo>
                  <a:pt x="226" y="51"/>
                  <a:pt x="226" y="51"/>
                  <a:pt x="226" y="51"/>
                </a:cubicBezTo>
                <a:cubicBezTo>
                  <a:pt x="248" y="54"/>
                  <a:pt x="263" y="24"/>
                  <a:pt x="277" y="1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1" name="Freeform 29"/>
          <p:cNvSpPr>
            <a:spLocks/>
          </p:cNvSpPr>
          <p:nvPr/>
        </p:nvSpPr>
        <p:spPr bwMode="auto">
          <a:xfrm>
            <a:off x="9481397" y="3201820"/>
            <a:ext cx="1018341" cy="723170"/>
          </a:xfrm>
          <a:custGeom>
            <a:avLst/>
            <a:gdLst/>
            <a:ahLst/>
            <a:cxnLst>
              <a:cxn ang="0">
                <a:pos x="0" y="99"/>
              </a:cxn>
              <a:cxn ang="0">
                <a:pos x="4" y="80"/>
              </a:cxn>
              <a:cxn ang="0">
                <a:pos x="33" y="75"/>
              </a:cxn>
              <a:cxn ang="0">
                <a:pos x="66" y="88"/>
              </a:cxn>
              <a:cxn ang="0">
                <a:pos x="82" y="77"/>
              </a:cxn>
              <a:cxn ang="0">
                <a:pos x="93" y="73"/>
              </a:cxn>
              <a:cxn ang="0">
                <a:pos x="103" y="67"/>
              </a:cxn>
              <a:cxn ang="0">
                <a:pos x="114" y="70"/>
              </a:cxn>
              <a:cxn ang="0">
                <a:pos x="130" y="49"/>
              </a:cxn>
              <a:cxn ang="0">
                <a:pos x="163" y="49"/>
              </a:cxn>
              <a:cxn ang="0">
                <a:pos x="179" y="47"/>
              </a:cxn>
              <a:cxn ang="0">
                <a:pos x="192" y="33"/>
              </a:cxn>
              <a:cxn ang="0">
                <a:pos x="212" y="27"/>
              </a:cxn>
              <a:cxn ang="0">
                <a:pos x="241" y="22"/>
              </a:cxn>
              <a:cxn ang="0">
                <a:pos x="265" y="25"/>
              </a:cxn>
              <a:cxn ang="0">
                <a:pos x="298" y="2"/>
              </a:cxn>
              <a:cxn ang="0">
                <a:pos x="308" y="0"/>
              </a:cxn>
              <a:cxn ang="0">
                <a:pos x="320" y="13"/>
              </a:cxn>
              <a:cxn ang="0">
                <a:pos x="333" y="51"/>
              </a:cxn>
              <a:cxn ang="0">
                <a:pos x="323" y="62"/>
              </a:cxn>
              <a:cxn ang="0">
                <a:pos x="319" y="73"/>
              </a:cxn>
              <a:cxn ang="0">
                <a:pos x="315" y="86"/>
              </a:cxn>
              <a:cxn ang="0">
                <a:pos x="319" y="114"/>
              </a:cxn>
              <a:cxn ang="0">
                <a:pos x="308" y="141"/>
              </a:cxn>
              <a:cxn ang="0">
                <a:pos x="287" y="167"/>
              </a:cxn>
              <a:cxn ang="0">
                <a:pos x="292" y="190"/>
              </a:cxn>
              <a:cxn ang="0">
                <a:pos x="234" y="194"/>
              </a:cxn>
              <a:cxn ang="0">
                <a:pos x="235" y="222"/>
              </a:cxn>
              <a:cxn ang="0">
                <a:pos x="192" y="226"/>
              </a:cxn>
              <a:cxn ang="0">
                <a:pos x="149" y="226"/>
              </a:cxn>
              <a:cxn ang="0">
                <a:pos x="119" y="236"/>
              </a:cxn>
              <a:cxn ang="0">
                <a:pos x="115" y="232"/>
              </a:cxn>
              <a:cxn ang="0">
                <a:pos x="108" y="215"/>
              </a:cxn>
              <a:cxn ang="0">
                <a:pos x="103" y="182"/>
              </a:cxn>
              <a:cxn ang="0">
                <a:pos x="88" y="176"/>
              </a:cxn>
              <a:cxn ang="0">
                <a:pos x="63" y="161"/>
              </a:cxn>
              <a:cxn ang="0">
                <a:pos x="16" y="142"/>
              </a:cxn>
              <a:cxn ang="0">
                <a:pos x="4" y="136"/>
              </a:cxn>
              <a:cxn ang="0">
                <a:pos x="16" y="126"/>
              </a:cxn>
              <a:cxn ang="0">
                <a:pos x="19" y="116"/>
              </a:cxn>
              <a:cxn ang="0">
                <a:pos x="2" y="104"/>
              </a:cxn>
            </a:cxnLst>
            <a:rect l="0" t="0" r="r" b="b"/>
            <a:pathLst>
              <a:path w="333" h="236">
                <a:moveTo>
                  <a:pt x="2" y="104"/>
                </a:moveTo>
                <a:cubicBezTo>
                  <a:pt x="1" y="103"/>
                  <a:pt x="0" y="101"/>
                  <a:pt x="0" y="99"/>
                </a:cubicBezTo>
                <a:cubicBezTo>
                  <a:pt x="0" y="93"/>
                  <a:pt x="6" y="89"/>
                  <a:pt x="4" y="80"/>
                </a:cubicBezTo>
                <a:cubicBezTo>
                  <a:pt x="4" y="80"/>
                  <a:pt x="4" y="80"/>
                  <a:pt x="4" y="80"/>
                </a:cubicBezTo>
                <a:cubicBezTo>
                  <a:pt x="20" y="80"/>
                  <a:pt x="20" y="80"/>
                  <a:pt x="20" y="80"/>
                </a:cubicBezTo>
                <a:cubicBezTo>
                  <a:pt x="27" y="78"/>
                  <a:pt x="26" y="67"/>
                  <a:pt x="33" y="75"/>
                </a:cubicBezTo>
                <a:cubicBezTo>
                  <a:pt x="36" y="79"/>
                  <a:pt x="43" y="78"/>
                  <a:pt x="48" y="79"/>
                </a:cubicBezTo>
                <a:cubicBezTo>
                  <a:pt x="57" y="79"/>
                  <a:pt x="58" y="88"/>
                  <a:pt x="66" y="88"/>
                </a:cubicBezTo>
                <a:cubicBezTo>
                  <a:pt x="70" y="88"/>
                  <a:pt x="71" y="85"/>
                  <a:pt x="73" y="83"/>
                </a:cubicBezTo>
                <a:cubicBezTo>
                  <a:pt x="75" y="80"/>
                  <a:pt x="79" y="78"/>
                  <a:pt x="82" y="77"/>
                </a:cubicBezTo>
                <a:cubicBezTo>
                  <a:pt x="93" y="73"/>
                  <a:pt x="93" y="73"/>
                  <a:pt x="93" y="73"/>
                </a:cubicBezTo>
                <a:cubicBezTo>
                  <a:pt x="93" y="73"/>
                  <a:pt x="93" y="73"/>
                  <a:pt x="93" y="73"/>
                </a:cubicBezTo>
                <a:cubicBezTo>
                  <a:pt x="98" y="70"/>
                  <a:pt x="98" y="70"/>
                  <a:pt x="98" y="70"/>
                </a:cubicBezTo>
                <a:cubicBezTo>
                  <a:pt x="103" y="67"/>
                  <a:pt x="103" y="67"/>
                  <a:pt x="103" y="67"/>
                </a:cubicBezTo>
                <a:cubicBezTo>
                  <a:pt x="108" y="66"/>
                  <a:pt x="108" y="66"/>
                  <a:pt x="108" y="66"/>
                </a:cubicBezTo>
                <a:cubicBezTo>
                  <a:pt x="114" y="70"/>
                  <a:pt x="114" y="70"/>
                  <a:pt x="114" y="70"/>
                </a:cubicBezTo>
                <a:cubicBezTo>
                  <a:pt x="119" y="59"/>
                  <a:pt x="119" y="59"/>
                  <a:pt x="119" y="59"/>
                </a:cubicBezTo>
                <a:cubicBezTo>
                  <a:pt x="123" y="55"/>
                  <a:pt x="124" y="49"/>
                  <a:pt x="130" y="49"/>
                </a:cubicBezTo>
                <a:cubicBezTo>
                  <a:pt x="135" y="48"/>
                  <a:pt x="139" y="49"/>
                  <a:pt x="144" y="49"/>
                </a:cubicBezTo>
                <a:cubicBezTo>
                  <a:pt x="150" y="49"/>
                  <a:pt x="156" y="48"/>
                  <a:pt x="163" y="49"/>
                </a:cubicBezTo>
                <a:cubicBezTo>
                  <a:pt x="169" y="49"/>
                  <a:pt x="174" y="50"/>
                  <a:pt x="179" y="47"/>
                </a:cubicBezTo>
                <a:cubicBezTo>
                  <a:pt x="179" y="47"/>
                  <a:pt x="179" y="47"/>
                  <a:pt x="179" y="47"/>
                </a:cubicBezTo>
                <a:cubicBezTo>
                  <a:pt x="183" y="45"/>
                  <a:pt x="185" y="46"/>
                  <a:pt x="187" y="41"/>
                </a:cubicBezTo>
                <a:cubicBezTo>
                  <a:pt x="188" y="39"/>
                  <a:pt x="190" y="34"/>
                  <a:pt x="192" y="33"/>
                </a:cubicBezTo>
                <a:cubicBezTo>
                  <a:pt x="197" y="31"/>
                  <a:pt x="202" y="22"/>
                  <a:pt x="206" y="22"/>
                </a:cubicBezTo>
                <a:cubicBezTo>
                  <a:pt x="206" y="22"/>
                  <a:pt x="211" y="26"/>
                  <a:pt x="212" y="27"/>
                </a:cubicBezTo>
                <a:cubicBezTo>
                  <a:pt x="218" y="29"/>
                  <a:pt x="225" y="34"/>
                  <a:pt x="231" y="28"/>
                </a:cubicBezTo>
                <a:cubicBezTo>
                  <a:pt x="234" y="25"/>
                  <a:pt x="235" y="21"/>
                  <a:pt x="241" y="22"/>
                </a:cubicBezTo>
                <a:cubicBezTo>
                  <a:pt x="245" y="23"/>
                  <a:pt x="249" y="26"/>
                  <a:pt x="253" y="26"/>
                </a:cubicBezTo>
                <a:cubicBezTo>
                  <a:pt x="259" y="30"/>
                  <a:pt x="259" y="29"/>
                  <a:pt x="265" y="25"/>
                </a:cubicBezTo>
                <a:cubicBezTo>
                  <a:pt x="273" y="20"/>
                  <a:pt x="279" y="13"/>
                  <a:pt x="287" y="8"/>
                </a:cubicBezTo>
                <a:cubicBezTo>
                  <a:pt x="290" y="6"/>
                  <a:pt x="294" y="3"/>
                  <a:pt x="298" y="2"/>
                </a:cubicBezTo>
                <a:cubicBezTo>
                  <a:pt x="301" y="0"/>
                  <a:pt x="305" y="1"/>
                  <a:pt x="308" y="0"/>
                </a:cubicBezTo>
                <a:cubicBezTo>
                  <a:pt x="308" y="0"/>
                  <a:pt x="308" y="0"/>
                  <a:pt x="308" y="0"/>
                </a:cubicBezTo>
                <a:cubicBezTo>
                  <a:pt x="311" y="0"/>
                  <a:pt x="314" y="0"/>
                  <a:pt x="317" y="1"/>
                </a:cubicBezTo>
                <a:cubicBezTo>
                  <a:pt x="318" y="2"/>
                  <a:pt x="319" y="11"/>
                  <a:pt x="320" y="13"/>
                </a:cubicBezTo>
                <a:cubicBezTo>
                  <a:pt x="322" y="20"/>
                  <a:pt x="325" y="25"/>
                  <a:pt x="330" y="32"/>
                </a:cubicBezTo>
                <a:cubicBezTo>
                  <a:pt x="333" y="36"/>
                  <a:pt x="333" y="46"/>
                  <a:pt x="333" y="51"/>
                </a:cubicBezTo>
                <a:cubicBezTo>
                  <a:pt x="333" y="51"/>
                  <a:pt x="333" y="51"/>
                  <a:pt x="333" y="51"/>
                </a:cubicBezTo>
                <a:cubicBezTo>
                  <a:pt x="323" y="62"/>
                  <a:pt x="323" y="62"/>
                  <a:pt x="323" y="62"/>
                </a:cubicBezTo>
                <a:cubicBezTo>
                  <a:pt x="321" y="65"/>
                  <a:pt x="320" y="68"/>
                  <a:pt x="320" y="72"/>
                </a:cubicBezTo>
                <a:cubicBezTo>
                  <a:pt x="319" y="72"/>
                  <a:pt x="319" y="72"/>
                  <a:pt x="319" y="73"/>
                </a:cubicBezTo>
                <a:cubicBezTo>
                  <a:pt x="316" y="74"/>
                  <a:pt x="313" y="77"/>
                  <a:pt x="313" y="80"/>
                </a:cubicBezTo>
                <a:cubicBezTo>
                  <a:pt x="313" y="82"/>
                  <a:pt x="315" y="84"/>
                  <a:pt x="315" y="86"/>
                </a:cubicBezTo>
                <a:cubicBezTo>
                  <a:pt x="315" y="90"/>
                  <a:pt x="314" y="94"/>
                  <a:pt x="315" y="97"/>
                </a:cubicBezTo>
                <a:cubicBezTo>
                  <a:pt x="318" y="103"/>
                  <a:pt x="319" y="108"/>
                  <a:pt x="319" y="114"/>
                </a:cubicBezTo>
                <a:cubicBezTo>
                  <a:pt x="318" y="120"/>
                  <a:pt x="314" y="124"/>
                  <a:pt x="311" y="130"/>
                </a:cubicBezTo>
                <a:cubicBezTo>
                  <a:pt x="309" y="134"/>
                  <a:pt x="310" y="137"/>
                  <a:pt x="308" y="141"/>
                </a:cubicBezTo>
                <a:cubicBezTo>
                  <a:pt x="306" y="146"/>
                  <a:pt x="302" y="153"/>
                  <a:pt x="297" y="157"/>
                </a:cubicBezTo>
                <a:cubicBezTo>
                  <a:pt x="293" y="159"/>
                  <a:pt x="288" y="163"/>
                  <a:pt x="287" y="167"/>
                </a:cubicBezTo>
                <a:cubicBezTo>
                  <a:pt x="292" y="190"/>
                  <a:pt x="292" y="190"/>
                  <a:pt x="292" y="190"/>
                </a:cubicBezTo>
                <a:cubicBezTo>
                  <a:pt x="292" y="190"/>
                  <a:pt x="292" y="190"/>
                  <a:pt x="292" y="190"/>
                </a:cubicBezTo>
                <a:cubicBezTo>
                  <a:pt x="283" y="195"/>
                  <a:pt x="275" y="208"/>
                  <a:pt x="264" y="206"/>
                </a:cubicBezTo>
                <a:cubicBezTo>
                  <a:pt x="253" y="205"/>
                  <a:pt x="242" y="202"/>
                  <a:pt x="234" y="194"/>
                </a:cubicBezTo>
                <a:cubicBezTo>
                  <a:pt x="233" y="194"/>
                  <a:pt x="233" y="194"/>
                  <a:pt x="233" y="194"/>
                </a:cubicBezTo>
                <a:cubicBezTo>
                  <a:pt x="229" y="199"/>
                  <a:pt x="238" y="216"/>
                  <a:pt x="235" y="222"/>
                </a:cubicBezTo>
                <a:cubicBezTo>
                  <a:pt x="229" y="223"/>
                  <a:pt x="218" y="219"/>
                  <a:pt x="212" y="219"/>
                </a:cubicBezTo>
                <a:cubicBezTo>
                  <a:pt x="202" y="217"/>
                  <a:pt x="199" y="217"/>
                  <a:pt x="192" y="226"/>
                </a:cubicBezTo>
                <a:cubicBezTo>
                  <a:pt x="184" y="229"/>
                  <a:pt x="179" y="233"/>
                  <a:pt x="170" y="232"/>
                </a:cubicBezTo>
                <a:cubicBezTo>
                  <a:pt x="162" y="232"/>
                  <a:pt x="157" y="225"/>
                  <a:pt x="149" y="226"/>
                </a:cubicBezTo>
                <a:cubicBezTo>
                  <a:pt x="144" y="227"/>
                  <a:pt x="141" y="231"/>
                  <a:pt x="136" y="232"/>
                </a:cubicBezTo>
                <a:cubicBezTo>
                  <a:pt x="130" y="234"/>
                  <a:pt x="125" y="232"/>
                  <a:pt x="119" y="236"/>
                </a:cubicBezTo>
                <a:cubicBezTo>
                  <a:pt x="119" y="236"/>
                  <a:pt x="119" y="236"/>
                  <a:pt x="119" y="236"/>
                </a:cubicBezTo>
                <a:cubicBezTo>
                  <a:pt x="118" y="235"/>
                  <a:pt x="117" y="233"/>
                  <a:pt x="115" y="232"/>
                </a:cubicBezTo>
                <a:cubicBezTo>
                  <a:pt x="114" y="230"/>
                  <a:pt x="112" y="228"/>
                  <a:pt x="110" y="227"/>
                </a:cubicBezTo>
                <a:cubicBezTo>
                  <a:pt x="108" y="223"/>
                  <a:pt x="109" y="219"/>
                  <a:pt x="108" y="215"/>
                </a:cubicBezTo>
                <a:cubicBezTo>
                  <a:pt x="108" y="212"/>
                  <a:pt x="107" y="209"/>
                  <a:pt x="106" y="206"/>
                </a:cubicBezTo>
                <a:cubicBezTo>
                  <a:pt x="105" y="198"/>
                  <a:pt x="102" y="190"/>
                  <a:pt x="103" y="182"/>
                </a:cubicBezTo>
                <a:cubicBezTo>
                  <a:pt x="104" y="177"/>
                  <a:pt x="105" y="173"/>
                  <a:pt x="105" y="168"/>
                </a:cubicBezTo>
                <a:cubicBezTo>
                  <a:pt x="99" y="165"/>
                  <a:pt x="92" y="172"/>
                  <a:pt x="88" y="176"/>
                </a:cubicBezTo>
                <a:cubicBezTo>
                  <a:pt x="82" y="182"/>
                  <a:pt x="79" y="173"/>
                  <a:pt x="74" y="170"/>
                </a:cubicBezTo>
                <a:cubicBezTo>
                  <a:pt x="70" y="168"/>
                  <a:pt x="66" y="162"/>
                  <a:pt x="63" y="161"/>
                </a:cubicBezTo>
                <a:cubicBezTo>
                  <a:pt x="55" y="157"/>
                  <a:pt x="49" y="157"/>
                  <a:pt x="42" y="152"/>
                </a:cubicBezTo>
                <a:cubicBezTo>
                  <a:pt x="33" y="146"/>
                  <a:pt x="26" y="146"/>
                  <a:pt x="16" y="142"/>
                </a:cubicBezTo>
                <a:cubicBezTo>
                  <a:pt x="4" y="136"/>
                  <a:pt x="4" y="136"/>
                  <a:pt x="4" y="136"/>
                </a:cubicBezTo>
                <a:cubicBezTo>
                  <a:pt x="4" y="136"/>
                  <a:pt x="4" y="136"/>
                  <a:pt x="4" y="136"/>
                </a:cubicBezTo>
                <a:cubicBezTo>
                  <a:pt x="6" y="134"/>
                  <a:pt x="7" y="132"/>
                  <a:pt x="9" y="131"/>
                </a:cubicBezTo>
                <a:cubicBezTo>
                  <a:pt x="11" y="129"/>
                  <a:pt x="14" y="129"/>
                  <a:pt x="16" y="126"/>
                </a:cubicBezTo>
                <a:cubicBezTo>
                  <a:pt x="16" y="125"/>
                  <a:pt x="17" y="123"/>
                  <a:pt x="17" y="121"/>
                </a:cubicBezTo>
                <a:cubicBezTo>
                  <a:pt x="17" y="119"/>
                  <a:pt x="18" y="118"/>
                  <a:pt x="19" y="116"/>
                </a:cubicBezTo>
                <a:cubicBezTo>
                  <a:pt x="26" y="104"/>
                  <a:pt x="18" y="96"/>
                  <a:pt x="6" y="104"/>
                </a:cubicBezTo>
                <a:cubicBezTo>
                  <a:pt x="5" y="105"/>
                  <a:pt x="3" y="105"/>
                  <a:pt x="2" y="104"/>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2" name="Freeform 30"/>
          <p:cNvSpPr>
            <a:spLocks/>
          </p:cNvSpPr>
          <p:nvPr/>
        </p:nvSpPr>
        <p:spPr bwMode="auto">
          <a:xfrm>
            <a:off x="8694274" y="3494532"/>
            <a:ext cx="865836" cy="494413"/>
          </a:xfrm>
          <a:custGeom>
            <a:avLst/>
            <a:gdLst/>
            <a:ahLst/>
            <a:cxnLst>
              <a:cxn ang="0">
                <a:pos x="261" y="40"/>
              </a:cxn>
              <a:cxn ang="0">
                <a:pos x="266" y="35"/>
              </a:cxn>
              <a:cxn ang="0">
                <a:pos x="273" y="30"/>
              </a:cxn>
              <a:cxn ang="0">
                <a:pos x="274" y="25"/>
              </a:cxn>
              <a:cxn ang="0">
                <a:pos x="276" y="20"/>
              </a:cxn>
              <a:cxn ang="0">
                <a:pos x="263" y="8"/>
              </a:cxn>
              <a:cxn ang="0">
                <a:pos x="259" y="8"/>
              </a:cxn>
              <a:cxn ang="0">
                <a:pos x="259" y="8"/>
              </a:cxn>
              <a:cxn ang="0">
                <a:pos x="254" y="14"/>
              </a:cxn>
              <a:cxn ang="0">
                <a:pos x="238" y="31"/>
              </a:cxn>
              <a:cxn ang="0">
                <a:pos x="231" y="33"/>
              </a:cxn>
              <a:cxn ang="0">
                <a:pos x="220" y="36"/>
              </a:cxn>
              <a:cxn ang="0">
                <a:pos x="213" y="42"/>
              </a:cxn>
              <a:cxn ang="0">
                <a:pos x="199" y="34"/>
              </a:cxn>
              <a:cxn ang="0">
                <a:pos x="188" y="30"/>
              </a:cxn>
              <a:cxn ang="0">
                <a:pos x="176" y="18"/>
              </a:cxn>
              <a:cxn ang="0">
                <a:pos x="158" y="15"/>
              </a:cxn>
              <a:cxn ang="0">
                <a:pos x="154" y="20"/>
              </a:cxn>
              <a:cxn ang="0">
                <a:pos x="127" y="13"/>
              </a:cxn>
              <a:cxn ang="0">
                <a:pos x="122" y="17"/>
              </a:cxn>
              <a:cxn ang="0">
                <a:pos x="116" y="27"/>
              </a:cxn>
              <a:cxn ang="0">
                <a:pos x="112" y="35"/>
              </a:cxn>
              <a:cxn ang="0">
                <a:pos x="106" y="56"/>
              </a:cxn>
              <a:cxn ang="0">
                <a:pos x="90" y="65"/>
              </a:cxn>
              <a:cxn ang="0">
                <a:pos x="65" y="62"/>
              </a:cxn>
              <a:cxn ang="0">
                <a:pos x="52" y="65"/>
              </a:cxn>
              <a:cxn ang="0">
                <a:pos x="47" y="61"/>
              </a:cxn>
              <a:cxn ang="0">
                <a:pos x="35" y="55"/>
              </a:cxn>
              <a:cxn ang="0">
                <a:pos x="35" y="55"/>
              </a:cxn>
              <a:cxn ang="0">
                <a:pos x="21" y="77"/>
              </a:cxn>
              <a:cxn ang="0">
                <a:pos x="13" y="90"/>
              </a:cxn>
              <a:cxn ang="0">
                <a:pos x="3" y="107"/>
              </a:cxn>
              <a:cxn ang="0">
                <a:pos x="6" y="119"/>
              </a:cxn>
              <a:cxn ang="0">
                <a:pos x="24" y="124"/>
              </a:cxn>
              <a:cxn ang="0">
                <a:pos x="25" y="134"/>
              </a:cxn>
              <a:cxn ang="0">
                <a:pos x="29" y="141"/>
              </a:cxn>
              <a:cxn ang="0">
                <a:pos x="29" y="141"/>
              </a:cxn>
              <a:cxn ang="0">
                <a:pos x="38" y="137"/>
              </a:cxn>
              <a:cxn ang="0">
                <a:pos x="54" y="138"/>
              </a:cxn>
              <a:cxn ang="0">
                <a:pos x="74" y="145"/>
              </a:cxn>
              <a:cxn ang="0">
                <a:pos x="97" y="148"/>
              </a:cxn>
              <a:cxn ang="0">
                <a:pos x="100" y="149"/>
              </a:cxn>
              <a:cxn ang="0">
                <a:pos x="100" y="149"/>
              </a:cxn>
              <a:cxn ang="0">
                <a:pos x="103" y="149"/>
              </a:cxn>
              <a:cxn ang="0">
                <a:pos x="118" y="153"/>
              </a:cxn>
              <a:cxn ang="0">
                <a:pos x="127" y="150"/>
              </a:cxn>
              <a:cxn ang="0">
                <a:pos x="135" y="145"/>
              </a:cxn>
              <a:cxn ang="0">
                <a:pos x="141" y="140"/>
              </a:cxn>
              <a:cxn ang="0">
                <a:pos x="154" y="142"/>
              </a:cxn>
              <a:cxn ang="0">
                <a:pos x="169" y="139"/>
              </a:cxn>
              <a:cxn ang="0">
                <a:pos x="183" y="122"/>
              </a:cxn>
              <a:cxn ang="0">
                <a:pos x="194" y="113"/>
              </a:cxn>
              <a:cxn ang="0">
                <a:pos x="207" y="109"/>
              </a:cxn>
              <a:cxn ang="0">
                <a:pos x="216" y="104"/>
              </a:cxn>
              <a:cxn ang="0">
                <a:pos x="226" y="94"/>
              </a:cxn>
              <a:cxn ang="0">
                <a:pos x="231" y="80"/>
              </a:cxn>
              <a:cxn ang="0">
                <a:pos x="239" y="66"/>
              </a:cxn>
              <a:cxn ang="0">
                <a:pos x="240" y="60"/>
              </a:cxn>
              <a:cxn ang="0">
                <a:pos x="245" y="57"/>
              </a:cxn>
              <a:cxn ang="0">
                <a:pos x="248" y="46"/>
              </a:cxn>
              <a:cxn ang="0">
                <a:pos x="255" y="41"/>
              </a:cxn>
              <a:cxn ang="0">
                <a:pos x="261" y="40"/>
              </a:cxn>
            </a:cxnLst>
            <a:rect l="0" t="0" r="r" b="b"/>
            <a:pathLst>
              <a:path w="283" h="161">
                <a:moveTo>
                  <a:pt x="261" y="40"/>
                </a:moveTo>
                <a:cubicBezTo>
                  <a:pt x="263" y="38"/>
                  <a:pt x="264" y="36"/>
                  <a:pt x="266" y="35"/>
                </a:cubicBezTo>
                <a:cubicBezTo>
                  <a:pt x="268" y="33"/>
                  <a:pt x="271" y="33"/>
                  <a:pt x="273" y="30"/>
                </a:cubicBezTo>
                <a:cubicBezTo>
                  <a:pt x="273" y="29"/>
                  <a:pt x="274" y="27"/>
                  <a:pt x="274" y="25"/>
                </a:cubicBezTo>
                <a:cubicBezTo>
                  <a:pt x="274" y="23"/>
                  <a:pt x="275" y="22"/>
                  <a:pt x="276" y="20"/>
                </a:cubicBezTo>
                <a:cubicBezTo>
                  <a:pt x="283" y="8"/>
                  <a:pt x="275" y="0"/>
                  <a:pt x="263" y="8"/>
                </a:cubicBezTo>
                <a:cubicBezTo>
                  <a:pt x="262" y="9"/>
                  <a:pt x="260" y="9"/>
                  <a:pt x="259" y="8"/>
                </a:cubicBezTo>
                <a:cubicBezTo>
                  <a:pt x="259" y="8"/>
                  <a:pt x="259" y="8"/>
                  <a:pt x="259" y="8"/>
                </a:cubicBezTo>
                <a:cubicBezTo>
                  <a:pt x="254" y="14"/>
                  <a:pt x="254" y="14"/>
                  <a:pt x="254" y="14"/>
                </a:cubicBezTo>
                <a:cubicBezTo>
                  <a:pt x="248" y="18"/>
                  <a:pt x="246" y="28"/>
                  <a:pt x="238" y="31"/>
                </a:cubicBezTo>
                <a:cubicBezTo>
                  <a:pt x="236" y="32"/>
                  <a:pt x="234" y="32"/>
                  <a:pt x="231" y="33"/>
                </a:cubicBezTo>
                <a:cubicBezTo>
                  <a:pt x="227" y="34"/>
                  <a:pt x="223" y="34"/>
                  <a:pt x="220" y="36"/>
                </a:cubicBezTo>
                <a:cubicBezTo>
                  <a:pt x="217" y="38"/>
                  <a:pt x="216" y="41"/>
                  <a:pt x="213" y="42"/>
                </a:cubicBezTo>
                <a:cubicBezTo>
                  <a:pt x="206" y="44"/>
                  <a:pt x="203" y="38"/>
                  <a:pt x="199" y="34"/>
                </a:cubicBezTo>
                <a:cubicBezTo>
                  <a:pt x="196" y="31"/>
                  <a:pt x="192" y="32"/>
                  <a:pt x="188" y="30"/>
                </a:cubicBezTo>
                <a:cubicBezTo>
                  <a:pt x="184" y="28"/>
                  <a:pt x="179" y="21"/>
                  <a:pt x="176" y="18"/>
                </a:cubicBezTo>
                <a:cubicBezTo>
                  <a:pt x="170" y="12"/>
                  <a:pt x="165" y="17"/>
                  <a:pt x="158" y="15"/>
                </a:cubicBezTo>
                <a:cubicBezTo>
                  <a:pt x="153" y="13"/>
                  <a:pt x="156" y="18"/>
                  <a:pt x="154" y="20"/>
                </a:cubicBezTo>
                <a:cubicBezTo>
                  <a:pt x="151" y="22"/>
                  <a:pt x="129" y="17"/>
                  <a:pt x="127" y="13"/>
                </a:cubicBezTo>
                <a:cubicBezTo>
                  <a:pt x="125" y="13"/>
                  <a:pt x="123" y="16"/>
                  <a:pt x="122" y="17"/>
                </a:cubicBezTo>
                <a:cubicBezTo>
                  <a:pt x="119" y="18"/>
                  <a:pt x="118" y="24"/>
                  <a:pt x="116" y="27"/>
                </a:cubicBezTo>
                <a:cubicBezTo>
                  <a:pt x="113" y="30"/>
                  <a:pt x="110" y="30"/>
                  <a:pt x="112" y="35"/>
                </a:cubicBezTo>
                <a:cubicBezTo>
                  <a:pt x="115" y="44"/>
                  <a:pt x="114" y="50"/>
                  <a:pt x="106" y="56"/>
                </a:cubicBezTo>
                <a:cubicBezTo>
                  <a:pt x="102" y="58"/>
                  <a:pt x="95" y="66"/>
                  <a:pt x="90" y="65"/>
                </a:cubicBezTo>
                <a:cubicBezTo>
                  <a:pt x="81" y="65"/>
                  <a:pt x="73" y="62"/>
                  <a:pt x="65" y="62"/>
                </a:cubicBezTo>
                <a:cubicBezTo>
                  <a:pt x="62" y="62"/>
                  <a:pt x="54" y="65"/>
                  <a:pt x="52" y="65"/>
                </a:cubicBezTo>
                <a:cubicBezTo>
                  <a:pt x="50" y="64"/>
                  <a:pt x="50" y="62"/>
                  <a:pt x="47" y="61"/>
                </a:cubicBezTo>
                <a:cubicBezTo>
                  <a:pt x="35" y="55"/>
                  <a:pt x="35" y="55"/>
                  <a:pt x="35" y="55"/>
                </a:cubicBezTo>
                <a:cubicBezTo>
                  <a:pt x="35" y="55"/>
                  <a:pt x="35" y="55"/>
                  <a:pt x="35" y="55"/>
                </a:cubicBezTo>
                <a:cubicBezTo>
                  <a:pt x="21" y="77"/>
                  <a:pt x="21" y="77"/>
                  <a:pt x="21" y="77"/>
                </a:cubicBezTo>
                <a:cubicBezTo>
                  <a:pt x="20" y="81"/>
                  <a:pt x="15" y="86"/>
                  <a:pt x="13" y="90"/>
                </a:cubicBezTo>
                <a:cubicBezTo>
                  <a:pt x="3" y="107"/>
                  <a:pt x="3" y="107"/>
                  <a:pt x="3" y="107"/>
                </a:cubicBezTo>
                <a:cubicBezTo>
                  <a:pt x="0" y="114"/>
                  <a:pt x="6" y="114"/>
                  <a:pt x="6" y="119"/>
                </a:cubicBezTo>
                <a:cubicBezTo>
                  <a:pt x="7" y="129"/>
                  <a:pt x="22" y="115"/>
                  <a:pt x="24" y="124"/>
                </a:cubicBezTo>
                <a:cubicBezTo>
                  <a:pt x="24" y="128"/>
                  <a:pt x="24" y="131"/>
                  <a:pt x="25" y="134"/>
                </a:cubicBezTo>
                <a:cubicBezTo>
                  <a:pt x="25" y="136"/>
                  <a:pt x="29" y="141"/>
                  <a:pt x="29" y="141"/>
                </a:cubicBezTo>
                <a:cubicBezTo>
                  <a:pt x="29" y="141"/>
                  <a:pt x="29" y="141"/>
                  <a:pt x="29" y="141"/>
                </a:cubicBezTo>
                <a:cubicBezTo>
                  <a:pt x="38" y="137"/>
                  <a:pt x="38" y="137"/>
                  <a:pt x="38" y="137"/>
                </a:cubicBezTo>
                <a:cubicBezTo>
                  <a:pt x="43" y="138"/>
                  <a:pt x="49" y="136"/>
                  <a:pt x="54" y="138"/>
                </a:cubicBezTo>
                <a:cubicBezTo>
                  <a:pt x="61" y="141"/>
                  <a:pt x="67" y="145"/>
                  <a:pt x="74" y="145"/>
                </a:cubicBezTo>
                <a:cubicBezTo>
                  <a:pt x="82" y="145"/>
                  <a:pt x="89" y="145"/>
                  <a:pt x="97" y="148"/>
                </a:cubicBezTo>
                <a:cubicBezTo>
                  <a:pt x="100" y="149"/>
                  <a:pt x="100" y="149"/>
                  <a:pt x="100" y="149"/>
                </a:cubicBezTo>
                <a:cubicBezTo>
                  <a:pt x="100" y="149"/>
                  <a:pt x="100" y="149"/>
                  <a:pt x="100" y="149"/>
                </a:cubicBezTo>
                <a:cubicBezTo>
                  <a:pt x="101" y="149"/>
                  <a:pt x="101" y="148"/>
                  <a:pt x="103" y="149"/>
                </a:cubicBezTo>
                <a:cubicBezTo>
                  <a:pt x="106" y="152"/>
                  <a:pt x="115" y="161"/>
                  <a:pt x="118" y="153"/>
                </a:cubicBezTo>
                <a:cubicBezTo>
                  <a:pt x="120" y="148"/>
                  <a:pt x="123" y="152"/>
                  <a:pt x="127" y="150"/>
                </a:cubicBezTo>
                <a:cubicBezTo>
                  <a:pt x="129" y="149"/>
                  <a:pt x="133" y="146"/>
                  <a:pt x="135" y="145"/>
                </a:cubicBezTo>
                <a:cubicBezTo>
                  <a:pt x="137" y="143"/>
                  <a:pt x="139" y="142"/>
                  <a:pt x="141" y="140"/>
                </a:cubicBezTo>
                <a:cubicBezTo>
                  <a:pt x="154" y="142"/>
                  <a:pt x="154" y="142"/>
                  <a:pt x="154" y="142"/>
                </a:cubicBezTo>
                <a:cubicBezTo>
                  <a:pt x="161" y="142"/>
                  <a:pt x="163" y="142"/>
                  <a:pt x="169" y="139"/>
                </a:cubicBezTo>
                <a:cubicBezTo>
                  <a:pt x="175" y="135"/>
                  <a:pt x="179" y="128"/>
                  <a:pt x="183" y="122"/>
                </a:cubicBezTo>
                <a:cubicBezTo>
                  <a:pt x="187" y="115"/>
                  <a:pt x="189" y="115"/>
                  <a:pt x="194" y="113"/>
                </a:cubicBezTo>
                <a:cubicBezTo>
                  <a:pt x="198" y="111"/>
                  <a:pt x="203" y="111"/>
                  <a:pt x="207" y="109"/>
                </a:cubicBezTo>
                <a:cubicBezTo>
                  <a:pt x="210" y="108"/>
                  <a:pt x="214" y="105"/>
                  <a:pt x="216" y="104"/>
                </a:cubicBezTo>
                <a:cubicBezTo>
                  <a:pt x="220" y="101"/>
                  <a:pt x="224" y="98"/>
                  <a:pt x="226" y="94"/>
                </a:cubicBezTo>
                <a:cubicBezTo>
                  <a:pt x="228" y="92"/>
                  <a:pt x="231" y="81"/>
                  <a:pt x="231" y="80"/>
                </a:cubicBezTo>
                <a:cubicBezTo>
                  <a:pt x="233" y="75"/>
                  <a:pt x="237" y="71"/>
                  <a:pt x="239" y="66"/>
                </a:cubicBezTo>
                <a:cubicBezTo>
                  <a:pt x="240" y="64"/>
                  <a:pt x="238" y="61"/>
                  <a:pt x="240" y="60"/>
                </a:cubicBezTo>
                <a:cubicBezTo>
                  <a:pt x="243" y="58"/>
                  <a:pt x="243" y="62"/>
                  <a:pt x="245" y="57"/>
                </a:cubicBezTo>
                <a:cubicBezTo>
                  <a:pt x="245" y="55"/>
                  <a:pt x="244" y="45"/>
                  <a:pt x="248" y="46"/>
                </a:cubicBezTo>
                <a:cubicBezTo>
                  <a:pt x="253" y="48"/>
                  <a:pt x="252" y="42"/>
                  <a:pt x="255" y="41"/>
                </a:cubicBezTo>
                <a:cubicBezTo>
                  <a:pt x="256" y="41"/>
                  <a:pt x="260" y="41"/>
                  <a:pt x="261" y="4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3" name="Freeform 31"/>
          <p:cNvSpPr>
            <a:spLocks/>
          </p:cNvSpPr>
          <p:nvPr/>
        </p:nvSpPr>
        <p:spPr bwMode="auto">
          <a:xfrm>
            <a:off x="7535726" y="2857453"/>
            <a:ext cx="981445" cy="932250"/>
          </a:xfrm>
          <a:custGeom>
            <a:avLst/>
            <a:gdLst/>
            <a:ahLst/>
            <a:cxnLst>
              <a:cxn ang="0">
                <a:pos x="228" y="202"/>
              </a:cxn>
              <a:cxn ang="0">
                <a:pos x="268" y="187"/>
              </a:cxn>
              <a:cxn ang="0">
                <a:pos x="275" y="169"/>
              </a:cxn>
              <a:cxn ang="0">
                <a:pos x="277" y="154"/>
              </a:cxn>
              <a:cxn ang="0">
                <a:pos x="284" y="149"/>
              </a:cxn>
              <a:cxn ang="0">
                <a:pos x="284" y="149"/>
              </a:cxn>
              <a:cxn ang="0">
                <a:pos x="284" y="142"/>
              </a:cxn>
              <a:cxn ang="0">
                <a:pos x="282" y="133"/>
              </a:cxn>
              <a:cxn ang="0">
                <a:pos x="281" y="111"/>
              </a:cxn>
              <a:cxn ang="0">
                <a:pos x="285" y="96"/>
              </a:cxn>
              <a:cxn ang="0">
                <a:pos x="297" y="86"/>
              </a:cxn>
              <a:cxn ang="0">
                <a:pos x="300" y="76"/>
              </a:cxn>
              <a:cxn ang="0">
                <a:pos x="310" y="66"/>
              </a:cxn>
              <a:cxn ang="0">
                <a:pos x="277" y="30"/>
              </a:cxn>
              <a:cxn ang="0">
                <a:pos x="261" y="32"/>
              </a:cxn>
              <a:cxn ang="0">
                <a:pos x="243" y="39"/>
              </a:cxn>
              <a:cxn ang="0">
                <a:pos x="227" y="37"/>
              </a:cxn>
              <a:cxn ang="0">
                <a:pos x="215" y="41"/>
              </a:cxn>
              <a:cxn ang="0">
                <a:pos x="171" y="34"/>
              </a:cxn>
              <a:cxn ang="0">
                <a:pos x="161" y="14"/>
              </a:cxn>
              <a:cxn ang="0">
                <a:pos x="145" y="0"/>
              </a:cxn>
              <a:cxn ang="0">
                <a:pos x="145" y="0"/>
              </a:cxn>
              <a:cxn ang="0">
                <a:pos x="121" y="16"/>
              </a:cxn>
              <a:cxn ang="0">
                <a:pos x="108" y="19"/>
              </a:cxn>
              <a:cxn ang="0">
                <a:pos x="95" y="27"/>
              </a:cxn>
              <a:cxn ang="0">
                <a:pos x="81" y="38"/>
              </a:cxn>
              <a:cxn ang="0">
                <a:pos x="81" y="48"/>
              </a:cxn>
              <a:cxn ang="0">
                <a:pos x="66" y="63"/>
              </a:cxn>
              <a:cxn ang="0">
                <a:pos x="41" y="54"/>
              </a:cxn>
              <a:cxn ang="0">
                <a:pos x="24" y="56"/>
              </a:cxn>
              <a:cxn ang="0">
                <a:pos x="24" y="56"/>
              </a:cxn>
              <a:cxn ang="0">
                <a:pos x="22" y="64"/>
              </a:cxn>
              <a:cxn ang="0">
                <a:pos x="18" y="84"/>
              </a:cxn>
              <a:cxn ang="0">
                <a:pos x="14" y="100"/>
              </a:cxn>
              <a:cxn ang="0">
                <a:pos x="33" y="120"/>
              </a:cxn>
              <a:cxn ang="0">
                <a:pos x="39" y="139"/>
              </a:cxn>
              <a:cxn ang="0">
                <a:pos x="39" y="155"/>
              </a:cxn>
              <a:cxn ang="0">
                <a:pos x="35" y="160"/>
              </a:cxn>
              <a:cxn ang="0">
                <a:pos x="22" y="163"/>
              </a:cxn>
              <a:cxn ang="0">
                <a:pos x="2" y="172"/>
              </a:cxn>
              <a:cxn ang="0">
                <a:pos x="0" y="184"/>
              </a:cxn>
              <a:cxn ang="0">
                <a:pos x="0" y="184"/>
              </a:cxn>
              <a:cxn ang="0">
                <a:pos x="12" y="194"/>
              </a:cxn>
              <a:cxn ang="0">
                <a:pos x="20" y="211"/>
              </a:cxn>
              <a:cxn ang="0">
                <a:pos x="33" y="222"/>
              </a:cxn>
              <a:cxn ang="0">
                <a:pos x="53" y="226"/>
              </a:cxn>
              <a:cxn ang="0">
                <a:pos x="52" y="257"/>
              </a:cxn>
              <a:cxn ang="0">
                <a:pos x="52" y="274"/>
              </a:cxn>
              <a:cxn ang="0">
                <a:pos x="47" y="291"/>
              </a:cxn>
              <a:cxn ang="0">
                <a:pos x="48" y="297"/>
              </a:cxn>
              <a:cxn ang="0">
                <a:pos x="48" y="297"/>
              </a:cxn>
              <a:cxn ang="0">
                <a:pos x="62" y="292"/>
              </a:cxn>
              <a:cxn ang="0">
                <a:pos x="96" y="296"/>
              </a:cxn>
              <a:cxn ang="0">
                <a:pos x="106" y="282"/>
              </a:cxn>
              <a:cxn ang="0">
                <a:pos x="113" y="254"/>
              </a:cxn>
              <a:cxn ang="0">
                <a:pos x="128" y="248"/>
              </a:cxn>
              <a:cxn ang="0">
                <a:pos x="140" y="237"/>
              </a:cxn>
              <a:cxn ang="0">
                <a:pos x="166" y="219"/>
              </a:cxn>
              <a:cxn ang="0">
                <a:pos x="199" y="178"/>
              </a:cxn>
              <a:cxn ang="0">
                <a:pos x="220" y="184"/>
              </a:cxn>
              <a:cxn ang="0">
                <a:pos x="228" y="202"/>
              </a:cxn>
            </a:cxnLst>
            <a:rect l="0" t="0" r="r" b="b"/>
            <a:pathLst>
              <a:path w="321" h="304">
                <a:moveTo>
                  <a:pt x="228" y="202"/>
                </a:moveTo>
                <a:cubicBezTo>
                  <a:pt x="241" y="194"/>
                  <a:pt x="259" y="201"/>
                  <a:pt x="268" y="187"/>
                </a:cubicBezTo>
                <a:cubicBezTo>
                  <a:pt x="272" y="182"/>
                  <a:pt x="275" y="176"/>
                  <a:pt x="275" y="169"/>
                </a:cubicBezTo>
                <a:cubicBezTo>
                  <a:pt x="275" y="164"/>
                  <a:pt x="271" y="159"/>
                  <a:pt x="277" y="154"/>
                </a:cubicBezTo>
                <a:cubicBezTo>
                  <a:pt x="284" y="149"/>
                  <a:pt x="284" y="149"/>
                  <a:pt x="284" y="149"/>
                </a:cubicBezTo>
                <a:cubicBezTo>
                  <a:pt x="284" y="149"/>
                  <a:pt x="284" y="149"/>
                  <a:pt x="284" y="149"/>
                </a:cubicBezTo>
                <a:cubicBezTo>
                  <a:pt x="284" y="147"/>
                  <a:pt x="285" y="144"/>
                  <a:pt x="284" y="142"/>
                </a:cubicBezTo>
                <a:cubicBezTo>
                  <a:pt x="283" y="139"/>
                  <a:pt x="283" y="136"/>
                  <a:pt x="282" y="133"/>
                </a:cubicBezTo>
                <a:cubicBezTo>
                  <a:pt x="281" y="125"/>
                  <a:pt x="279" y="119"/>
                  <a:pt x="281" y="111"/>
                </a:cubicBezTo>
                <a:cubicBezTo>
                  <a:pt x="283" y="106"/>
                  <a:pt x="282" y="101"/>
                  <a:pt x="285" y="96"/>
                </a:cubicBezTo>
                <a:cubicBezTo>
                  <a:pt x="288" y="89"/>
                  <a:pt x="293" y="91"/>
                  <a:pt x="297" y="86"/>
                </a:cubicBezTo>
                <a:cubicBezTo>
                  <a:pt x="299" y="84"/>
                  <a:pt x="298" y="79"/>
                  <a:pt x="300" y="76"/>
                </a:cubicBezTo>
                <a:cubicBezTo>
                  <a:pt x="302" y="71"/>
                  <a:pt x="306" y="69"/>
                  <a:pt x="310" y="66"/>
                </a:cubicBezTo>
                <a:cubicBezTo>
                  <a:pt x="321" y="53"/>
                  <a:pt x="283" y="36"/>
                  <a:pt x="277" y="30"/>
                </a:cubicBezTo>
                <a:cubicBezTo>
                  <a:pt x="274" y="26"/>
                  <a:pt x="265" y="32"/>
                  <a:pt x="261" y="32"/>
                </a:cubicBezTo>
                <a:cubicBezTo>
                  <a:pt x="256" y="35"/>
                  <a:pt x="249" y="39"/>
                  <a:pt x="243" y="39"/>
                </a:cubicBezTo>
                <a:cubicBezTo>
                  <a:pt x="237" y="38"/>
                  <a:pt x="232" y="37"/>
                  <a:pt x="227" y="37"/>
                </a:cubicBezTo>
                <a:cubicBezTo>
                  <a:pt x="223" y="37"/>
                  <a:pt x="219" y="41"/>
                  <a:pt x="215" y="41"/>
                </a:cubicBezTo>
                <a:cubicBezTo>
                  <a:pt x="207" y="42"/>
                  <a:pt x="174" y="42"/>
                  <a:pt x="171" y="34"/>
                </a:cubicBezTo>
                <a:cubicBezTo>
                  <a:pt x="168" y="26"/>
                  <a:pt x="167" y="20"/>
                  <a:pt x="161" y="14"/>
                </a:cubicBezTo>
                <a:cubicBezTo>
                  <a:pt x="145" y="0"/>
                  <a:pt x="145" y="0"/>
                  <a:pt x="145" y="0"/>
                </a:cubicBezTo>
                <a:cubicBezTo>
                  <a:pt x="145" y="0"/>
                  <a:pt x="145" y="0"/>
                  <a:pt x="145" y="0"/>
                </a:cubicBezTo>
                <a:cubicBezTo>
                  <a:pt x="121" y="16"/>
                  <a:pt x="121" y="16"/>
                  <a:pt x="121" y="16"/>
                </a:cubicBezTo>
                <a:cubicBezTo>
                  <a:pt x="117" y="19"/>
                  <a:pt x="112" y="18"/>
                  <a:pt x="108" y="19"/>
                </a:cubicBezTo>
                <a:cubicBezTo>
                  <a:pt x="102" y="22"/>
                  <a:pt x="99" y="23"/>
                  <a:pt x="95" y="27"/>
                </a:cubicBezTo>
                <a:cubicBezTo>
                  <a:pt x="88" y="32"/>
                  <a:pt x="79" y="26"/>
                  <a:pt x="81" y="38"/>
                </a:cubicBezTo>
                <a:cubicBezTo>
                  <a:pt x="82" y="43"/>
                  <a:pt x="87" y="43"/>
                  <a:pt x="81" y="48"/>
                </a:cubicBezTo>
                <a:cubicBezTo>
                  <a:pt x="66" y="63"/>
                  <a:pt x="66" y="63"/>
                  <a:pt x="66" y="63"/>
                </a:cubicBezTo>
                <a:cubicBezTo>
                  <a:pt x="57" y="71"/>
                  <a:pt x="48" y="59"/>
                  <a:pt x="41" y="54"/>
                </a:cubicBezTo>
                <a:cubicBezTo>
                  <a:pt x="36" y="50"/>
                  <a:pt x="29" y="55"/>
                  <a:pt x="24" y="56"/>
                </a:cubicBezTo>
                <a:cubicBezTo>
                  <a:pt x="24" y="56"/>
                  <a:pt x="24" y="56"/>
                  <a:pt x="24" y="56"/>
                </a:cubicBezTo>
                <a:cubicBezTo>
                  <a:pt x="22" y="64"/>
                  <a:pt x="22" y="64"/>
                  <a:pt x="22" y="64"/>
                </a:cubicBezTo>
                <a:cubicBezTo>
                  <a:pt x="20" y="71"/>
                  <a:pt x="21" y="77"/>
                  <a:pt x="18" y="84"/>
                </a:cubicBezTo>
                <a:cubicBezTo>
                  <a:pt x="16" y="88"/>
                  <a:pt x="13" y="95"/>
                  <a:pt x="14" y="100"/>
                </a:cubicBezTo>
                <a:cubicBezTo>
                  <a:pt x="15" y="108"/>
                  <a:pt x="30" y="112"/>
                  <a:pt x="33" y="120"/>
                </a:cubicBezTo>
                <a:cubicBezTo>
                  <a:pt x="34" y="127"/>
                  <a:pt x="39" y="132"/>
                  <a:pt x="39" y="139"/>
                </a:cubicBezTo>
                <a:cubicBezTo>
                  <a:pt x="39" y="155"/>
                  <a:pt x="39" y="155"/>
                  <a:pt x="39" y="155"/>
                </a:cubicBezTo>
                <a:cubicBezTo>
                  <a:pt x="39" y="160"/>
                  <a:pt x="39" y="158"/>
                  <a:pt x="35" y="160"/>
                </a:cubicBezTo>
                <a:cubicBezTo>
                  <a:pt x="31" y="161"/>
                  <a:pt x="26" y="162"/>
                  <a:pt x="22" y="163"/>
                </a:cubicBezTo>
                <a:cubicBezTo>
                  <a:pt x="15" y="164"/>
                  <a:pt x="7" y="168"/>
                  <a:pt x="2" y="172"/>
                </a:cubicBezTo>
                <a:cubicBezTo>
                  <a:pt x="0" y="184"/>
                  <a:pt x="0" y="184"/>
                  <a:pt x="0" y="184"/>
                </a:cubicBezTo>
                <a:cubicBezTo>
                  <a:pt x="0" y="184"/>
                  <a:pt x="0" y="184"/>
                  <a:pt x="0" y="184"/>
                </a:cubicBezTo>
                <a:cubicBezTo>
                  <a:pt x="4" y="188"/>
                  <a:pt x="9" y="190"/>
                  <a:pt x="12" y="194"/>
                </a:cubicBezTo>
                <a:cubicBezTo>
                  <a:pt x="15" y="199"/>
                  <a:pt x="18" y="206"/>
                  <a:pt x="20" y="211"/>
                </a:cubicBezTo>
                <a:cubicBezTo>
                  <a:pt x="23" y="219"/>
                  <a:pt x="23" y="222"/>
                  <a:pt x="33" y="222"/>
                </a:cubicBezTo>
                <a:cubicBezTo>
                  <a:pt x="36" y="222"/>
                  <a:pt x="53" y="222"/>
                  <a:pt x="53" y="226"/>
                </a:cubicBezTo>
                <a:cubicBezTo>
                  <a:pt x="53" y="236"/>
                  <a:pt x="51" y="247"/>
                  <a:pt x="52" y="257"/>
                </a:cubicBezTo>
                <a:cubicBezTo>
                  <a:pt x="53" y="263"/>
                  <a:pt x="52" y="269"/>
                  <a:pt x="52" y="274"/>
                </a:cubicBezTo>
                <a:cubicBezTo>
                  <a:pt x="51" y="280"/>
                  <a:pt x="47" y="285"/>
                  <a:pt x="47" y="291"/>
                </a:cubicBezTo>
                <a:cubicBezTo>
                  <a:pt x="48" y="297"/>
                  <a:pt x="48" y="297"/>
                  <a:pt x="48" y="297"/>
                </a:cubicBezTo>
                <a:cubicBezTo>
                  <a:pt x="48" y="297"/>
                  <a:pt x="48" y="297"/>
                  <a:pt x="48" y="297"/>
                </a:cubicBezTo>
                <a:cubicBezTo>
                  <a:pt x="54" y="301"/>
                  <a:pt x="56" y="295"/>
                  <a:pt x="62" y="292"/>
                </a:cubicBezTo>
                <a:cubicBezTo>
                  <a:pt x="71" y="286"/>
                  <a:pt x="83" y="304"/>
                  <a:pt x="96" y="296"/>
                </a:cubicBezTo>
                <a:cubicBezTo>
                  <a:pt x="101" y="293"/>
                  <a:pt x="117" y="287"/>
                  <a:pt x="106" y="282"/>
                </a:cubicBezTo>
                <a:cubicBezTo>
                  <a:pt x="93" y="277"/>
                  <a:pt x="107" y="258"/>
                  <a:pt x="113" y="254"/>
                </a:cubicBezTo>
                <a:cubicBezTo>
                  <a:pt x="118" y="251"/>
                  <a:pt x="125" y="256"/>
                  <a:pt x="128" y="248"/>
                </a:cubicBezTo>
                <a:cubicBezTo>
                  <a:pt x="130" y="242"/>
                  <a:pt x="134" y="240"/>
                  <a:pt x="140" y="237"/>
                </a:cubicBezTo>
                <a:cubicBezTo>
                  <a:pt x="149" y="233"/>
                  <a:pt x="166" y="231"/>
                  <a:pt x="166" y="219"/>
                </a:cubicBezTo>
                <a:cubicBezTo>
                  <a:pt x="166" y="199"/>
                  <a:pt x="183" y="187"/>
                  <a:pt x="199" y="178"/>
                </a:cubicBezTo>
                <a:cubicBezTo>
                  <a:pt x="209" y="172"/>
                  <a:pt x="213" y="176"/>
                  <a:pt x="220" y="184"/>
                </a:cubicBezTo>
                <a:cubicBezTo>
                  <a:pt x="223" y="188"/>
                  <a:pt x="223" y="201"/>
                  <a:pt x="228" y="202"/>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4" name="Freeform 32"/>
          <p:cNvSpPr>
            <a:spLocks/>
          </p:cNvSpPr>
          <p:nvPr/>
        </p:nvSpPr>
        <p:spPr bwMode="auto">
          <a:xfrm>
            <a:off x="8128529" y="3282992"/>
            <a:ext cx="713331" cy="809262"/>
          </a:xfrm>
          <a:custGeom>
            <a:avLst/>
            <a:gdLst/>
            <a:ahLst/>
            <a:cxnLst>
              <a:cxn ang="0">
                <a:pos x="163" y="16"/>
              </a:cxn>
              <a:cxn ang="0">
                <a:pos x="194" y="34"/>
              </a:cxn>
              <a:cxn ang="0">
                <a:pos x="226" y="61"/>
              </a:cxn>
              <a:cxn ang="0">
                <a:pos x="230" y="91"/>
              </a:cxn>
              <a:cxn ang="0">
                <a:pos x="214" y="104"/>
              </a:cxn>
              <a:cxn ang="0">
                <a:pos x="220" y="124"/>
              </a:cxn>
              <a:cxn ang="0">
                <a:pos x="206" y="146"/>
              </a:cxn>
              <a:cxn ang="0">
                <a:pos x="188" y="176"/>
              </a:cxn>
              <a:cxn ang="0">
                <a:pos x="209" y="193"/>
              </a:cxn>
              <a:cxn ang="0">
                <a:pos x="214" y="210"/>
              </a:cxn>
              <a:cxn ang="0">
                <a:pos x="210" y="216"/>
              </a:cxn>
              <a:cxn ang="0">
                <a:pos x="197" y="227"/>
              </a:cxn>
              <a:cxn ang="0">
                <a:pos x="169" y="243"/>
              </a:cxn>
              <a:cxn ang="0">
                <a:pos x="148" y="254"/>
              </a:cxn>
              <a:cxn ang="0">
                <a:pos x="126" y="262"/>
              </a:cxn>
              <a:cxn ang="0">
                <a:pos x="120" y="250"/>
              </a:cxn>
              <a:cxn ang="0">
                <a:pos x="101" y="250"/>
              </a:cxn>
              <a:cxn ang="0">
                <a:pos x="80" y="259"/>
              </a:cxn>
              <a:cxn ang="0">
                <a:pos x="77" y="254"/>
              </a:cxn>
              <a:cxn ang="0">
                <a:pos x="67" y="243"/>
              </a:cxn>
              <a:cxn ang="0">
                <a:pos x="58" y="237"/>
              </a:cxn>
              <a:cxn ang="0">
                <a:pos x="17" y="238"/>
              </a:cxn>
              <a:cxn ang="0">
                <a:pos x="14" y="184"/>
              </a:cxn>
              <a:cxn ang="0">
                <a:pos x="14" y="168"/>
              </a:cxn>
              <a:cxn ang="0">
                <a:pos x="17" y="149"/>
              </a:cxn>
              <a:cxn ang="0">
                <a:pos x="0" y="120"/>
              </a:cxn>
              <a:cxn ang="0">
                <a:pos x="27" y="93"/>
              </a:cxn>
              <a:cxn ang="0">
                <a:pos x="34" y="63"/>
              </a:cxn>
              <a:cxn ang="0">
                <a:pos x="81" y="30"/>
              </a:cxn>
              <a:cxn ang="0">
                <a:pos x="90" y="10"/>
              </a:cxn>
              <a:cxn ang="0">
                <a:pos x="110" y="3"/>
              </a:cxn>
              <a:cxn ang="0">
                <a:pos x="170" y="7"/>
              </a:cxn>
            </a:cxnLst>
            <a:rect l="0" t="0" r="r" b="b"/>
            <a:pathLst>
              <a:path w="233" h="264">
                <a:moveTo>
                  <a:pt x="170" y="7"/>
                </a:moveTo>
                <a:cubicBezTo>
                  <a:pt x="170" y="9"/>
                  <a:pt x="165" y="14"/>
                  <a:pt x="163" y="16"/>
                </a:cubicBezTo>
                <a:cubicBezTo>
                  <a:pt x="158" y="26"/>
                  <a:pt x="170" y="27"/>
                  <a:pt x="178" y="29"/>
                </a:cubicBezTo>
                <a:cubicBezTo>
                  <a:pt x="183" y="30"/>
                  <a:pt x="189" y="30"/>
                  <a:pt x="194" y="34"/>
                </a:cubicBezTo>
                <a:cubicBezTo>
                  <a:pt x="196" y="36"/>
                  <a:pt x="197" y="39"/>
                  <a:pt x="200" y="41"/>
                </a:cubicBezTo>
                <a:cubicBezTo>
                  <a:pt x="211" y="47"/>
                  <a:pt x="220" y="49"/>
                  <a:pt x="226" y="61"/>
                </a:cubicBezTo>
                <a:cubicBezTo>
                  <a:pt x="228" y="65"/>
                  <a:pt x="231" y="70"/>
                  <a:pt x="232" y="75"/>
                </a:cubicBezTo>
                <a:cubicBezTo>
                  <a:pt x="233" y="81"/>
                  <a:pt x="230" y="86"/>
                  <a:pt x="230" y="91"/>
                </a:cubicBezTo>
                <a:cubicBezTo>
                  <a:pt x="229" y="95"/>
                  <a:pt x="223" y="96"/>
                  <a:pt x="220" y="99"/>
                </a:cubicBezTo>
                <a:cubicBezTo>
                  <a:pt x="218" y="101"/>
                  <a:pt x="216" y="103"/>
                  <a:pt x="214" y="104"/>
                </a:cubicBezTo>
                <a:cubicBezTo>
                  <a:pt x="211" y="107"/>
                  <a:pt x="207" y="111"/>
                  <a:pt x="211" y="115"/>
                </a:cubicBezTo>
                <a:cubicBezTo>
                  <a:pt x="214" y="117"/>
                  <a:pt x="218" y="121"/>
                  <a:pt x="220" y="124"/>
                </a:cubicBezTo>
                <a:cubicBezTo>
                  <a:pt x="220" y="124"/>
                  <a:pt x="220" y="124"/>
                  <a:pt x="220" y="124"/>
                </a:cubicBezTo>
                <a:cubicBezTo>
                  <a:pt x="206" y="146"/>
                  <a:pt x="206" y="146"/>
                  <a:pt x="206" y="146"/>
                </a:cubicBezTo>
                <a:cubicBezTo>
                  <a:pt x="205" y="150"/>
                  <a:pt x="200" y="155"/>
                  <a:pt x="198" y="159"/>
                </a:cubicBezTo>
                <a:cubicBezTo>
                  <a:pt x="188" y="176"/>
                  <a:pt x="188" y="176"/>
                  <a:pt x="188" y="176"/>
                </a:cubicBezTo>
                <a:cubicBezTo>
                  <a:pt x="185" y="183"/>
                  <a:pt x="191" y="183"/>
                  <a:pt x="191" y="188"/>
                </a:cubicBezTo>
                <a:cubicBezTo>
                  <a:pt x="192" y="198"/>
                  <a:pt x="207" y="184"/>
                  <a:pt x="209" y="193"/>
                </a:cubicBezTo>
                <a:cubicBezTo>
                  <a:pt x="209" y="197"/>
                  <a:pt x="209" y="200"/>
                  <a:pt x="210" y="203"/>
                </a:cubicBezTo>
                <a:cubicBezTo>
                  <a:pt x="210" y="205"/>
                  <a:pt x="214" y="210"/>
                  <a:pt x="214" y="210"/>
                </a:cubicBezTo>
                <a:cubicBezTo>
                  <a:pt x="214" y="210"/>
                  <a:pt x="214" y="210"/>
                  <a:pt x="214" y="210"/>
                </a:cubicBezTo>
                <a:cubicBezTo>
                  <a:pt x="210" y="216"/>
                  <a:pt x="210" y="216"/>
                  <a:pt x="210" y="216"/>
                </a:cubicBezTo>
                <a:cubicBezTo>
                  <a:pt x="208" y="218"/>
                  <a:pt x="207" y="221"/>
                  <a:pt x="205" y="223"/>
                </a:cubicBezTo>
                <a:cubicBezTo>
                  <a:pt x="202" y="224"/>
                  <a:pt x="200" y="226"/>
                  <a:pt x="197" y="227"/>
                </a:cubicBezTo>
                <a:cubicBezTo>
                  <a:pt x="192" y="231"/>
                  <a:pt x="186" y="234"/>
                  <a:pt x="182" y="238"/>
                </a:cubicBezTo>
                <a:cubicBezTo>
                  <a:pt x="179" y="242"/>
                  <a:pt x="173" y="243"/>
                  <a:pt x="169" y="243"/>
                </a:cubicBezTo>
                <a:cubicBezTo>
                  <a:pt x="160" y="242"/>
                  <a:pt x="160" y="240"/>
                  <a:pt x="156" y="248"/>
                </a:cubicBezTo>
                <a:cubicBezTo>
                  <a:pt x="153" y="252"/>
                  <a:pt x="152" y="252"/>
                  <a:pt x="148" y="254"/>
                </a:cubicBezTo>
                <a:cubicBezTo>
                  <a:pt x="143" y="255"/>
                  <a:pt x="140" y="257"/>
                  <a:pt x="137" y="260"/>
                </a:cubicBezTo>
                <a:cubicBezTo>
                  <a:pt x="132" y="264"/>
                  <a:pt x="131" y="263"/>
                  <a:pt x="126" y="262"/>
                </a:cubicBezTo>
                <a:cubicBezTo>
                  <a:pt x="126" y="262"/>
                  <a:pt x="126" y="262"/>
                  <a:pt x="126" y="262"/>
                </a:cubicBezTo>
                <a:cubicBezTo>
                  <a:pt x="125" y="256"/>
                  <a:pt x="122" y="255"/>
                  <a:pt x="120" y="250"/>
                </a:cubicBezTo>
                <a:cubicBezTo>
                  <a:pt x="117" y="243"/>
                  <a:pt x="113" y="243"/>
                  <a:pt x="106" y="243"/>
                </a:cubicBezTo>
                <a:cubicBezTo>
                  <a:pt x="101" y="243"/>
                  <a:pt x="102" y="246"/>
                  <a:pt x="101" y="250"/>
                </a:cubicBezTo>
                <a:cubicBezTo>
                  <a:pt x="101" y="255"/>
                  <a:pt x="93" y="256"/>
                  <a:pt x="89" y="258"/>
                </a:cubicBezTo>
                <a:cubicBezTo>
                  <a:pt x="86" y="259"/>
                  <a:pt x="82" y="258"/>
                  <a:pt x="80" y="259"/>
                </a:cubicBezTo>
                <a:cubicBezTo>
                  <a:pt x="80" y="259"/>
                  <a:pt x="80" y="259"/>
                  <a:pt x="80" y="259"/>
                </a:cubicBezTo>
                <a:cubicBezTo>
                  <a:pt x="77" y="254"/>
                  <a:pt x="77" y="254"/>
                  <a:pt x="77" y="254"/>
                </a:cubicBezTo>
                <a:cubicBezTo>
                  <a:pt x="75" y="252"/>
                  <a:pt x="74" y="251"/>
                  <a:pt x="71" y="249"/>
                </a:cubicBezTo>
                <a:cubicBezTo>
                  <a:pt x="70" y="248"/>
                  <a:pt x="68" y="245"/>
                  <a:pt x="67" y="243"/>
                </a:cubicBezTo>
                <a:cubicBezTo>
                  <a:pt x="67" y="241"/>
                  <a:pt x="67" y="239"/>
                  <a:pt x="66" y="238"/>
                </a:cubicBezTo>
                <a:cubicBezTo>
                  <a:pt x="64" y="236"/>
                  <a:pt x="60" y="236"/>
                  <a:pt x="58" y="237"/>
                </a:cubicBezTo>
                <a:cubicBezTo>
                  <a:pt x="51" y="237"/>
                  <a:pt x="44" y="232"/>
                  <a:pt x="38" y="233"/>
                </a:cubicBezTo>
                <a:cubicBezTo>
                  <a:pt x="31" y="234"/>
                  <a:pt x="24" y="237"/>
                  <a:pt x="17" y="238"/>
                </a:cubicBezTo>
                <a:cubicBezTo>
                  <a:pt x="7" y="239"/>
                  <a:pt x="9" y="213"/>
                  <a:pt x="10" y="208"/>
                </a:cubicBezTo>
                <a:cubicBezTo>
                  <a:pt x="10" y="200"/>
                  <a:pt x="16" y="193"/>
                  <a:pt x="14" y="184"/>
                </a:cubicBezTo>
                <a:cubicBezTo>
                  <a:pt x="14" y="168"/>
                  <a:pt x="14" y="168"/>
                  <a:pt x="14" y="168"/>
                </a:cubicBezTo>
                <a:cubicBezTo>
                  <a:pt x="14" y="168"/>
                  <a:pt x="14" y="168"/>
                  <a:pt x="14" y="168"/>
                </a:cubicBezTo>
                <a:cubicBezTo>
                  <a:pt x="14" y="165"/>
                  <a:pt x="18" y="163"/>
                  <a:pt x="17" y="159"/>
                </a:cubicBezTo>
                <a:cubicBezTo>
                  <a:pt x="16" y="155"/>
                  <a:pt x="15" y="154"/>
                  <a:pt x="17" y="149"/>
                </a:cubicBezTo>
                <a:cubicBezTo>
                  <a:pt x="19" y="144"/>
                  <a:pt x="18" y="132"/>
                  <a:pt x="14" y="128"/>
                </a:cubicBezTo>
                <a:cubicBezTo>
                  <a:pt x="10" y="124"/>
                  <a:pt x="2" y="127"/>
                  <a:pt x="0" y="120"/>
                </a:cubicBezTo>
                <a:cubicBezTo>
                  <a:pt x="0" y="113"/>
                  <a:pt x="7" y="110"/>
                  <a:pt x="12" y="107"/>
                </a:cubicBezTo>
                <a:cubicBezTo>
                  <a:pt x="19" y="103"/>
                  <a:pt x="24" y="101"/>
                  <a:pt x="27" y="93"/>
                </a:cubicBezTo>
                <a:cubicBezTo>
                  <a:pt x="31" y="83"/>
                  <a:pt x="29" y="72"/>
                  <a:pt x="34" y="63"/>
                </a:cubicBezTo>
                <a:cubicBezTo>
                  <a:pt x="34" y="63"/>
                  <a:pt x="34" y="63"/>
                  <a:pt x="34" y="63"/>
                </a:cubicBezTo>
                <a:cubicBezTo>
                  <a:pt x="47" y="55"/>
                  <a:pt x="65" y="62"/>
                  <a:pt x="74" y="48"/>
                </a:cubicBezTo>
                <a:cubicBezTo>
                  <a:pt x="78" y="43"/>
                  <a:pt x="81" y="37"/>
                  <a:pt x="81" y="30"/>
                </a:cubicBezTo>
                <a:cubicBezTo>
                  <a:pt x="81" y="25"/>
                  <a:pt x="77" y="20"/>
                  <a:pt x="83" y="15"/>
                </a:cubicBezTo>
                <a:cubicBezTo>
                  <a:pt x="90" y="10"/>
                  <a:pt x="90" y="10"/>
                  <a:pt x="90" y="10"/>
                </a:cubicBezTo>
                <a:cubicBezTo>
                  <a:pt x="90" y="10"/>
                  <a:pt x="90" y="10"/>
                  <a:pt x="90" y="10"/>
                </a:cubicBezTo>
                <a:cubicBezTo>
                  <a:pt x="110" y="3"/>
                  <a:pt x="110" y="3"/>
                  <a:pt x="110" y="3"/>
                </a:cubicBezTo>
                <a:cubicBezTo>
                  <a:pt x="129" y="2"/>
                  <a:pt x="146" y="0"/>
                  <a:pt x="165" y="3"/>
                </a:cubicBezTo>
                <a:cubicBezTo>
                  <a:pt x="169" y="4"/>
                  <a:pt x="170" y="5"/>
                  <a:pt x="170" y="7"/>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5" name="Freeform 33"/>
          <p:cNvSpPr>
            <a:spLocks/>
          </p:cNvSpPr>
          <p:nvPr/>
        </p:nvSpPr>
        <p:spPr bwMode="auto">
          <a:xfrm>
            <a:off x="8354827" y="1730882"/>
            <a:ext cx="666596" cy="526389"/>
          </a:xfrm>
          <a:custGeom>
            <a:avLst/>
            <a:gdLst/>
            <a:ahLst/>
            <a:cxnLst>
              <a:cxn ang="0">
                <a:pos x="207" y="129"/>
              </a:cxn>
              <a:cxn ang="0">
                <a:pos x="209" y="118"/>
              </a:cxn>
              <a:cxn ang="0">
                <a:pos x="208" y="113"/>
              </a:cxn>
              <a:cxn ang="0">
                <a:pos x="205" y="106"/>
              </a:cxn>
              <a:cxn ang="0">
                <a:pos x="202" y="80"/>
              </a:cxn>
              <a:cxn ang="0">
                <a:pos x="205" y="62"/>
              </a:cxn>
              <a:cxn ang="0">
                <a:pos x="211" y="52"/>
              </a:cxn>
              <a:cxn ang="0">
                <a:pos x="218" y="39"/>
              </a:cxn>
              <a:cxn ang="0">
                <a:pos x="218" y="39"/>
              </a:cxn>
              <a:cxn ang="0">
                <a:pos x="216" y="38"/>
              </a:cxn>
              <a:cxn ang="0">
                <a:pos x="191" y="34"/>
              </a:cxn>
              <a:cxn ang="0">
                <a:pos x="155" y="6"/>
              </a:cxn>
              <a:cxn ang="0">
                <a:pos x="143" y="4"/>
              </a:cxn>
              <a:cxn ang="0">
                <a:pos x="138" y="25"/>
              </a:cxn>
              <a:cxn ang="0">
                <a:pos x="111" y="12"/>
              </a:cxn>
              <a:cxn ang="0">
                <a:pos x="94" y="3"/>
              </a:cxn>
              <a:cxn ang="0">
                <a:pos x="77" y="1"/>
              </a:cxn>
              <a:cxn ang="0">
                <a:pos x="77" y="1"/>
              </a:cxn>
              <a:cxn ang="0">
                <a:pos x="71" y="10"/>
              </a:cxn>
              <a:cxn ang="0">
                <a:pos x="61" y="10"/>
              </a:cxn>
              <a:cxn ang="0">
                <a:pos x="48" y="11"/>
              </a:cxn>
              <a:cxn ang="0">
                <a:pos x="44" y="29"/>
              </a:cxn>
              <a:cxn ang="0">
                <a:pos x="34" y="41"/>
              </a:cxn>
              <a:cxn ang="0">
                <a:pos x="28" y="45"/>
              </a:cxn>
              <a:cxn ang="0">
                <a:pos x="13" y="47"/>
              </a:cxn>
              <a:cxn ang="0">
                <a:pos x="0" y="52"/>
              </a:cxn>
              <a:cxn ang="0">
                <a:pos x="0" y="52"/>
              </a:cxn>
              <a:cxn ang="0">
                <a:pos x="8" y="61"/>
              </a:cxn>
              <a:cxn ang="0">
                <a:pos x="15" y="68"/>
              </a:cxn>
              <a:cxn ang="0">
                <a:pos x="22" y="79"/>
              </a:cxn>
              <a:cxn ang="0">
                <a:pos x="27" y="91"/>
              </a:cxn>
              <a:cxn ang="0">
                <a:pos x="56" y="96"/>
              </a:cxn>
              <a:cxn ang="0">
                <a:pos x="70" y="92"/>
              </a:cxn>
              <a:cxn ang="0">
                <a:pos x="89" y="101"/>
              </a:cxn>
              <a:cxn ang="0">
                <a:pos x="122" y="121"/>
              </a:cxn>
              <a:cxn ang="0">
                <a:pos x="131" y="122"/>
              </a:cxn>
              <a:cxn ang="0">
                <a:pos x="142" y="129"/>
              </a:cxn>
              <a:cxn ang="0">
                <a:pos x="139" y="145"/>
              </a:cxn>
              <a:cxn ang="0">
                <a:pos x="139" y="154"/>
              </a:cxn>
              <a:cxn ang="0">
                <a:pos x="139" y="154"/>
              </a:cxn>
              <a:cxn ang="0">
                <a:pos x="155" y="170"/>
              </a:cxn>
              <a:cxn ang="0">
                <a:pos x="160" y="166"/>
              </a:cxn>
              <a:cxn ang="0">
                <a:pos x="170" y="154"/>
              </a:cxn>
              <a:cxn ang="0">
                <a:pos x="177" y="162"/>
              </a:cxn>
              <a:cxn ang="0">
                <a:pos x="187" y="150"/>
              </a:cxn>
              <a:cxn ang="0">
                <a:pos x="200" y="132"/>
              </a:cxn>
              <a:cxn ang="0">
                <a:pos x="207" y="129"/>
              </a:cxn>
            </a:cxnLst>
            <a:rect l="0" t="0" r="r" b="b"/>
            <a:pathLst>
              <a:path w="218" h="172">
                <a:moveTo>
                  <a:pt x="207" y="129"/>
                </a:moveTo>
                <a:cubicBezTo>
                  <a:pt x="208" y="126"/>
                  <a:pt x="209" y="121"/>
                  <a:pt x="209" y="118"/>
                </a:cubicBezTo>
                <a:cubicBezTo>
                  <a:pt x="209" y="116"/>
                  <a:pt x="209" y="114"/>
                  <a:pt x="208" y="113"/>
                </a:cubicBezTo>
                <a:cubicBezTo>
                  <a:pt x="206" y="110"/>
                  <a:pt x="205" y="111"/>
                  <a:pt x="205" y="106"/>
                </a:cubicBezTo>
                <a:cubicBezTo>
                  <a:pt x="204" y="97"/>
                  <a:pt x="198" y="88"/>
                  <a:pt x="202" y="80"/>
                </a:cubicBezTo>
                <a:cubicBezTo>
                  <a:pt x="207" y="74"/>
                  <a:pt x="201" y="68"/>
                  <a:pt x="205" y="62"/>
                </a:cubicBezTo>
                <a:cubicBezTo>
                  <a:pt x="207" y="59"/>
                  <a:pt x="209" y="55"/>
                  <a:pt x="211" y="52"/>
                </a:cubicBezTo>
                <a:cubicBezTo>
                  <a:pt x="213" y="48"/>
                  <a:pt x="215" y="42"/>
                  <a:pt x="218" y="39"/>
                </a:cubicBezTo>
                <a:cubicBezTo>
                  <a:pt x="218" y="39"/>
                  <a:pt x="218" y="39"/>
                  <a:pt x="218" y="39"/>
                </a:cubicBezTo>
                <a:cubicBezTo>
                  <a:pt x="217" y="38"/>
                  <a:pt x="217" y="38"/>
                  <a:pt x="216" y="38"/>
                </a:cubicBezTo>
                <a:cubicBezTo>
                  <a:pt x="206" y="34"/>
                  <a:pt x="202" y="34"/>
                  <a:pt x="191" y="34"/>
                </a:cubicBezTo>
                <a:cubicBezTo>
                  <a:pt x="165" y="35"/>
                  <a:pt x="176" y="6"/>
                  <a:pt x="155" y="6"/>
                </a:cubicBezTo>
                <a:cubicBezTo>
                  <a:pt x="153" y="6"/>
                  <a:pt x="143" y="3"/>
                  <a:pt x="143" y="4"/>
                </a:cubicBezTo>
                <a:cubicBezTo>
                  <a:pt x="133" y="6"/>
                  <a:pt x="152" y="25"/>
                  <a:pt x="138" y="25"/>
                </a:cubicBezTo>
                <a:cubicBezTo>
                  <a:pt x="120" y="25"/>
                  <a:pt x="123" y="13"/>
                  <a:pt x="111" y="12"/>
                </a:cubicBezTo>
                <a:cubicBezTo>
                  <a:pt x="106" y="12"/>
                  <a:pt x="95" y="8"/>
                  <a:pt x="94" y="3"/>
                </a:cubicBezTo>
                <a:cubicBezTo>
                  <a:pt x="93" y="0"/>
                  <a:pt x="80" y="1"/>
                  <a:pt x="77" y="1"/>
                </a:cubicBezTo>
                <a:cubicBezTo>
                  <a:pt x="77" y="1"/>
                  <a:pt x="77" y="1"/>
                  <a:pt x="77" y="1"/>
                </a:cubicBezTo>
                <a:cubicBezTo>
                  <a:pt x="71" y="10"/>
                  <a:pt x="71" y="10"/>
                  <a:pt x="71" y="10"/>
                </a:cubicBezTo>
                <a:cubicBezTo>
                  <a:pt x="68" y="14"/>
                  <a:pt x="65" y="11"/>
                  <a:pt x="61" y="10"/>
                </a:cubicBezTo>
                <a:cubicBezTo>
                  <a:pt x="59" y="10"/>
                  <a:pt x="49" y="10"/>
                  <a:pt x="48" y="11"/>
                </a:cubicBezTo>
                <a:cubicBezTo>
                  <a:pt x="48" y="19"/>
                  <a:pt x="48" y="21"/>
                  <a:pt x="44" y="29"/>
                </a:cubicBezTo>
                <a:cubicBezTo>
                  <a:pt x="42" y="33"/>
                  <a:pt x="37" y="37"/>
                  <a:pt x="34" y="41"/>
                </a:cubicBezTo>
                <a:cubicBezTo>
                  <a:pt x="30" y="41"/>
                  <a:pt x="31" y="42"/>
                  <a:pt x="28" y="45"/>
                </a:cubicBezTo>
                <a:cubicBezTo>
                  <a:pt x="25" y="48"/>
                  <a:pt x="18" y="46"/>
                  <a:pt x="13" y="47"/>
                </a:cubicBezTo>
                <a:cubicBezTo>
                  <a:pt x="9" y="47"/>
                  <a:pt x="4" y="49"/>
                  <a:pt x="0" y="52"/>
                </a:cubicBezTo>
                <a:cubicBezTo>
                  <a:pt x="0" y="52"/>
                  <a:pt x="0" y="52"/>
                  <a:pt x="0" y="52"/>
                </a:cubicBezTo>
                <a:cubicBezTo>
                  <a:pt x="1" y="58"/>
                  <a:pt x="1" y="60"/>
                  <a:pt x="8" y="61"/>
                </a:cubicBezTo>
                <a:cubicBezTo>
                  <a:pt x="12" y="62"/>
                  <a:pt x="14" y="64"/>
                  <a:pt x="15" y="68"/>
                </a:cubicBezTo>
                <a:cubicBezTo>
                  <a:pt x="15" y="72"/>
                  <a:pt x="24" y="75"/>
                  <a:pt x="22" y="79"/>
                </a:cubicBezTo>
                <a:cubicBezTo>
                  <a:pt x="21" y="84"/>
                  <a:pt x="18" y="90"/>
                  <a:pt x="27" y="91"/>
                </a:cubicBezTo>
                <a:cubicBezTo>
                  <a:pt x="36" y="90"/>
                  <a:pt x="47" y="94"/>
                  <a:pt x="56" y="96"/>
                </a:cubicBezTo>
                <a:cubicBezTo>
                  <a:pt x="62" y="97"/>
                  <a:pt x="68" y="98"/>
                  <a:pt x="70" y="92"/>
                </a:cubicBezTo>
                <a:cubicBezTo>
                  <a:pt x="74" y="81"/>
                  <a:pt x="87" y="96"/>
                  <a:pt x="89" y="101"/>
                </a:cubicBezTo>
                <a:cubicBezTo>
                  <a:pt x="95" y="116"/>
                  <a:pt x="106" y="121"/>
                  <a:pt x="122" y="121"/>
                </a:cubicBezTo>
                <a:cubicBezTo>
                  <a:pt x="125" y="121"/>
                  <a:pt x="128" y="122"/>
                  <a:pt x="131" y="122"/>
                </a:cubicBezTo>
                <a:cubicBezTo>
                  <a:pt x="135" y="123"/>
                  <a:pt x="141" y="125"/>
                  <a:pt x="142" y="129"/>
                </a:cubicBezTo>
                <a:cubicBezTo>
                  <a:pt x="143" y="135"/>
                  <a:pt x="139" y="140"/>
                  <a:pt x="139" y="145"/>
                </a:cubicBezTo>
                <a:cubicBezTo>
                  <a:pt x="139" y="154"/>
                  <a:pt x="139" y="154"/>
                  <a:pt x="139" y="154"/>
                </a:cubicBezTo>
                <a:cubicBezTo>
                  <a:pt x="139" y="154"/>
                  <a:pt x="139" y="154"/>
                  <a:pt x="139" y="154"/>
                </a:cubicBezTo>
                <a:cubicBezTo>
                  <a:pt x="146" y="155"/>
                  <a:pt x="152" y="165"/>
                  <a:pt x="155" y="170"/>
                </a:cubicBezTo>
                <a:cubicBezTo>
                  <a:pt x="156" y="172"/>
                  <a:pt x="160" y="166"/>
                  <a:pt x="160" y="166"/>
                </a:cubicBezTo>
                <a:cubicBezTo>
                  <a:pt x="162" y="161"/>
                  <a:pt x="164" y="151"/>
                  <a:pt x="170" y="154"/>
                </a:cubicBezTo>
                <a:cubicBezTo>
                  <a:pt x="173" y="156"/>
                  <a:pt x="173" y="161"/>
                  <a:pt x="177" y="162"/>
                </a:cubicBezTo>
                <a:cubicBezTo>
                  <a:pt x="184" y="165"/>
                  <a:pt x="186" y="154"/>
                  <a:pt x="187" y="150"/>
                </a:cubicBezTo>
                <a:cubicBezTo>
                  <a:pt x="189" y="143"/>
                  <a:pt x="193" y="135"/>
                  <a:pt x="200" y="132"/>
                </a:cubicBezTo>
                <a:cubicBezTo>
                  <a:pt x="207" y="129"/>
                  <a:pt x="207" y="129"/>
                  <a:pt x="207" y="12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6" name="Freeform 34"/>
          <p:cNvSpPr>
            <a:spLocks/>
          </p:cNvSpPr>
          <p:nvPr/>
        </p:nvSpPr>
        <p:spPr bwMode="auto">
          <a:xfrm>
            <a:off x="7978482" y="2124444"/>
            <a:ext cx="1313512" cy="1190525"/>
          </a:xfrm>
          <a:custGeom>
            <a:avLst/>
            <a:gdLst/>
            <a:ahLst/>
            <a:cxnLst>
              <a:cxn ang="0">
                <a:pos x="159" y="381"/>
              </a:cxn>
              <a:cxn ang="0">
                <a:pos x="219" y="385"/>
              </a:cxn>
              <a:cxn ang="0">
                <a:pos x="228" y="372"/>
              </a:cxn>
              <a:cxn ang="0">
                <a:pos x="256" y="340"/>
              </a:cxn>
              <a:cxn ang="0">
                <a:pos x="248" y="295"/>
              </a:cxn>
              <a:cxn ang="0">
                <a:pos x="274" y="299"/>
              </a:cxn>
              <a:cxn ang="0">
                <a:pos x="286" y="286"/>
              </a:cxn>
              <a:cxn ang="0">
                <a:pos x="349" y="282"/>
              </a:cxn>
              <a:cxn ang="0">
                <a:pos x="373" y="270"/>
              </a:cxn>
              <a:cxn ang="0">
                <a:pos x="376" y="266"/>
              </a:cxn>
              <a:cxn ang="0">
                <a:pos x="380" y="225"/>
              </a:cxn>
              <a:cxn ang="0">
                <a:pos x="368" y="195"/>
              </a:cxn>
              <a:cxn ang="0">
                <a:pos x="375" y="161"/>
              </a:cxn>
              <a:cxn ang="0">
                <a:pos x="395" y="132"/>
              </a:cxn>
              <a:cxn ang="0">
                <a:pos x="385" y="113"/>
              </a:cxn>
              <a:cxn ang="0">
                <a:pos x="421" y="101"/>
              </a:cxn>
              <a:cxn ang="0">
                <a:pos x="429" y="98"/>
              </a:cxn>
              <a:cxn ang="0">
                <a:pos x="411" y="82"/>
              </a:cxn>
              <a:cxn ang="0">
                <a:pos x="376" y="71"/>
              </a:cxn>
              <a:cxn ang="0">
                <a:pos x="351" y="47"/>
              </a:cxn>
              <a:cxn ang="0">
                <a:pos x="346" y="15"/>
              </a:cxn>
              <a:cxn ang="0">
                <a:pos x="330" y="0"/>
              </a:cxn>
              <a:cxn ang="0">
                <a:pos x="323" y="3"/>
              </a:cxn>
              <a:cxn ang="0">
                <a:pos x="300" y="33"/>
              </a:cxn>
              <a:cxn ang="0">
                <a:pos x="283" y="37"/>
              </a:cxn>
              <a:cxn ang="0">
                <a:pos x="262" y="25"/>
              </a:cxn>
              <a:cxn ang="0">
                <a:pos x="255" y="45"/>
              </a:cxn>
              <a:cxn ang="0">
                <a:pos x="230" y="68"/>
              </a:cxn>
              <a:cxn ang="0">
                <a:pos x="205" y="55"/>
              </a:cxn>
              <a:cxn ang="0">
                <a:pos x="172" y="55"/>
              </a:cxn>
              <a:cxn ang="0">
                <a:pos x="132" y="70"/>
              </a:cxn>
              <a:cxn ang="0">
                <a:pos x="115" y="102"/>
              </a:cxn>
              <a:cxn ang="0">
                <a:pos x="65" y="110"/>
              </a:cxn>
              <a:cxn ang="0">
                <a:pos x="41" y="121"/>
              </a:cxn>
              <a:cxn ang="0">
                <a:pos x="24" y="120"/>
              </a:cxn>
              <a:cxn ang="0">
                <a:pos x="32" y="139"/>
              </a:cxn>
              <a:cxn ang="0">
                <a:pos x="34" y="151"/>
              </a:cxn>
              <a:cxn ang="0">
                <a:pos x="41" y="189"/>
              </a:cxn>
              <a:cxn ang="0">
                <a:pos x="1" y="226"/>
              </a:cxn>
              <a:cxn ang="0">
                <a:pos x="0" y="239"/>
              </a:cxn>
              <a:cxn ang="0">
                <a:pos x="26" y="273"/>
              </a:cxn>
              <a:cxn ang="0">
                <a:pos x="82" y="276"/>
              </a:cxn>
              <a:cxn ang="0">
                <a:pos x="116" y="271"/>
              </a:cxn>
              <a:cxn ang="0">
                <a:pos x="165" y="305"/>
              </a:cxn>
              <a:cxn ang="0">
                <a:pos x="152" y="325"/>
              </a:cxn>
              <a:cxn ang="0">
                <a:pos x="136" y="350"/>
              </a:cxn>
              <a:cxn ang="0">
                <a:pos x="139" y="381"/>
              </a:cxn>
            </a:cxnLst>
            <a:rect l="0" t="0" r="r" b="b"/>
            <a:pathLst>
              <a:path w="429" h="388">
                <a:moveTo>
                  <a:pt x="139" y="388"/>
                </a:moveTo>
                <a:cubicBezTo>
                  <a:pt x="159" y="381"/>
                  <a:pt x="159" y="381"/>
                  <a:pt x="159" y="381"/>
                </a:cubicBezTo>
                <a:cubicBezTo>
                  <a:pt x="178" y="380"/>
                  <a:pt x="195" y="378"/>
                  <a:pt x="214" y="381"/>
                </a:cubicBezTo>
                <a:cubicBezTo>
                  <a:pt x="218" y="382"/>
                  <a:pt x="219" y="383"/>
                  <a:pt x="219" y="385"/>
                </a:cubicBezTo>
                <a:cubicBezTo>
                  <a:pt x="219" y="385"/>
                  <a:pt x="219" y="385"/>
                  <a:pt x="219" y="385"/>
                </a:cubicBezTo>
                <a:cubicBezTo>
                  <a:pt x="228" y="372"/>
                  <a:pt x="228" y="372"/>
                  <a:pt x="228" y="372"/>
                </a:cubicBezTo>
                <a:cubicBezTo>
                  <a:pt x="233" y="366"/>
                  <a:pt x="239" y="358"/>
                  <a:pt x="243" y="350"/>
                </a:cubicBezTo>
                <a:cubicBezTo>
                  <a:pt x="246" y="344"/>
                  <a:pt x="254" y="344"/>
                  <a:pt x="256" y="340"/>
                </a:cubicBezTo>
                <a:cubicBezTo>
                  <a:pt x="257" y="335"/>
                  <a:pt x="253" y="322"/>
                  <a:pt x="252" y="316"/>
                </a:cubicBezTo>
                <a:cubicBezTo>
                  <a:pt x="251" y="309"/>
                  <a:pt x="248" y="304"/>
                  <a:pt x="248" y="295"/>
                </a:cubicBezTo>
                <a:cubicBezTo>
                  <a:pt x="252" y="294"/>
                  <a:pt x="260" y="296"/>
                  <a:pt x="264" y="296"/>
                </a:cubicBezTo>
                <a:cubicBezTo>
                  <a:pt x="268" y="296"/>
                  <a:pt x="272" y="297"/>
                  <a:pt x="274" y="299"/>
                </a:cubicBezTo>
                <a:cubicBezTo>
                  <a:pt x="276" y="302"/>
                  <a:pt x="284" y="301"/>
                  <a:pt x="287" y="300"/>
                </a:cubicBezTo>
                <a:cubicBezTo>
                  <a:pt x="294" y="298"/>
                  <a:pt x="286" y="291"/>
                  <a:pt x="286" y="286"/>
                </a:cubicBezTo>
                <a:cubicBezTo>
                  <a:pt x="294" y="279"/>
                  <a:pt x="318" y="281"/>
                  <a:pt x="329" y="282"/>
                </a:cubicBezTo>
                <a:cubicBezTo>
                  <a:pt x="336" y="283"/>
                  <a:pt x="343" y="285"/>
                  <a:pt x="349" y="282"/>
                </a:cubicBezTo>
                <a:cubicBezTo>
                  <a:pt x="355" y="278"/>
                  <a:pt x="359" y="273"/>
                  <a:pt x="366" y="270"/>
                </a:cubicBezTo>
                <a:cubicBezTo>
                  <a:pt x="373" y="270"/>
                  <a:pt x="373" y="270"/>
                  <a:pt x="373" y="270"/>
                </a:cubicBezTo>
                <a:cubicBezTo>
                  <a:pt x="373" y="270"/>
                  <a:pt x="373" y="270"/>
                  <a:pt x="373" y="270"/>
                </a:cubicBezTo>
                <a:cubicBezTo>
                  <a:pt x="376" y="266"/>
                  <a:pt x="376" y="266"/>
                  <a:pt x="376" y="266"/>
                </a:cubicBezTo>
                <a:cubicBezTo>
                  <a:pt x="378" y="260"/>
                  <a:pt x="376" y="252"/>
                  <a:pt x="377" y="246"/>
                </a:cubicBezTo>
                <a:cubicBezTo>
                  <a:pt x="378" y="239"/>
                  <a:pt x="375" y="230"/>
                  <a:pt x="380" y="225"/>
                </a:cubicBezTo>
                <a:cubicBezTo>
                  <a:pt x="384" y="221"/>
                  <a:pt x="386" y="220"/>
                  <a:pt x="381" y="216"/>
                </a:cubicBezTo>
                <a:cubicBezTo>
                  <a:pt x="375" y="208"/>
                  <a:pt x="370" y="204"/>
                  <a:pt x="368" y="195"/>
                </a:cubicBezTo>
                <a:cubicBezTo>
                  <a:pt x="367" y="189"/>
                  <a:pt x="373" y="182"/>
                  <a:pt x="374" y="175"/>
                </a:cubicBezTo>
                <a:cubicBezTo>
                  <a:pt x="374" y="170"/>
                  <a:pt x="373" y="166"/>
                  <a:pt x="375" y="161"/>
                </a:cubicBezTo>
                <a:cubicBezTo>
                  <a:pt x="376" y="155"/>
                  <a:pt x="379" y="153"/>
                  <a:pt x="382" y="149"/>
                </a:cubicBezTo>
                <a:cubicBezTo>
                  <a:pt x="387" y="144"/>
                  <a:pt x="398" y="140"/>
                  <a:pt x="395" y="132"/>
                </a:cubicBezTo>
                <a:cubicBezTo>
                  <a:pt x="392" y="127"/>
                  <a:pt x="386" y="127"/>
                  <a:pt x="384" y="123"/>
                </a:cubicBezTo>
                <a:cubicBezTo>
                  <a:pt x="381" y="119"/>
                  <a:pt x="384" y="117"/>
                  <a:pt x="385" y="113"/>
                </a:cubicBezTo>
                <a:cubicBezTo>
                  <a:pt x="392" y="99"/>
                  <a:pt x="395" y="110"/>
                  <a:pt x="406" y="108"/>
                </a:cubicBezTo>
                <a:cubicBezTo>
                  <a:pt x="411" y="107"/>
                  <a:pt x="416" y="102"/>
                  <a:pt x="421" y="101"/>
                </a:cubicBezTo>
                <a:cubicBezTo>
                  <a:pt x="424" y="100"/>
                  <a:pt x="427" y="100"/>
                  <a:pt x="429" y="98"/>
                </a:cubicBezTo>
                <a:cubicBezTo>
                  <a:pt x="429" y="98"/>
                  <a:pt x="429" y="98"/>
                  <a:pt x="429" y="98"/>
                </a:cubicBezTo>
                <a:cubicBezTo>
                  <a:pt x="429" y="96"/>
                  <a:pt x="426" y="89"/>
                  <a:pt x="424" y="87"/>
                </a:cubicBezTo>
                <a:cubicBezTo>
                  <a:pt x="420" y="84"/>
                  <a:pt x="415" y="84"/>
                  <a:pt x="411" y="82"/>
                </a:cubicBezTo>
                <a:cubicBezTo>
                  <a:pt x="410" y="82"/>
                  <a:pt x="404" y="80"/>
                  <a:pt x="405" y="78"/>
                </a:cubicBezTo>
                <a:cubicBezTo>
                  <a:pt x="399" y="72"/>
                  <a:pt x="384" y="73"/>
                  <a:pt x="376" y="71"/>
                </a:cubicBezTo>
                <a:cubicBezTo>
                  <a:pt x="368" y="70"/>
                  <a:pt x="366" y="62"/>
                  <a:pt x="358" y="58"/>
                </a:cubicBezTo>
                <a:cubicBezTo>
                  <a:pt x="354" y="56"/>
                  <a:pt x="352" y="52"/>
                  <a:pt x="351" y="47"/>
                </a:cubicBezTo>
                <a:cubicBezTo>
                  <a:pt x="349" y="41"/>
                  <a:pt x="351" y="38"/>
                  <a:pt x="348" y="32"/>
                </a:cubicBezTo>
                <a:cubicBezTo>
                  <a:pt x="346" y="26"/>
                  <a:pt x="346" y="21"/>
                  <a:pt x="346" y="15"/>
                </a:cubicBezTo>
                <a:cubicBezTo>
                  <a:pt x="346" y="12"/>
                  <a:pt x="347" y="3"/>
                  <a:pt x="342" y="3"/>
                </a:cubicBezTo>
                <a:cubicBezTo>
                  <a:pt x="338" y="3"/>
                  <a:pt x="334" y="2"/>
                  <a:pt x="330" y="0"/>
                </a:cubicBezTo>
                <a:cubicBezTo>
                  <a:pt x="330" y="0"/>
                  <a:pt x="330" y="0"/>
                  <a:pt x="330" y="0"/>
                </a:cubicBezTo>
                <a:cubicBezTo>
                  <a:pt x="323" y="3"/>
                  <a:pt x="323" y="3"/>
                  <a:pt x="323" y="3"/>
                </a:cubicBezTo>
                <a:cubicBezTo>
                  <a:pt x="316" y="6"/>
                  <a:pt x="312" y="14"/>
                  <a:pt x="310" y="21"/>
                </a:cubicBezTo>
                <a:cubicBezTo>
                  <a:pt x="309" y="25"/>
                  <a:pt x="307" y="36"/>
                  <a:pt x="300" y="33"/>
                </a:cubicBezTo>
                <a:cubicBezTo>
                  <a:pt x="296" y="32"/>
                  <a:pt x="296" y="27"/>
                  <a:pt x="293" y="25"/>
                </a:cubicBezTo>
                <a:cubicBezTo>
                  <a:pt x="287" y="22"/>
                  <a:pt x="285" y="32"/>
                  <a:pt x="283" y="37"/>
                </a:cubicBezTo>
                <a:cubicBezTo>
                  <a:pt x="283" y="37"/>
                  <a:pt x="279" y="43"/>
                  <a:pt x="278" y="41"/>
                </a:cubicBezTo>
                <a:cubicBezTo>
                  <a:pt x="275" y="36"/>
                  <a:pt x="269" y="26"/>
                  <a:pt x="262" y="25"/>
                </a:cubicBezTo>
                <a:cubicBezTo>
                  <a:pt x="262" y="25"/>
                  <a:pt x="262" y="25"/>
                  <a:pt x="262" y="25"/>
                </a:cubicBezTo>
                <a:cubicBezTo>
                  <a:pt x="259" y="32"/>
                  <a:pt x="260" y="38"/>
                  <a:pt x="255" y="45"/>
                </a:cubicBezTo>
                <a:cubicBezTo>
                  <a:pt x="251" y="51"/>
                  <a:pt x="237" y="54"/>
                  <a:pt x="236" y="61"/>
                </a:cubicBezTo>
                <a:cubicBezTo>
                  <a:pt x="235" y="67"/>
                  <a:pt x="236" y="68"/>
                  <a:pt x="230" y="68"/>
                </a:cubicBezTo>
                <a:cubicBezTo>
                  <a:pt x="222" y="68"/>
                  <a:pt x="224" y="58"/>
                  <a:pt x="219" y="57"/>
                </a:cubicBezTo>
                <a:cubicBezTo>
                  <a:pt x="205" y="55"/>
                  <a:pt x="205" y="55"/>
                  <a:pt x="205" y="55"/>
                </a:cubicBezTo>
                <a:cubicBezTo>
                  <a:pt x="197" y="53"/>
                  <a:pt x="195" y="53"/>
                  <a:pt x="188" y="58"/>
                </a:cubicBezTo>
                <a:cubicBezTo>
                  <a:pt x="183" y="61"/>
                  <a:pt x="177" y="56"/>
                  <a:pt x="172" y="55"/>
                </a:cubicBezTo>
                <a:cubicBezTo>
                  <a:pt x="168" y="53"/>
                  <a:pt x="139" y="52"/>
                  <a:pt x="137" y="55"/>
                </a:cubicBezTo>
                <a:cubicBezTo>
                  <a:pt x="135" y="57"/>
                  <a:pt x="133" y="67"/>
                  <a:pt x="132" y="70"/>
                </a:cubicBezTo>
                <a:cubicBezTo>
                  <a:pt x="129" y="76"/>
                  <a:pt x="115" y="84"/>
                  <a:pt x="115" y="89"/>
                </a:cubicBezTo>
                <a:cubicBezTo>
                  <a:pt x="115" y="102"/>
                  <a:pt x="115" y="102"/>
                  <a:pt x="115" y="102"/>
                </a:cubicBezTo>
                <a:cubicBezTo>
                  <a:pt x="107" y="106"/>
                  <a:pt x="96" y="109"/>
                  <a:pt x="86" y="109"/>
                </a:cubicBezTo>
                <a:cubicBezTo>
                  <a:pt x="80" y="109"/>
                  <a:pt x="71" y="108"/>
                  <a:pt x="65" y="110"/>
                </a:cubicBezTo>
                <a:cubicBezTo>
                  <a:pt x="58" y="111"/>
                  <a:pt x="55" y="114"/>
                  <a:pt x="49" y="118"/>
                </a:cubicBezTo>
                <a:cubicBezTo>
                  <a:pt x="47" y="119"/>
                  <a:pt x="44" y="120"/>
                  <a:pt x="41" y="121"/>
                </a:cubicBezTo>
                <a:cubicBezTo>
                  <a:pt x="37" y="122"/>
                  <a:pt x="34" y="117"/>
                  <a:pt x="31" y="118"/>
                </a:cubicBezTo>
                <a:cubicBezTo>
                  <a:pt x="28" y="119"/>
                  <a:pt x="26" y="121"/>
                  <a:pt x="24" y="120"/>
                </a:cubicBezTo>
                <a:cubicBezTo>
                  <a:pt x="24" y="120"/>
                  <a:pt x="24" y="120"/>
                  <a:pt x="24" y="120"/>
                </a:cubicBezTo>
                <a:cubicBezTo>
                  <a:pt x="24" y="126"/>
                  <a:pt x="37" y="132"/>
                  <a:pt x="32" y="139"/>
                </a:cubicBezTo>
                <a:cubicBezTo>
                  <a:pt x="31" y="140"/>
                  <a:pt x="29" y="142"/>
                  <a:pt x="29" y="144"/>
                </a:cubicBezTo>
                <a:cubicBezTo>
                  <a:pt x="29" y="147"/>
                  <a:pt x="34" y="148"/>
                  <a:pt x="34" y="151"/>
                </a:cubicBezTo>
                <a:cubicBezTo>
                  <a:pt x="38" y="158"/>
                  <a:pt x="46" y="161"/>
                  <a:pt x="45" y="170"/>
                </a:cubicBezTo>
                <a:cubicBezTo>
                  <a:pt x="44" y="176"/>
                  <a:pt x="43" y="183"/>
                  <a:pt x="41" y="189"/>
                </a:cubicBezTo>
                <a:cubicBezTo>
                  <a:pt x="36" y="207"/>
                  <a:pt x="12" y="195"/>
                  <a:pt x="8" y="202"/>
                </a:cubicBezTo>
                <a:cubicBezTo>
                  <a:pt x="4" y="209"/>
                  <a:pt x="3" y="218"/>
                  <a:pt x="1" y="226"/>
                </a:cubicBezTo>
                <a:cubicBezTo>
                  <a:pt x="0" y="239"/>
                  <a:pt x="0" y="239"/>
                  <a:pt x="0" y="239"/>
                </a:cubicBezTo>
                <a:cubicBezTo>
                  <a:pt x="0" y="239"/>
                  <a:pt x="0" y="239"/>
                  <a:pt x="0" y="239"/>
                </a:cubicBezTo>
                <a:cubicBezTo>
                  <a:pt x="16" y="253"/>
                  <a:pt x="16" y="253"/>
                  <a:pt x="16" y="253"/>
                </a:cubicBezTo>
                <a:cubicBezTo>
                  <a:pt x="22" y="259"/>
                  <a:pt x="23" y="265"/>
                  <a:pt x="26" y="273"/>
                </a:cubicBezTo>
                <a:cubicBezTo>
                  <a:pt x="29" y="281"/>
                  <a:pt x="62" y="281"/>
                  <a:pt x="70" y="280"/>
                </a:cubicBezTo>
                <a:cubicBezTo>
                  <a:pt x="74" y="280"/>
                  <a:pt x="78" y="276"/>
                  <a:pt x="82" y="276"/>
                </a:cubicBezTo>
                <a:cubicBezTo>
                  <a:pt x="87" y="276"/>
                  <a:pt x="92" y="277"/>
                  <a:pt x="98" y="278"/>
                </a:cubicBezTo>
                <a:cubicBezTo>
                  <a:pt x="104" y="278"/>
                  <a:pt x="111" y="274"/>
                  <a:pt x="116" y="271"/>
                </a:cubicBezTo>
                <a:cubicBezTo>
                  <a:pt x="120" y="271"/>
                  <a:pt x="129" y="265"/>
                  <a:pt x="132" y="269"/>
                </a:cubicBezTo>
                <a:cubicBezTo>
                  <a:pt x="138" y="275"/>
                  <a:pt x="176" y="292"/>
                  <a:pt x="165" y="305"/>
                </a:cubicBezTo>
                <a:cubicBezTo>
                  <a:pt x="161" y="308"/>
                  <a:pt x="157" y="310"/>
                  <a:pt x="155" y="315"/>
                </a:cubicBezTo>
                <a:cubicBezTo>
                  <a:pt x="153" y="318"/>
                  <a:pt x="154" y="323"/>
                  <a:pt x="152" y="325"/>
                </a:cubicBezTo>
                <a:cubicBezTo>
                  <a:pt x="148" y="330"/>
                  <a:pt x="143" y="328"/>
                  <a:pt x="140" y="335"/>
                </a:cubicBezTo>
                <a:cubicBezTo>
                  <a:pt x="137" y="340"/>
                  <a:pt x="138" y="345"/>
                  <a:pt x="136" y="350"/>
                </a:cubicBezTo>
                <a:cubicBezTo>
                  <a:pt x="134" y="358"/>
                  <a:pt x="136" y="364"/>
                  <a:pt x="137" y="372"/>
                </a:cubicBezTo>
                <a:cubicBezTo>
                  <a:pt x="138" y="375"/>
                  <a:pt x="138" y="378"/>
                  <a:pt x="139" y="381"/>
                </a:cubicBezTo>
                <a:cubicBezTo>
                  <a:pt x="140" y="383"/>
                  <a:pt x="139" y="386"/>
                  <a:pt x="139" y="388"/>
                </a:cubicBezTo>
                <a:close/>
              </a:path>
            </a:pathLst>
          </a:custGeom>
          <a:solidFill>
            <a:srgbClr val="189A80"/>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7" name="Freeform 35"/>
          <p:cNvSpPr>
            <a:spLocks/>
          </p:cNvSpPr>
          <p:nvPr/>
        </p:nvSpPr>
        <p:spPr bwMode="auto">
          <a:xfrm>
            <a:off x="8962387" y="1784997"/>
            <a:ext cx="543608" cy="641999"/>
          </a:xfrm>
          <a:custGeom>
            <a:avLst/>
            <a:gdLst/>
            <a:ahLst/>
            <a:cxnLst>
              <a:cxn ang="0">
                <a:pos x="178" y="1"/>
              </a:cxn>
              <a:cxn ang="0">
                <a:pos x="175" y="10"/>
              </a:cxn>
              <a:cxn ang="0">
                <a:pos x="177" y="33"/>
              </a:cxn>
              <a:cxn ang="0">
                <a:pos x="174" y="51"/>
              </a:cxn>
              <a:cxn ang="0">
                <a:pos x="174" y="51"/>
              </a:cxn>
              <a:cxn ang="0">
                <a:pos x="164" y="54"/>
              </a:cxn>
              <a:cxn ang="0">
                <a:pos x="148" y="62"/>
              </a:cxn>
              <a:cxn ang="0">
                <a:pos x="142" y="67"/>
              </a:cxn>
              <a:cxn ang="0">
                <a:pos x="138" y="82"/>
              </a:cxn>
              <a:cxn ang="0">
                <a:pos x="124" y="95"/>
              </a:cxn>
              <a:cxn ang="0">
                <a:pos x="123" y="107"/>
              </a:cxn>
              <a:cxn ang="0">
                <a:pos x="143" y="117"/>
              </a:cxn>
              <a:cxn ang="0">
                <a:pos x="156" y="145"/>
              </a:cxn>
              <a:cxn ang="0">
                <a:pos x="144" y="163"/>
              </a:cxn>
              <a:cxn ang="0">
                <a:pos x="137" y="181"/>
              </a:cxn>
              <a:cxn ang="0">
                <a:pos x="141" y="187"/>
              </a:cxn>
              <a:cxn ang="0">
                <a:pos x="145" y="192"/>
              </a:cxn>
              <a:cxn ang="0">
                <a:pos x="146" y="198"/>
              </a:cxn>
              <a:cxn ang="0">
                <a:pos x="146" y="198"/>
              </a:cxn>
              <a:cxn ang="0">
                <a:pos x="108" y="209"/>
              </a:cxn>
              <a:cxn ang="0">
                <a:pos x="108" y="209"/>
              </a:cxn>
              <a:cxn ang="0">
                <a:pos x="103" y="198"/>
              </a:cxn>
              <a:cxn ang="0">
                <a:pos x="90" y="193"/>
              </a:cxn>
              <a:cxn ang="0">
                <a:pos x="84" y="189"/>
              </a:cxn>
              <a:cxn ang="0">
                <a:pos x="55" y="182"/>
              </a:cxn>
              <a:cxn ang="0">
                <a:pos x="37" y="169"/>
              </a:cxn>
              <a:cxn ang="0">
                <a:pos x="30" y="158"/>
              </a:cxn>
              <a:cxn ang="0">
                <a:pos x="27" y="143"/>
              </a:cxn>
              <a:cxn ang="0">
                <a:pos x="25" y="126"/>
              </a:cxn>
              <a:cxn ang="0">
                <a:pos x="21" y="114"/>
              </a:cxn>
              <a:cxn ang="0">
                <a:pos x="9" y="111"/>
              </a:cxn>
              <a:cxn ang="0">
                <a:pos x="9" y="111"/>
              </a:cxn>
              <a:cxn ang="0">
                <a:pos x="11" y="100"/>
              </a:cxn>
              <a:cxn ang="0">
                <a:pos x="10" y="95"/>
              </a:cxn>
              <a:cxn ang="0">
                <a:pos x="7" y="88"/>
              </a:cxn>
              <a:cxn ang="0">
                <a:pos x="4" y="62"/>
              </a:cxn>
              <a:cxn ang="0">
                <a:pos x="7" y="44"/>
              </a:cxn>
              <a:cxn ang="0">
                <a:pos x="13" y="34"/>
              </a:cxn>
              <a:cxn ang="0">
                <a:pos x="20" y="21"/>
              </a:cxn>
              <a:cxn ang="0">
                <a:pos x="20" y="21"/>
              </a:cxn>
              <a:cxn ang="0">
                <a:pos x="43" y="21"/>
              </a:cxn>
              <a:cxn ang="0">
                <a:pos x="75" y="30"/>
              </a:cxn>
              <a:cxn ang="0">
                <a:pos x="93" y="18"/>
              </a:cxn>
              <a:cxn ang="0">
                <a:pos x="107" y="24"/>
              </a:cxn>
              <a:cxn ang="0">
                <a:pos x="129" y="14"/>
              </a:cxn>
              <a:cxn ang="0">
                <a:pos x="137" y="7"/>
              </a:cxn>
              <a:cxn ang="0">
                <a:pos x="150" y="6"/>
              </a:cxn>
              <a:cxn ang="0">
                <a:pos x="178" y="1"/>
              </a:cxn>
            </a:cxnLst>
            <a:rect l="0" t="0" r="r" b="b"/>
            <a:pathLst>
              <a:path w="178" h="209">
                <a:moveTo>
                  <a:pt x="178" y="1"/>
                </a:moveTo>
                <a:cubicBezTo>
                  <a:pt x="175" y="10"/>
                  <a:pt x="175" y="10"/>
                  <a:pt x="175" y="10"/>
                </a:cubicBezTo>
                <a:cubicBezTo>
                  <a:pt x="174" y="18"/>
                  <a:pt x="176" y="25"/>
                  <a:pt x="177" y="33"/>
                </a:cubicBezTo>
                <a:cubicBezTo>
                  <a:pt x="178" y="39"/>
                  <a:pt x="176" y="45"/>
                  <a:pt x="174" y="51"/>
                </a:cubicBezTo>
                <a:cubicBezTo>
                  <a:pt x="174" y="51"/>
                  <a:pt x="174" y="51"/>
                  <a:pt x="174" y="51"/>
                </a:cubicBezTo>
                <a:cubicBezTo>
                  <a:pt x="171" y="53"/>
                  <a:pt x="168" y="53"/>
                  <a:pt x="164" y="54"/>
                </a:cubicBezTo>
                <a:cubicBezTo>
                  <a:pt x="159" y="56"/>
                  <a:pt x="154" y="60"/>
                  <a:pt x="148" y="62"/>
                </a:cubicBezTo>
                <a:cubicBezTo>
                  <a:pt x="145" y="64"/>
                  <a:pt x="141" y="63"/>
                  <a:pt x="142" y="67"/>
                </a:cubicBezTo>
                <a:cubicBezTo>
                  <a:pt x="143" y="72"/>
                  <a:pt x="145" y="82"/>
                  <a:pt x="138" y="82"/>
                </a:cubicBezTo>
                <a:cubicBezTo>
                  <a:pt x="132" y="81"/>
                  <a:pt x="127" y="89"/>
                  <a:pt x="124" y="95"/>
                </a:cubicBezTo>
                <a:cubicBezTo>
                  <a:pt x="123" y="100"/>
                  <a:pt x="123" y="102"/>
                  <a:pt x="123" y="107"/>
                </a:cubicBezTo>
                <a:cubicBezTo>
                  <a:pt x="124" y="110"/>
                  <a:pt x="139" y="115"/>
                  <a:pt x="143" y="117"/>
                </a:cubicBezTo>
                <a:cubicBezTo>
                  <a:pt x="153" y="120"/>
                  <a:pt x="168" y="136"/>
                  <a:pt x="156" y="145"/>
                </a:cubicBezTo>
                <a:cubicBezTo>
                  <a:pt x="151" y="149"/>
                  <a:pt x="148" y="158"/>
                  <a:pt x="144" y="163"/>
                </a:cubicBezTo>
                <a:cubicBezTo>
                  <a:pt x="139" y="168"/>
                  <a:pt x="133" y="173"/>
                  <a:pt x="137" y="181"/>
                </a:cubicBezTo>
                <a:cubicBezTo>
                  <a:pt x="138" y="183"/>
                  <a:pt x="139" y="186"/>
                  <a:pt x="141" y="187"/>
                </a:cubicBezTo>
                <a:cubicBezTo>
                  <a:pt x="143" y="188"/>
                  <a:pt x="144" y="190"/>
                  <a:pt x="145" y="192"/>
                </a:cubicBezTo>
                <a:cubicBezTo>
                  <a:pt x="146" y="198"/>
                  <a:pt x="146" y="198"/>
                  <a:pt x="146" y="198"/>
                </a:cubicBezTo>
                <a:cubicBezTo>
                  <a:pt x="146" y="198"/>
                  <a:pt x="146" y="198"/>
                  <a:pt x="146" y="198"/>
                </a:cubicBezTo>
                <a:cubicBezTo>
                  <a:pt x="108" y="209"/>
                  <a:pt x="108" y="209"/>
                  <a:pt x="108" y="209"/>
                </a:cubicBezTo>
                <a:cubicBezTo>
                  <a:pt x="108" y="209"/>
                  <a:pt x="108" y="209"/>
                  <a:pt x="108" y="209"/>
                </a:cubicBezTo>
                <a:cubicBezTo>
                  <a:pt x="108" y="207"/>
                  <a:pt x="105" y="200"/>
                  <a:pt x="103" y="198"/>
                </a:cubicBezTo>
                <a:cubicBezTo>
                  <a:pt x="99" y="195"/>
                  <a:pt x="94" y="195"/>
                  <a:pt x="90" y="193"/>
                </a:cubicBezTo>
                <a:cubicBezTo>
                  <a:pt x="89" y="193"/>
                  <a:pt x="83" y="191"/>
                  <a:pt x="84" y="189"/>
                </a:cubicBezTo>
                <a:cubicBezTo>
                  <a:pt x="78" y="183"/>
                  <a:pt x="63" y="184"/>
                  <a:pt x="55" y="182"/>
                </a:cubicBezTo>
                <a:cubicBezTo>
                  <a:pt x="47" y="181"/>
                  <a:pt x="45" y="173"/>
                  <a:pt x="37" y="169"/>
                </a:cubicBezTo>
                <a:cubicBezTo>
                  <a:pt x="33" y="167"/>
                  <a:pt x="31" y="163"/>
                  <a:pt x="30" y="158"/>
                </a:cubicBezTo>
                <a:cubicBezTo>
                  <a:pt x="28" y="152"/>
                  <a:pt x="30" y="149"/>
                  <a:pt x="27" y="143"/>
                </a:cubicBezTo>
                <a:cubicBezTo>
                  <a:pt x="25" y="137"/>
                  <a:pt x="25" y="132"/>
                  <a:pt x="25" y="126"/>
                </a:cubicBezTo>
                <a:cubicBezTo>
                  <a:pt x="25" y="123"/>
                  <a:pt x="26" y="114"/>
                  <a:pt x="21" y="114"/>
                </a:cubicBezTo>
                <a:cubicBezTo>
                  <a:pt x="17" y="114"/>
                  <a:pt x="13" y="113"/>
                  <a:pt x="9" y="111"/>
                </a:cubicBezTo>
                <a:cubicBezTo>
                  <a:pt x="9" y="111"/>
                  <a:pt x="9" y="111"/>
                  <a:pt x="9" y="111"/>
                </a:cubicBezTo>
                <a:cubicBezTo>
                  <a:pt x="10" y="108"/>
                  <a:pt x="11" y="103"/>
                  <a:pt x="11" y="100"/>
                </a:cubicBezTo>
                <a:cubicBezTo>
                  <a:pt x="11" y="98"/>
                  <a:pt x="11" y="96"/>
                  <a:pt x="10" y="95"/>
                </a:cubicBezTo>
                <a:cubicBezTo>
                  <a:pt x="8" y="92"/>
                  <a:pt x="7" y="93"/>
                  <a:pt x="7" y="88"/>
                </a:cubicBezTo>
                <a:cubicBezTo>
                  <a:pt x="6" y="79"/>
                  <a:pt x="0" y="70"/>
                  <a:pt x="4" y="62"/>
                </a:cubicBezTo>
                <a:cubicBezTo>
                  <a:pt x="9" y="56"/>
                  <a:pt x="3" y="50"/>
                  <a:pt x="7" y="44"/>
                </a:cubicBezTo>
                <a:cubicBezTo>
                  <a:pt x="9" y="41"/>
                  <a:pt x="11" y="37"/>
                  <a:pt x="13" y="34"/>
                </a:cubicBezTo>
                <a:cubicBezTo>
                  <a:pt x="15" y="30"/>
                  <a:pt x="17" y="24"/>
                  <a:pt x="20" y="21"/>
                </a:cubicBezTo>
                <a:cubicBezTo>
                  <a:pt x="20" y="21"/>
                  <a:pt x="20" y="21"/>
                  <a:pt x="20" y="21"/>
                </a:cubicBezTo>
                <a:cubicBezTo>
                  <a:pt x="28" y="23"/>
                  <a:pt x="35" y="19"/>
                  <a:pt x="43" y="21"/>
                </a:cubicBezTo>
                <a:cubicBezTo>
                  <a:pt x="54" y="23"/>
                  <a:pt x="62" y="28"/>
                  <a:pt x="75" y="30"/>
                </a:cubicBezTo>
                <a:cubicBezTo>
                  <a:pt x="86" y="32"/>
                  <a:pt x="86" y="19"/>
                  <a:pt x="93" y="18"/>
                </a:cubicBezTo>
                <a:cubicBezTo>
                  <a:pt x="98" y="18"/>
                  <a:pt x="100" y="25"/>
                  <a:pt x="107" y="24"/>
                </a:cubicBezTo>
                <a:cubicBezTo>
                  <a:pt x="118" y="22"/>
                  <a:pt x="116" y="14"/>
                  <a:pt x="129" y="14"/>
                </a:cubicBezTo>
                <a:cubicBezTo>
                  <a:pt x="132" y="14"/>
                  <a:pt x="135" y="9"/>
                  <a:pt x="137" y="7"/>
                </a:cubicBezTo>
                <a:cubicBezTo>
                  <a:pt x="141" y="4"/>
                  <a:pt x="147" y="8"/>
                  <a:pt x="150" y="6"/>
                </a:cubicBezTo>
                <a:cubicBezTo>
                  <a:pt x="159" y="7"/>
                  <a:pt x="171" y="0"/>
                  <a:pt x="178" y="1"/>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8" name="Freeform 36"/>
          <p:cNvSpPr>
            <a:spLocks/>
          </p:cNvSpPr>
          <p:nvPr/>
        </p:nvSpPr>
        <p:spPr bwMode="auto">
          <a:xfrm>
            <a:off x="7580001" y="1777618"/>
            <a:ext cx="669055" cy="514091"/>
          </a:xfrm>
          <a:custGeom>
            <a:avLst/>
            <a:gdLst/>
            <a:ahLst/>
            <a:cxnLst>
              <a:cxn ang="0">
                <a:pos x="218" y="40"/>
              </a:cxn>
              <a:cxn ang="0">
                <a:pos x="217" y="55"/>
              </a:cxn>
              <a:cxn ang="0">
                <a:pos x="213" y="68"/>
              </a:cxn>
              <a:cxn ang="0">
                <a:pos x="208" y="86"/>
              </a:cxn>
              <a:cxn ang="0">
                <a:pos x="194" y="103"/>
              </a:cxn>
              <a:cxn ang="0">
                <a:pos x="182" y="120"/>
              </a:cxn>
              <a:cxn ang="0">
                <a:pos x="163" y="120"/>
              </a:cxn>
              <a:cxn ang="0">
                <a:pos x="127" y="121"/>
              </a:cxn>
              <a:cxn ang="0">
                <a:pos x="111" y="140"/>
              </a:cxn>
              <a:cxn ang="0">
                <a:pos x="92" y="149"/>
              </a:cxn>
              <a:cxn ang="0">
                <a:pos x="81" y="153"/>
              </a:cxn>
              <a:cxn ang="0">
                <a:pos x="77" y="157"/>
              </a:cxn>
              <a:cxn ang="0">
                <a:pos x="73" y="162"/>
              </a:cxn>
              <a:cxn ang="0">
                <a:pos x="67" y="168"/>
              </a:cxn>
              <a:cxn ang="0">
                <a:pos x="67" y="168"/>
              </a:cxn>
              <a:cxn ang="0">
                <a:pos x="60" y="167"/>
              </a:cxn>
              <a:cxn ang="0">
                <a:pos x="60" y="167"/>
              </a:cxn>
              <a:cxn ang="0">
                <a:pos x="60" y="152"/>
              </a:cxn>
              <a:cxn ang="0">
                <a:pos x="56" y="145"/>
              </a:cxn>
              <a:cxn ang="0">
                <a:pos x="60" y="129"/>
              </a:cxn>
              <a:cxn ang="0">
                <a:pos x="70" y="117"/>
              </a:cxn>
              <a:cxn ang="0">
                <a:pos x="79" y="110"/>
              </a:cxn>
              <a:cxn ang="0">
                <a:pos x="71" y="97"/>
              </a:cxn>
              <a:cxn ang="0">
                <a:pos x="63" y="89"/>
              </a:cxn>
              <a:cxn ang="0">
                <a:pos x="54" y="85"/>
              </a:cxn>
              <a:cxn ang="0">
                <a:pos x="43" y="76"/>
              </a:cxn>
              <a:cxn ang="0">
                <a:pos x="22" y="77"/>
              </a:cxn>
              <a:cxn ang="0">
                <a:pos x="8" y="72"/>
              </a:cxn>
              <a:cxn ang="0">
                <a:pos x="2" y="57"/>
              </a:cxn>
              <a:cxn ang="0">
                <a:pos x="3" y="47"/>
              </a:cxn>
              <a:cxn ang="0">
                <a:pos x="11" y="31"/>
              </a:cxn>
              <a:cxn ang="0">
                <a:pos x="8" y="15"/>
              </a:cxn>
              <a:cxn ang="0">
                <a:pos x="18" y="0"/>
              </a:cxn>
              <a:cxn ang="0">
                <a:pos x="18" y="0"/>
              </a:cxn>
              <a:cxn ang="0">
                <a:pos x="30" y="3"/>
              </a:cxn>
              <a:cxn ang="0">
                <a:pos x="42" y="9"/>
              </a:cxn>
              <a:cxn ang="0">
                <a:pos x="53" y="11"/>
              </a:cxn>
              <a:cxn ang="0">
                <a:pos x="71" y="13"/>
              </a:cxn>
              <a:cxn ang="0">
                <a:pos x="74" y="26"/>
              </a:cxn>
              <a:cxn ang="0">
                <a:pos x="93" y="30"/>
              </a:cxn>
              <a:cxn ang="0">
                <a:pos x="101" y="39"/>
              </a:cxn>
              <a:cxn ang="0">
                <a:pos x="112" y="41"/>
              </a:cxn>
              <a:cxn ang="0">
                <a:pos x="130" y="50"/>
              </a:cxn>
              <a:cxn ang="0">
                <a:pos x="170" y="42"/>
              </a:cxn>
              <a:cxn ang="0">
                <a:pos x="190" y="21"/>
              </a:cxn>
              <a:cxn ang="0">
                <a:pos x="203" y="23"/>
              </a:cxn>
              <a:cxn ang="0">
                <a:pos x="206" y="36"/>
              </a:cxn>
              <a:cxn ang="0">
                <a:pos x="218" y="40"/>
              </a:cxn>
            </a:cxnLst>
            <a:rect l="0" t="0" r="r" b="b"/>
            <a:pathLst>
              <a:path w="218" h="168">
                <a:moveTo>
                  <a:pt x="218" y="40"/>
                </a:moveTo>
                <a:cubicBezTo>
                  <a:pt x="217" y="46"/>
                  <a:pt x="216" y="50"/>
                  <a:pt x="217" y="55"/>
                </a:cubicBezTo>
                <a:cubicBezTo>
                  <a:pt x="217" y="59"/>
                  <a:pt x="215" y="64"/>
                  <a:pt x="213" y="68"/>
                </a:cubicBezTo>
                <a:cubicBezTo>
                  <a:pt x="210" y="74"/>
                  <a:pt x="212" y="79"/>
                  <a:pt x="208" y="86"/>
                </a:cubicBezTo>
                <a:cubicBezTo>
                  <a:pt x="204" y="91"/>
                  <a:pt x="199" y="99"/>
                  <a:pt x="194" y="103"/>
                </a:cubicBezTo>
                <a:cubicBezTo>
                  <a:pt x="192" y="109"/>
                  <a:pt x="187" y="116"/>
                  <a:pt x="182" y="120"/>
                </a:cubicBezTo>
                <a:cubicBezTo>
                  <a:pt x="176" y="123"/>
                  <a:pt x="170" y="118"/>
                  <a:pt x="163" y="120"/>
                </a:cubicBezTo>
                <a:cubicBezTo>
                  <a:pt x="151" y="123"/>
                  <a:pt x="139" y="117"/>
                  <a:pt x="127" y="121"/>
                </a:cubicBezTo>
                <a:cubicBezTo>
                  <a:pt x="119" y="124"/>
                  <a:pt x="116" y="137"/>
                  <a:pt x="111" y="140"/>
                </a:cubicBezTo>
                <a:cubicBezTo>
                  <a:pt x="110" y="143"/>
                  <a:pt x="95" y="147"/>
                  <a:pt x="92" y="149"/>
                </a:cubicBezTo>
                <a:cubicBezTo>
                  <a:pt x="89" y="149"/>
                  <a:pt x="83" y="151"/>
                  <a:pt x="81" y="153"/>
                </a:cubicBezTo>
                <a:cubicBezTo>
                  <a:pt x="80" y="155"/>
                  <a:pt x="78" y="156"/>
                  <a:pt x="77" y="157"/>
                </a:cubicBezTo>
                <a:cubicBezTo>
                  <a:pt x="76" y="159"/>
                  <a:pt x="74" y="160"/>
                  <a:pt x="73" y="162"/>
                </a:cubicBezTo>
                <a:cubicBezTo>
                  <a:pt x="67" y="168"/>
                  <a:pt x="67" y="168"/>
                  <a:pt x="67" y="168"/>
                </a:cubicBezTo>
                <a:cubicBezTo>
                  <a:pt x="67" y="168"/>
                  <a:pt x="67" y="168"/>
                  <a:pt x="67" y="168"/>
                </a:cubicBezTo>
                <a:cubicBezTo>
                  <a:pt x="60" y="167"/>
                  <a:pt x="60" y="167"/>
                  <a:pt x="60" y="167"/>
                </a:cubicBezTo>
                <a:cubicBezTo>
                  <a:pt x="60" y="167"/>
                  <a:pt x="60" y="167"/>
                  <a:pt x="60" y="167"/>
                </a:cubicBezTo>
                <a:cubicBezTo>
                  <a:pt x="60" y="152"/>
                  <a:pt x="60" y="152"/>
                  <a:pt x="60" y="152"/>
                </a:cubicBezTo>
                <a:cubicBezTo>
                  <a:pt x="59" y="150"/>
                  <a:pt x="57" y="147"/>
                  <a:pt x="56" y="145"/>
                </a:cubicBezTo>
                <a:cubicBezTo>
                  <a:pt x="56" y="144"/>
                  <a:pt x="59" y="131"/>
                  <a:pt x="60" y="129"/>
                </a:cubicBezTo>
                <a:cubicBezTo>
                  <a:pt x="62" y="123"/>
                  <a:pt x="64" y="121"/>
                  <a:pt x="70" y="117"/>
                </a:cubicBezTo>
                <a:cubicBezTo>
                  <a:pt x="73" y="115"/>
                  <a:pt x="76" y="113"/>
                  <a:pt x="79" y="110"/>
                </a:cubicBezTo>
                <a:cubicBezTo>
                  <a:pt x="82" y="107"/>
                  <a:pt x="71" y="105"/>
                  <a:pt x="71" y="97"/>
                </a:cubicBezTo>
                <a:cubicBezTo>
                  <a:pt x="71" y="90"/>
                  <a:pt x="69" y="90"/>
                  <a:pt x="63" y="89"/>
                </a:cubicBezTo>
                <a:cubicBezTo>
                  <a:pt x="59" y="88"/>
                  <a:pt x="57" y="89"/>
                  <a:pt x="54" y="85"/>
                </a:cubicBezTo>
                <a:cubicBezTo>
                  <a:pt x="49" y="79"/>
                  <a:pt x="50" y="79"/>
                  <a:pt x="43" y="76"/>
                </a:cubicBezTo>
                <a:cubicBezTo>
                  <a:pt x="33" y="71"/>
                  <a:pt x="32" y="77"/>
                  <a:pt x="22" y="77"/>
                </a:cubicBezTo>
                <a:cubicBezTo>
                  <a:pt x="15" y="79"/>
                  <a:pt x="13" y="78"/>
                  <a:pt x="8" y="72"/>
                </a:cubicBezTo>
                <a:cubicBezTo>
                  <a:pt x="5" y="69"/>
                  <a:pt x="3" y="62"/>
                  <a:pt x="2" y="57"/>
                </a:cubicBezTo>
                <a:cubicBezTo>
                  <a:pt x="0" y="53"/>
                  <a:pt x="0" y="51"/>
                  <a:pt x="3" y="47"/>
                </a:cubicBezTo>
                <a:cubicBezTo>
                  <a:pt x="7" y="43"/>
                  <a:pt x="10" y="36"/>
                  <a:pt x="11" y="31"/>
                </a:cubicBezTo>
                <a:cubicBezTo>
                  <a:pt x="12" y="25"/>
                  <a:pt x="7" y="20"/>
                  <a:pt x="8" y="15"/>
                </a:cubicBezTo>
                <a:cubicBezTo>
                  <a:pt x="18" y="0"/>
                  <a:pt x="18" y="0"/>
                  <a:pt x="18" y="0"/>
                </a:cubicBezTo>
                <a:cubicBezTo>
                  <a:pt x="18" y="0"/>
                  <a:pt x="18" y="0"/>
                  <a:pt x="18" y="0"/>
                </a:cubicBezTo>
                <a:cubicBezTo>
                  <a:pt x="21" y="1"/>
                  <a:pt x="26" y="2"/>
                  <a:pt x="30" y="3"/>
                </a:cubicBezTo>
                <a:cubicBezTo>
                  <a:pt x="37" y="5"/>
                  <a:pt x="34" y="11"/>
                  <a:pt x="42" y="9"/>
                </a:cubicBezTo>
                <a:cubicBezTo>
                  <a:pt x="48" y="7"/>
                  <a:pt x="48" y="9"/>
                  <a:pt x="53" y="11"/>
                </a:cubicBezTo>
                <a:cubicBezTo>
                  <a:pt x="57" y="12"/>
                  <a:pt x="68" y="11"/>
                  <a:pt x="71" y="13"/>
                </a:cubicBezTo>
                <a:cubicBezTo>
                  <a:pt x="73" y="15"/>
                  <a:pt x="68" y="22"/>
                  <a:pt x="74" y="26"/>
                </a:cubicBezTo>
                <a:cubicBezTo>
                  <a:pt x="80" y="29"/>
                  <a:pt x="87" y="27"/>
                  <a:pt x="93" y="30"/>
                </a:cubicBezTo>
                <a:cubicBezTo>
                  <a:pt x="96" y="31"/>
                  <a:pt x="96" y="37"/>
                  <a:pt x="101" y="39"/>
                </a:cubicBezTo>
                <a:cubicBezTo>
                  <a:pt x="104" y="40"/>
                  <a:pt x="108" y="40"/>
                  <a:pt x="112" y="41"/>
                </a:cubicBezTo>
                <a:cubicBezTo>
                  <a:pt x="119" y="42"/>
                  <a:pt x="119" y="51"/>
                  <a:pt x="130" y="50"/>
                </a:cubicBezTo>
                <a:cubicBezTo>
                  <a:pt x="143" y="49"/>
                  <a:pt x="161" y="53"/>
                  <a:pt x="170" y="42"/>
                </a:cubicBezTo>
                <a:cubicBezTo>
                  <a:pt x="176" y="33"/>
                  <a:pt x="178" y="22"/>
                  <a:pt x="190" y="21"/>
                </a:cubicBezTo>
                <a:cubicBezTo>
                  <a:pt x="193" y="21"/>
                  <a:pt x="201" y="21"/>
                  <a:pt x="203" y="23"/>
                </a:cubicBezTo>
                <a:cubicBezTo>
                  <a:pt x="206" y="24"/>
                  <a:pt x="203" y="33"/>
                  <a:pt x="206" y="36"/>
                </a:cubicBezTo>
                <a:cubicBezTo>
                  <a:pt x="208" y="38"/>
                  <a:pt x="214" y="40"/>
                  <a:pt x="218" y="4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9" name="Freeform 37"/>
          <p:cNvSpPr>
            <a:spLocks/>
          </p:cNvSpPr>
          <p:nvPr/>
        </p:nvSpPr>
        <p:spPr bwMode="auto">
          <a:xfrm>
            <a:off x="7156922" y="2289249"/>
            <a:ext cx="961767" cy="787124"/>
          </a:xfrm>
          <a:custGeom>
            <a:avLst/>
            <a:gdLst/>
            <a:ahLst/>
            <a:cxnLst>
              <a:cxn ang="0">
                <a:pos x="206" y="1"/>
              </a:cxn>
              <a:cxn ang="0">
                <a:pos x="213" y="12"/>
              </a:cxn>
              <a:cxn ang="0">
                <a:pos x="233" y="28"/>
              </a:cxn>
              <a:cxn ang="0">
                <a:pos x="257" y="27"/>
              </a:cxn>
              <a:cxn ang="0">
                <a:pos x="281" y="29"/>
              </a:cxn>
              <a:cxn ang="0">
                <a:pos x="290" y="53"/>
              </a:cxn>
              <a:cxn ang="0">
                <a:pos x="293" y="67"/>
              </a:cxn>
              <a:cxn ang="0">
                <a:pos x="298" y="91"/>
              </a:cxn>
              <a:cxn ang="0">
                <a:pos x="314" y="117"/>
              </a:cxn>
              <a:cxn ang="0">
                <a:pos x="277" y="149"/>
              </a:cxn>
              <a:cxn ang="0">
                <a:pos x="269" y="186"/>
              </a:cxn>
              <a:cxn ang="0">
                <a:pos x="245" y="202"/>
              </a:cxn>
              <a:cxn ang="0">
                <a:pos x="219" y="213"/>
              </a:cxn>
              <a:cxn ang="0">
                <a:pos x="205" y="234"/>
              </a:cxn>
              <a:cxn ang="0">
                <a:pos x="165" y="240"/>
              </a:cxn>
              <a:cxn ang="0">
                <a:pos x="148" y="242"/>
              </a:cxn>
              <a:cxn ang="0">
                <a:pos x="141" y="216"/>
              </a:cxn>
              <a:cxn ang="0">
                <a:pos x="135" y="194"/>
              </a:cxn>
              <a:cxn ang="0">
                <a:pos x="84" y="172"/>
              </a:cxn>
              <a:cxn ang="0">
                <a:pos x="83" y="159"/>
              </a:cxn>
              <a:cxn ang="0">
                <a:pos x="68" y="134"/>
              </a:cxn>
              <a:cxn ang="0">
                <a:pos x="34" y="106"/>
              </a:cxn>
              <a:cxn ang="0">
                <a:pos x="16" y="90"/>
              </a:cxn>
              <a:cxn ang="0">
                <a:pos x="6" y="89"/>
              </a:cxn>
              <a:cxn ang="0">
                <a:pos x="0" y="78"/>
              </a:cxn>
              <a:cxn ang="0">
                <a:pos x="14" y="64"/>
              </a:cxn>
              <a:cxn ang="0">
                <a:pos x="20" y="63"/>
              </a:cxn>
              <a:cxn ang="0">
                <a:pos x="80" y="57"/>
              </a:cxn>
              <a:cxn ang="0">
                <a:pos x="110" y="48"/>
              </a:cxn>
              <a:cxn ang="0">
                <a:pos x="125" y="46"/>
              </a:cxn>
              <a:cxn ang="0">
                <a:pos x="161" y="42"/>
              </a:cxn>
              <a:cxn ang="0">
                <a:pos x="168" y="20"/>
              </a:cxn>
              <a:cxn ang="0">
                <a:pos x="199" y="0"/>
              </a:cxn>
            </a:cxnLst>
            <a:rect l="0" t="0" r="r" b="b"/>
            <a:pathLst>
              <a:path w="315" h="257">
                <a:moveTo>
                  <a:pt x="199" y="0"/>
                </a:moveTo>
                <a:cubicBezTo>
                  <a:pt x="206" y="1"/>
                  <a:pt x="206" y="1"/>
                  <a:pt x="206" y="1"/>
                </a:cubicBezTo>
                <a:cubicBezTo>
                  <a:pt x="206" y="1"/>
                  <a:pt x="206" y="1"/>
                  <a:pt x="206" y="1"/>
                </a:cubicBezTo>
                <a:cubicBezTo>
                  <a:pt x="208" y="4"/>
                  <a:pt x="212" y="10"/>
                  <a:pt x="213" y="12"/>
                </a:cubicBezTo>
                <a:cubicBezTo>
                  <a:pt x="213" y="17"/>
                  <a:pt x="215" y="20"/>
                  <a:pt x="220" y="21"/>
                </a:cubicBezTo>
                <a:cubicBezTo>
                  <a:pt x="225" y="22"/>
                  <a:pt x="228" y="29"/>
                  <a:pt x="233" y="28"/>
                </a:cubicBezTo>
                <a:cubicBezTo>
                  <a:pt x="240" y="25"/>
                  <a:pt x="241" y="32"/>
                  <a:pt x="247" y="32"/>
                </a:cubicBezTo>
                <a:cubicBezTo>
                  <a:pt x="251" y="30"/>
                  <a:pt x="253" y="27"/>
                  <a:pt x="257" y="27"/>
                </a:cubicBezTo>
                <a:cubicBezTo>
                  <a:pt x="259" y="27"/>
                  <a:pt x="262" y="28"/>
                  <a:pt x="265" y="29"/>
                </a:cubicBezTo>
                <a:cubicBezTo>
                  <a:pt x="270" y="30"/>
                  <a:pt x="276" y="28"/>
                  <a:pt x="281" y="29"/>
                </a:cubicBezTo>
                <a:cubicBezTo>
                  <a:pt x="285" y="30"/>
                  <a:pt x="282" y="34"/>
                  <a:pt x="282" y="37"/>
                </a:cubicBezTo>
                <a:cubicBezTo>
                  <a:pt x="281" y="44"/>
                  <a:pt x="287" y="47"/>
                  <a:pt x="290" y="53"/>
                </a:cubicBezTo>
                <a:cubicBezTo>
                  <a:pt x="291" y="55"/>
                  <a:pt x="290" y="66"/>
                  <a:pt x="293" y="67"/>
                </a:cubicBezTo>
                <a:cubicBezTo>
                  <a:pt x="293" y="67"/>
                  <a:pt x="293" y="67"/>
                  <a:pt x="293" y="67"/>
                </a:cubicBezTo>
                <a:cubicBezTo>
                  <a:pt x="293" y="73"/>
                  <a:pt x="306" y="79"/>
                  <a:pt x="301" y="86"/>
                </a:cubicBezTo>
                <a:cubicBezTo>
                  <a:pt x="300" y="87"/>
                  <a:pt x="298" y="89"/>
                  <a:pt x="298" y="91"/>
                </a:cubicBezTo>
                <a:cubicBezTo>
                  <a:pt x="298" y="94"/>
                  <a:pt x="303" y="95"/>
                  <a:pt x="303" y="98"/>
                </a:cubicBezTo>
                <a:cubicBezTo>
                  <a:pt x="307" y="105"/>
                  <a:pt x="315" y="108"/>
                  <a:pt x="314" y="117"/>
                </a:cubicBezTo>
                <a:cubicBezTo>
                  <a:pt x="313" y="123"/>
                  <a:pt x="312" y="130"/>
                  <a:pt x="310" y="136"/>
                </a:cubicBezTo>
                <a:cubicBezTo>
                  <a:pt x="305" y="154"/>
                  <a:pt x="281" y="142"/>
                  <a:pt x="277" y="149"/>
                </a:cubicBezTo>
                <a:cubicBezTo>
                  <a:pt x="273" y="156"/>
                  <a:pt x="272" y="165"/>
                  <a:pt x="270" y="173"/>
                </a:cubicBezTo>
                <a:cubicBezTo>
                  <a:pt x="269" y="186"/>
                  <a:pt x="269" y="186"/>
                  <a:pt x="269" y="186"/>
                </a:cubicBezTo>
                <a:cubicBezTo>
                  <a:pt x="269" y="186"/>
                  <a:pt x="269" y="186"/>
                  <a:pt x="269" y="186"/>
                </a:cubicBezTo>
                <a:cubicBezTo>
                  <a:pt x="245" y="202"/>
                  <a:pt x="245" y="202"/>
                  <a:pt x="245" y="202"/>
                </a:cubicBezTo>
                <a:cubicBezTo>
                  <a:pt x="241" y="205"/>
                  <a:pt x="236" y="204"/>
                  <a:pt x="232" y="205"/>
                </a:cubicBezTo>
                <a:cubicBezTo>
                  <a:pt x="226" y="208"/>
                  <a:pt x="223" y="209"/>
                  <a:pt x="219" y="213"/>
                </a:cubicBezTo>
                <a:cubicBezTo>
                  <a:pt x="212" y="218"/>
                  <a:pt x="203" y="212"/>
                  <a:pt x="205" y="224"/>
                </a:cubicBezTo>
                <a:cubicBezTo>
                  <a:pt x="206" y="229"/>
                  <a:pt x="211" y="229"/>
                  <a:pt x="205" y="234"/>
                </a:cubicBezTo>
                <a:cubicBezTo>
                  <a:pt x="190" y="249"/>
                  <a:pt x="190" y="249"/>
                  <a:pt x="190" y="249"/>
                </a:cubicBezTo>
                <a:cubicBezTo>
                  <a:pt x="181" y="257"/>
                  <a:pt x="172" y="245"/>
                  <a:pt x="165" y="240"/>
                </a:cubicBezTo>
                <a:cubicBezTo>
                  <a:pt x="160" y="236"/>
                  <a:pt x="153" y="241"/>
                  <a:pt x="148" y="242"/>
                </a:cubicBezTo>
                <a:cubicBezTo>
                  <a:pt x="148" y="242"/>
                  <a:pt x="148" y="242"/>
                  <a:pt x="148" y="242"/>
                </a:cubicBezTo>
                <a:cubicBezTo>
                  <a:pt x="145" y="232"/>
                  <a:pt x="145" y="232"/>
                  <a:pt x="145" y="232"/>
                </a:cubicBezTo>
                <a:cubicBezTo>
                  <a:pt x="144" y="227"/>
                  <a:pt x="143" y="221"/>
                  <a:pt x="141" y="216"/>
                </a:cubicBezTo>
                <a:cubicBezTo>
                  <a:pt x="140" y="213"/>
                  <a:pt x="138" y="211"/>
                  <a:pt x="138" y="207"/>
                </a:cubicBezTo>
                <a:cubicBezTo>
                  <a:pt x="137" y="203"/>
                  <a:pt x="137" y="198"/>
                  <a:pt x="135" y="194"/>
                </a:cubicBezTo>
                <a:cubicBezTo>
                  <a:pt x="132" y="187"/>
                  <a:pt x="123" y="184"/>
                  <a:pt x="117" y="183"/>
                </a:cubicBezTo>
                <a:cubicBezTo>
                  <a:pt x="84" y="172"/>
                  <a:pt x="84" y="172"/>
                  <a:pt x="84" y="172"/>
                </a:cubicBezTo>
                <a:cubicBezTo>
                  <a:pt x="84" y="172"/>
                  <a:pt x="84" y="172"/>
                  <a:pt x="84" y="172"/>
                </a:cubicBezTo>
                <a:cubicBezTo>
                  <a:pt x="84" y="167"/>
                  <a:pt x="86" y="164"/>
                  <a:pt x="83" y="159"/>
                </a:cubicBezTo>
                <a:cubicBezTo>
                  <a:pt x="80" y="155"/>
                  <a:pt x="74" y="152"/>
                  <a:pt x="69" y="149"/>
                </a:cubicBezTo>
                <a:cubicBezTo>
                  <a:pt x="66" y="143"/>
                  <a:pt x="68" y="141"/>
                  <a:pt x="68" y="134"/>
                </a:cubicBezTo>
                <a:cubicBezTo>
                  <a:pt x="68" y="128"/>
                  <a:pt x="65" y="126"/>
                  <a:pt x="62" y="122"/>
                </a:cubicBezTo>
                <a:cubicBezTo>
                  <a:pt x="54" y="114"/>
                  <a:pt x="47" y="106"/>
                  <a:pt x="34" y="106"/>
                </a:cubicBezTo>
                <a:cubicBezTo>
                  <a:pt x="29" y="106"/>
                  <a:pt x="23" y="104"/>
                  <a:pt x="21" y="98"/>
                </a:cubicBezTo>
                <a:cubicBezTo>
                  <a:pt x="19" y="94"/>
                  <a:pt x="19" y="93"/>
                  <a:pt x="16" y="90"/>
                </a:cubicBezTo>
                <a:cubicBezTo>
                  <a:pt x="6" y="89"/>
                  <a:pt x="6" y="89"/>
                  <a:pt x="6" y="89"/>
                </a:cubicBezTo>
                <a:cubicBezTo>
                  <a:pt x="6" y="89"/>
                  <a:pt x="6" y="89"/>
                  <a:pt x="6" y="89"/>
                </a:cubicBezTo>
                <a:cubicBezTo>
                  <a:pt x="5" y="87"/>
                  <a:pt x="4" y="85"/>
                  <a:pt x="2" y="83"/>
                </a:cubicBezTo>
                <a:cubicBezTo>
                  <a:pt x="0" y="82"/>
                  <a:pt x="0" y="80"/>
                  <a:pt x="0" y="78"/>
                </a:cubicBezTo>
                <a:cubicBezTo>
                  <a:pt x="0" y="74"/>
                  <a:pt x="0" y="69"/>
                  <a:pt x="3" y="67"/>
                </a:cubicBezTo>
                <a:cubicBezTo>
                  <a:pt x="6" y="64"/>
                  <a:pt x="10" y="65"/>
                  <a:pt x="14" y="64"/>
                </a:cubicBezTo>
                <a:cubicBezTo>
                  <a:pt x="20" y="63"/>
                  <a:pt x="20" y="63"/>
                  <a:pt x="20" y="63"/>
                </a:cubicBezTo>
                <a:cubicBezTo>
                  <a:pt x="20" y="63"/>
                  <a:pt x="20" y="63"/>
                  <a:pt x="20" y="63"/>
                </a:cubicBezTo>
                <a:cubicBezTo>
                  <a:pt x="30" y="68"/>
                  <a:pt x="43" y="62"/>
                  <a:pt x="50" y="55"/>
                </a:cubicBezTo>
                <a:cubicBezTo>
                  <a:pt x="65" y="37"/>
                  <a:pt x="69" y="63"/>
                  <a:pt x="80" y="57"/>
                </a:cubicBezTo>
                <a:cubicBezTo>
                  <a:pt x="84" y="55"/>
                  <a:pt x="85" y="44"/>
                  <a:pt x="91" y="45"/>
                </a:cubicBezTo>
                <a:cubicBezTo>
                  <a:pt x="98" y="46"/>
                  <a:pt x="103" y="49"/>
                  <a:pt x="110" y="48"/>
                </a:cubicBezTo>
                <a:cubicBezTo>
                  <a:pt x="114" y="48"/>
                  <a:pt x="118" y="43"/>
                  <a:pt x="120" y="40"/>
                </a:cubicBezTo>
                <a:cubicBezTo>
                  <a:pt x="123" y="40"/>
                  <a:pt x="123" y="43"/>
                  <a:pt x="125" y="46"/>
                </a:cubicBezTo>
                <a:cubicBezTo>
                  <a:pt x="127" y="48"/>
                  <a:pt x="141" y="50"/>
                  <a:pt x="145" y="49"/>
                </a:cubicBezTo>
                <a:cubicBezTo>
                  <a:pt x="151" y="47"/>
                  <a:pt x="155" y="44"/>
                  <a:pt x="161" y="42"/>
                </a:cubicBezTo>
                <a:cubicBezTo>
                  <a:pt x="173" y="38"/>
                  <a:pt x="166" y="38"/>
                  <a:pt x="161" y="31"/>
                </a:cubicBezTo>
                <a:cubicBezTo>
                  <a:pt x="158" y="25"/>
                  <a:pt x="162" y="21"/>
                  <a:pt x="168" y="20"/>
                </a:cubicBezTo>
                <a:cubicBezTo>
                  <a:pt x="171" y="14"/>
                  <a:pt x="171" y="10"/>
                  <a:pt x="178" y="7"/>
                </a:cubicBezTo>
                <a:cubicBezTo>
                  <a:pt x="199" y="0"/>
                  <a:pt x="199" y="0"/>
                  <a:pt x="199"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0" name="Freeform 38"/>
          <p:cNvSpPr>
            <a:spLocks/>
          </p:cNvSpPr>
          <p:nvPr/>
        </p:nvSpPr>
        <p:spPr bwMode="auto">
          <a:xfrm>
            <a:off x="7786621" y="1880928"/>
            <a:ext cx="1006043" cy="617401"/>
          </a:xfrm>
          <a:custGeom>
            <a:avLst/>
            <a:gdLst/>
            <a:ahLst/>
            <a:cxnLst>
              <a:cxn ang="0">
                <a:pos x="186" y="3"/>
              </a:cxn>
              <a:cxn ang="0">
                <a:pos x="194" y="12"/>
              </a:cxn>
              <a:cxn ang="0">
                <a:pos x="201" y="19"/>
              </a:cxn>
              <a:cxn ang="0">
                <a:pos x="208" y="30"/>
              </a:cxn>
              <a:cxn ang="0">
                <a:pos x="213" y="42"/>
              </a:cxn>
              <a:cxn ang="0">
                <a:pos x="242" y="47"/>
              </a:cxn>
              <a:cxn ang="0">
                <a:pos x="256" y="43"/>
              </a:cxn>
              <a:cxn ang="0">
                <a:pos x="275" y="52"/>
              </a:cxn>
              <a:cxn ang="0">
                <a:pos x="308" y="72"/>
              </a:cxn>
              <a:cxn ang="0">
                <a:pos x="317" y="73"/>
              </a:cxn>
              <a:cxn ang="0">
                <a:pos x="328" y="80"/>
              </a:cxn>
              <a:cxn ang="0">
                <a:pos x="325" y="96"/>
              </a:cxn>
              <a:cxn ang="0">
                <a:pos x="325" y="105"/>
              </a:cxn>
              <a:cxn ang="0">
                <a:pos x="325" y="105"/>
              </a:cxn>
              <a:cxn ang="0">
                <a:pos x="318" y="125"/>
              </a:cxn>
              <a:cxn ang="0">
                <a:pos x="299" y="141"/>
              </a:cxn>
              <a:cxn ang="0">
                <a:pos x="293" y="148"/>
              </a:cxn>
              <a:cxn ang="0">
                <a:pos x="282" y="137"/>
              </a:cxn>
              <a:cxn ang="0">
                <a:pos x="268" y="135"/>
              </a:cxn>
              <a:cxn ang="0">
                <a:pos x="251" y="138"/>
              </a:cxn>
              <a:cxn ang="0">
                <a:pos x="235" y="135"/>
              </a:cxn>
              <a:cxn ang="0">
                <a:pos x="200" y="135"/>
              </a:cxn>
              <a:cxn ang="0">
                <a:pos x="195" y="150"/>
              </a:cxn>
              <a:cxn ang="0">
                <a:pos x="178" y="169"/>
              </a:cxn>
              <a:cxn ang="0">
                <a:pos x="178" y="182"/>
              </a:cxn>
              <a:cxn ang="0">
                <a:pos x="149" y="189"/>
              </a:cxn>
              <a:cxn ang="0">
                <a:pos x="128" y="190"/>
              </a:cxn>
              <a:cxn ang="0">
                <a:pos x="112" y="198"/>
              </a:cxn>
              <a:cxn ang="0">
                <a:pos x="104" y="201"/>
              </a:cxn>
              <a:cxn ang="0">
                <a:pos x="94" y="198"/>
              </a:cxn>
              <a:cxn ang="0">
                <a:pos x="87" y="200"/>
              </a:cxn>
              <a:cxn ang="0">
                <a:pos x="87" y="200"/>
              </a:cxn>
              <a:cxn ang="0">
                <a:pos x="84" y="186"/>
              </a:cxn>
              <a:cxn ang="0">
                <a:pos x="76" y="170"/>
              </a:cxn>
              <a:cxn ang="0">
                <a:pos x="75" y="162"/>
              </a:cxn>
              <a:cxn ang="0">
                <a:pos x="59" y="162"/>
              </a:cxn>
              <a:cxn ang="0">
                <a:pos x="51" y="160"/>
              </a:cxn>
              <a:cxn ang="0">
                <a:pos x="41" y="165"/>
              </a:cxn>
              <a:cxn ang="0">
                <a:pos x="27" y="161"/>
              </a:cxn>
              <a:cxn ang="0">
                <a:pos x="14" y="154"/>
              </a:cxn>
              <a:cxn ang="0">
                <a:pos x="7" y="145"/>
              </a:cxn>
              <a:cxn ang="0">
                <a:pos x="0" y="134"/>
              </a:cxn>
              <a:cxn ang="0">
                <a:pos x="0" y="134"/>
              </a:cxn>
              <a:cxn ang="0">
                <a:pos x="6" y="128"/>
              </a:cxn>
              <a:cxn ang="0">
                <a:pos x="10" y="123"/>
              </a:cxn>
              <a:cxn ang="0">
                <a:pos x="14" y="119"/>
              </a:cxn>
              <a:cxn ang="0">
                <a:pos x="25" y="115"/>
              </a:cxn>
              <a:cxn ang="0">
                <a:pos x="44" y="106"/>
              </a:cxn>
              <a:cxn ang="0">
                <a:pos x="60" y="87"/>
              </a:cxn>
              <a:cxn ang="0">
                <a:pos x="96" y="86"/>
              </a:cxn>
              <a:cxn ang="0">
                <a:pos x="115" y="86"/>
              </a:cxn>
              <a:cxn ang="0">
                <a:pos x="127" y="69"/>
              </a:cxn>
              <a:cxn ang="0">
                <a:pos x="141" y="52"/>
              </a:cxn>
              <a:cxn ang="0">
                <a:pos x="146" y="34"/>
              </a:cxn>
              <a:cxn ang="0">
                <a:pos x="150" y="21"/>
              </a:cxn>
              <a:cxn ang="0">
                <a:pos x="151" y="6"/>
              </a:cxn>
              <a:cxn ang="0">
                <a:pos x="151" y="6"/>
              </a:cxn>
              <a:cxn ang="0">
                <a:pos x="158" y="6"/>
              </a:cxn>
              <a:cxn ang="0">
                <a:pos x="170" y="2"/>
              </a:cxn>
              <a:cxn ang="0">
                <a:pos x="182" y="1"/>
              </a:cxn>
              <a:cxn ang="0">
                <a:pos x="186" y="3"/>
              </a:cxn>
            </a:cxnLst>
            <a:rect l="0" t="0" r="r" b="b"/>
            <a:pathLst>
              <a:path w="329" h="202">
                <a:moveTo>
                  <a:pt x="186" y="3"/>
                </a:moveTo>
                <a:cubicBezTo>
                  <a:pt x="187" y="9"/>
                  <a:pt x="187" y="11"/>
                  <a:pt x="194" y="12"/>
                </a:cubicBezTo>
                <a:cubicBezTo>
                  <a:pt x="198" y="13"/>
                  <a:pt x="200" y="15"/>
                  <a:pt x="201" y="19"/>
                </a:cubicBezTo>
                <a:cubicBezTo>
                  <a:pt x="201" y="23"/>
                  <a:pt x="210" y="26"/>
                  <a:pt x="208" y="30"/>
                </a:cubicBezTo>
                <a:cubicBezTo>
                  <a:pt x="207" y="35"/>
                  <a:pt x="204" y="41"/>
                  <a:pt x="213" y="42"/>
                </a:cubicBezTo>
                <a:cubicBezTo>
                  <a:pt x="222" y="41"/>
                  <a:pt x="233" y="45"/>
                  <a:pt x="242" y="47"/>
                </a:cubicBezTo>
                <a:cubicBezTo>
                  <a:pt x="248" y="48"/>
                  <a:pt x="254" y="49"/>
                  <a:pt x="256" y="43"/>
                </a:cubicBezTo>
                <a:cubicBezTo>
                  <a:pt x="260" y="32"/>
                  <a:pt x="273" y="47"/>
                  <a:pt x="275" y="52"/>
                </a:cubicBezTo>
                <a:cubicBezTo>
                  <a:pt x="281" y="67"/>
                  <a:pt x="292" y="72"/>
                  <a:pt x="308" y="72"/>
                </a:cubicBezTo>
                <a:cubicBezTo>
                  <a:pt x="311" y="72"/>
                  <a:pt x="314" y="73"/>
                  <a:pt x="317" y="73"/>
                </a:cubicBezTo>
                <a:cubicBezTo>
                  <a:pt x="321" y="74"/>
                  <a:pt x="327" y="76"/>
                  <a:pt x="328" y="80"/>
                </a:cubicBezTo>
                <a:cubicBezTo>
                  <a:pt x="329" y="86"/>
                  <a:pt x="325" y="91"/>
                  <a:pt x="325" y="96"/>
                </a:cubicBezTo>
                <a:cubicBezTo>
                  <a:pt x="325" y="105"/>
                  <a:pt x="325" y="105"/>
                  <a:pt x="325" y="105"/>
                </a:cubicBezTo>
                <a:cubicBezTo>
                  <a:pt x="325" y="105"/>
                  <a:pt x="325" y="105"/>
                  <a:pt x="325" y="105"/>
                </a:cubicBezTo>
                <a:cubicBezTo>
                  <a:pt x="322" y="112"/>
                  <a:pt x="323" y="118"/>
                  <a:pt x="318" y="125"/>
                </a:cubicBezTo>
                <a:cubicBezTo>
                  <a:pt x="314" y="131"/>
                  <a:pt x="300" y="134"/>
                  <a:pt x="299" y="141"/>
                </a:cubicBezTo>
                <a:cubicBezTo>
                  <a:pt x="298" y="147"/>
                  <a:pt x="299" y="148"/>
                  <a:pt x="293" y="148"/>
                </a:cubicBezTo>
                <a:cubicBezTo>
                  <a:pt x="285" y="148"/>
                  <a:pt x="287" y="138"/>
                  <a:pt x="282" y="137"/>
                </a:cubicBezTo>
                <a:cubicBezTo>
                  <a:pt x="268" y="135"/>
                  <a:pt x="268" y="135"/>
                  <a:pt x="268" y="135"/>
                </a:cubicBezTo>
                <a:cubicBezTo>
                  <a:pt x="260" y="133"/>
                  <a:pt x="258" y="133"/>
                  <a:pt x="251" y="138"/>
                </a:cubicBezTo>
                <a:cubicBezTo>
                  <a:pt x="246" y="141"/>
                  <a:pt x="240" y="136"/>
                  <a:pt x="235" y="135"/>
                </a:cubicBezTo>
                <a:cubicBezTo>
                  <a:pt x="231" y="133"/>
                  <a:pt x="202" y="132"/>
                  <a:pt x="200" y="135"/>
                </a:cubicBezTo>
                <a:cubicBezTo>
                  <a:pt x="198" y="137"/>
                  <a:pt x="196" y="147"/>
                  <a:pt x="195" y="150"/>
                </a:cubicBezTo>
                <a:cubicBezTo>
                  <a:pt x="192" y="156"/>
                  <a:pt x="178" y="164"/>
                  <a:pt x="178" y="169"/>
                </a:cubicBezTo>
                <a:cubicBezTo>
                  <a:pt x="178" y="182"/>
                  <a:pt x="178" y="182"/>
                  <a:pt x="178" y="182"/>
                </a:cubicBezTo>
                <a:cubicBezTo>
                  <a:pt x="170" y="186"/>
                  <a:pt x="159" y="189"/>
                  <a:pt x="149" y="189"/>
                </a:cubicBezTo>
                <a:cubicBezTo>
                  <a:pt x="143" y="189"/>
                  <a:pt x="134" y="188"/>
                  <a:pt x="128" y="190"/>
                </a:cubicBezTo>
                <a:cubicBezTo>
                  <a:pt x="121" y="191"/>
                  <a:pt x="118" y="194"/>
                  <a:pt x="112" y="198"/>
                </a:cubicBezTo>
                <a:cubicBezTo>
                  <a:pt x="110" y="199"/>
                  <a:pt x="107" y="200"/>
                  <a:pt x="104" y="201"/>
                </a:cubicBezTo>
                <a:cubicBezTo>
                  <a:pt x="100" y="202"/>
                  <a:pt x="97" y="197"/>
                  <a:pt x="94" y="198"/>
                </a:cubicBezTo>
                <a:cubicBezTo>
                  <a:pt x="91" y="199"/>
                  <a:pt x="89" y="201"/>
                  <a:pt x="87" y="200"/>
                </a:cubicBezTo>
                <a:cubicBezTo>
                  <a:pt x="87" y="200"/>
                  <a:pt x="87" y="200"/>
                  <a:pt x="87" y="200"/>
                </a:cubicBezTo>
                <a:cubicBezTo>
                  <a:pt x="84" y="199"/>
                  <a:pt x="85" y="188"/>
                  <a:pt x="84" y="186"/>
                </a:cubicBezTo>
                <a:cubicBezTo>
                  <a:pt x="81" y="180"/>
                  <a:pt x="75" y="177"/>
                  <a:pt x="76" y="170"/>
                </a:cubicBezTo>
                <a:cubicBezTo>
                  <a:pt x="76" y="167"/>
                  <a:pt x="79" y="163"/>
                  <a:pt x="75" y="162"/>
                </a:cubicBezTo>
                <a:cubicBezTo>
                  <a:pt x="70" y="161"/>
                  <a:pt x="64" y="163"/>
                  <a:pt x="59" y="162"/>
                </a:cubicBezTo>
                <a:cubicBezTo>
                  <a:pt x="56" y="161"/>
                  <a:pt x="53" y="160"/>
                  <a:pt x="51" y="160"/>
                </a:cubicBezTo>
                <a:cubicBezTo>
                  <a:pt x="47" y="160"/>
                  <a:pt x="45" y="163"/>
                  <a:pt x="41" y="165"/>
                </a:cubicBezTo>
                <a:cubicBezTo>
                  <a:pt x="35" y="165"/>
                  <a:pt x="34" y="158"/>
                  <a:pt x="27" y="161"/>
                </a:cubicBezTo>
                <a:cubicBezTo>
                  <a:pt x="22" y="162"/>
                  <a:pt x="19" y="155"/>
                  <a:pt x="14" y="154"/>
                </a:cubicBezTo>
                <a:cubicBezTo>
                  <a:pt x="9" y="153"/>
                  <a:pt x="7" y="150"/>
                  <a:pt x="7" y="145"/>
                </a:cubicBezTo>
                <a:cubicBezTo>
                  <a:pt x="6" y="143"/>
                  <a:pt x="2" y="137"/>
                  <a:pt x="0" y="134"/>
                </a:cubicBezTo>
                <a:cubicBezTo>
                  <a:pt x="0" y="134"/>
                  <a:pt x="0" y="134"/>
                  <a:pt x="0" y="134"/>
                </a:cubicBezTo>
                <a:cubicBezTo>
                  <a:pt x="6" y="128"/>
                  <a:pt x="6" y="128"/>
                  <a:pt x="6" y="128"/>
                </a:cubicBezTo>
                <a:cubicBezTo>
                  <a:pt x="7" y="126"/>
                  <a:pt x="9" y="125"/>
                  <a:pt x="10" y="123"/>
                </a:cubicBezTo>
                <a:cubicBezTo>
                  <a:pt x="11" y="122"/>
                  <a:pt x="13" y="121"/>
                  <a:pt x="14" y="119"/>
                </a:cubicBezTo>
                <a:cubicBezTo>
                  <a:pt x="16" y="117"/>
                  <a:pt x="22" y="115"/>
                  <a:pt x="25" y="115"/>
                </a:cubicBezTo>
                <a:cubicBezTo>
                  <a:pt x="28" y="113"/>
                  <a:pt x="43" y="109"/>
                  <a:pt x="44" y="106"/>
                </a:cubicBezTo>
                <a:cubicBezTo>
                  <a:pt x="49" y="103"/>
                  <a:pt x="52" y="90"/>
                  <a:pt x="60" y="87"/>
                </a:cubicBezTo>
                <a:cubicBezTo>
                  <a:pt x="72" y="83"/>
                  <a:pt x="84" y="89"/>
                  <a:pt x="96" y="86"/>
                </a:cubicBezTo>
                <a:cubicBezTo>
                  <a:pt x="103" y="84"/>
                  <a:pt x="109" y="89"/>
                  <a:pt x="115" y="86"/>
                </a:cubicBezTo>
                <a:cubicBezTo>
                  <a:pt x="120" y="82"/>
                  <a:pt x="125" y="75"/>
                  <a:pt x="127" y="69"/>
                </a:cubicBezTo>
                <a:cubicBezTo>
                  <a:pt x="132" y="65"/>
                  <a:pt x="137" y="57"/>
                  <a:pt x="141" y="52"/>
                </a:cubicBezTo>
                <a:cubicBezTo>
                  <a:pt x="145" y="45"/>
                  <a:pt x="143" y="40"/>
                  <a:pt x="146" y="34"/>
                </a:cubicBezTo>
                <a:cubicBezTo>
                  <a:pt x="148" y="30"/>
                  <a:pt x="150" y="25"/>
                  <a:pt x="150" y="21"/>
                </a:cubicBezTo>
                <a:cubicBezTo>
                  <a:pt x="149" y="16"/>
                  <a:pt x="150" y="12"/>
                  <a:pt x="151" y="6"/>
                </a:cubicBezTo>
                <a:cubicBezTo>
                  <a:pt x="151" y="6"/>
                  <a:pt x="151" y="6"/>
                  <a:pt x="151" y="6"/>
                </a:cubicBezTo>
                <a:cubicBezTo>
                  <a:pt x="154" y="4"/>
                  <a:pt x="155" y="6"/>
                  <a:pt x="158" y="6"/>
                </a:cubicBezTo>
                <a:cubicBezTo>
                  <a:pt x="163" y="7"/>
                  <a:pt x="166" y="4"/>
                  <a:pt x="170" y="2"/>
                </a:cubicBezTo>
                <a:cubicBezTo>
                  <a:pt x="174" y="1"/>
                  <a:pt x="178" y="0"/>
                  <a:pt x="182" y="1"/>
                </a:cubicBezTo>
                <a:cubicBezTo>
                  <a:pt x="186" y="3"/>
                  <a:pt x="186" y="3"/>
                  <a:pt x="186" y="3"/>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1" name="Freeform 39"/>
          <p:cNvSpPr>
            <a:spLocks/>
          </p:cNvSpPr>
          <p:nvPr/>
        </p:nvSpPr>
        <p:spPr bwMode="auto">
          <a:xfrm>
            <a:off x="7939126" y="4217702"/>
            <a:ext cx="430459" cy="688733"/>
          </a:xfrm>
          <a:custGeom>
            <a:avLst/>
            <a:gdLst/>
            <a:ahLst/>
            <a:cxnLst>
              <a:cxn ang="0">
                <a:pos x="105" y="7"/>
              </a:cxn>
              <a:cxn ang="0">
                <a:pos x="105" y="16"/>
              </a:cxn>
              <a:cxn ang="0">
                <a:pos x="113" y="20"/>
              </a:cxn>
              <a:cxn ang="0">
                <a:pos x="127" y="26"/>
              </a:cxn>
              <a:cxn ang="0">
                <a:pos x="139" y="36"/>
              </a:cxn>
              <a:cxn ang="0">
                <a:pos x="139" y="36"/>
              </a:cxn>
              <a:cxn ang="0">
                <a:pos x="128" y="47"/>
              </a:cxn>
              <a:cxn ang="0">
                <a:pos x="128" y="55"/>
              </a:cxn>
              <a:cxn ang="0">
                <a:pos x="121" y="62"/>
              </a:cxn>
              <a:cxn ang="0">
                <a:pos x="123" y="81"/>
              </a:cxn>
              <a:cxn ang="0">
                <a:pos x="118" y="91"/>
              </a:cxn>
              <a:cxn ang="0">
                <a:pos x="118" y="98"/>
              </a:cxn>
              <a:cxn ang="0">
                <a:pos x="129" y="118"/>
              </a:cxn>
              <a:cxn ang="0">
                <a:pos x="135" y="131"/>
              </a:cxn>
              <a:cxn ang="0">
                <a:pos x="138" y="140"/>
              </a:cxn>
              <a:cxn ang="0">
                <a:pos x="125" y="145"/>
              </a:cxn>
              <a:cxn ang="0">
                <a:pos x="105" y="148"/>
              </a:cxn>
              <a:cxn ang="0">
                <a:pos x="95" y="146"/>
              </a:cxn>
              <a:cxn ang="0">
                <a:pos x="90" y="156"/>
              </a:cxn>
              <a:cxn ang="0">
                <a:pos x="91" y="166"/>
              </a:cxn>
              <a:cxn ang="0">
                <a:pos x="93" y="179"/>
              </a:cxn>
              <a:cxn ang="0">
                <a:pos x="87" y="188"/>
              </a:cxn>
              <a:cxn ang="0">
                <a:pos x="79" y="186"/>
              </a:cxn>
              <a:cxn ang="0">
                <a:pos x="71" y="194"/>
              </a:cxn>
              <a:cxn ang="0">
                <a:pos x="59" y="211"/>
              </a:cxn>
              <a:cxn ang="0">
                <a:pos x="58" y="222"/>
              </a:cxn>
              <a:cxn ang="0">
                <a:pos x="49" y="212"/>
              </a:cxn>
              <a:cxn ang="0">
                <a:pos x="40" y="208"/>
              </a:cxn>
              <a:cxn ang="0">
                <a:pos x="31" y="202"/>
              </a:cxn>
              <a:cxn ang="0">
                <a:pos x="20" y="201"/>
              </a:cxn>
              <a:cxn ang="0">
                <a:pos x="20" y="201"/>
              </a:cxn>
              <a:cxn ang="0">
                <a:pos x="29" y="187"/>
              </a:cxn>
              <a:cxn ang="0">
                <a:pos x="21" y="159"/>
              </a:cxn>
              <a:cxn ang="0">
                <a:pos x="5" y="134"/>
              </a:cxn>
              <a:cxn ang="0">
                <a:pos x="7" y="120"/>
              </a:cxn>
              <a:cxn ang="0">
                <a:pos x="38" y="88"/>
              </a:cxn>
              <a:cxn ang="0">
                <a:pos x="64" y="73"/>
              </a:cxn>
              <a:cxn ang="0">
                <a:pos x="64" y="56"/>
              </a:cxn>
              <a:cxn ang="0">
                <a:pos x="44" y="16"/>
              </a:cxn>
              <a:cxn ang="0">
                <a:pos x="35" y="12"/>
              </a:cxn>
              <a:cxn ang="0">
                <a:pos x="30" y="15"/>
              </a:cxn>
              <a:cxn ang="0">
                <a:pos x="30" y="15"/>
              </a:cxn>
              <a:cxn ang="0">
                <a:pos x="37" y="1"/>
              </a:cxn>
              <a:cxn ang="0">
                <a:pos x="42" y="0"/>
              </a:cxn>
              <a:cxn ang="0">
                <a:pos x="42" y="0"/>
              </a:cxn>
              <a:cxn ang="0">
                <a:pos x="57" y="3"/>
              </a:cxn>
              <a:cxn ang="0">
                <a:pos x="70" y="1"/>
              </a:cxn>
              <a:cxn ang="0">
                <a:pos x="89" y="3"/>
              </a:cxn>
              <a:cxn ang="0">
                <a:pos x="98" y="3"/>
              </a:cxn>
              <a:cxn ang="0">
                <a:pos x="105" y="7"/>
              </a:cxn>
            </a:cxnLst>
            <a:rect l="0" t="0" r="r" b="b"/>
            <a:pathLst>
              <a:path w="141" h="225">
                <a:moveTo>
                  <a:pt x="105" y="7"/>
                </a:moveTo>
                <a:cubicBezTo>
                  <a:pt x="105" y="16"/>
                  <a:pt x="105" y="16"/>
                  <a:pt x="105" y="16"/>
                </a:cubicBezTo>
                <a:cubicBezTo>
                  <a:pt x="108" y="19"/>
                  <a:pt x="109" y="20"/>
                  <a:pt x="113" y="20"/>
                </a:cubicBezTo>
                <a:cubicBezTo>
                  <a:pt x="118" y="21"/>
                  <a:pt x="122" y="24"/>
                  <a:pt x="127" y="26"/>
                </a:cubicBezTo>
                <a:cubicBezTo>
                  <a:pt x="131" y="28"/>
                  <a:pt x="135" y="33"/>
                  <a:pt x="139" y="36"/>
                </a:cubicBezTo>
                <a:cubicBezTo>
                  <a:pt x="139" y="36"/>
                  <a:pt x="139" y="36"/>
                  <a:pt x="139" y="36"/>
                </a:cubicBezTo>
                <a:cubicBezTo>
                  <a:pt x="133" y="36"/>
                  <a:pt x="131" y="41"/>
                  <a:pt x="128" y="47"/>
                </a:cubicBezTo>
                <a:cubicBezTo>
                  <a:pt x="128" y="49"/>
                  <a:pt x="129" y="53"/>
                  <a:pt x="128" y="55"/>
                </a:cubicBezTo>
                <a:cubicBezTo>
                  <a:pt x="127" y="58"/>
                  <a:pt x="123" y="59"/>
                  <a:pt x="121" y="62"/>
                </a:cubicBezTo>
                <a:cubicBezTo>
                  <a:pt x="118" y="67"/>
                  <a:pt x="124" y="75"/>
                  <a:pt x="123" y="81"/>
                </a:cubicBezTo>
                <a:cubicBezTo>
                  <a:pt x="123" y="85"/>
                  <a:pt x="120" y="87"/>
                  <a:pt x="118" y="91"/>
                </a:cubicBezTo>
                <a:cubicBezTo>
                  <a:pt x="117" y="94"/>
                  <a:pt x="118" y="95"/>
                  <a:pt x="118" y="98"/>
                </a:cubicBezTo>
                <a:cubicBezTo>
                  <a:pt x="118" y="101"/>
                  <a:pt x="126" y="116"/>
                  <a:pt x="129" y="118"/>
                </a:cubicBezTo>
                <a:cubicBezTo>
                  <a:pt x="139" y="123"/>
                  <a:pt x="132" y="127"/>
                  <a:pt x="135" y="131"/>
                </a:cubicBezTo>
                <a:cubicBezTo>
                  <a:pt x="138" y="134"/>
                  <a:pt x="141" y="135"/>
                  <a:pt x="138" y="140"/>
                </a:cubicBezTo>
                <a:cubicBezTo>
                  <a:pt x="137" y="142"/>
                  <a:pt x="127" y="145"/>
                  <a:pt x="125" y="145"/>
                </a:cubicBezTo>
                <a:cubicBezTo>
                  <a:pt x="117" y="142"/>
                  <a:pt x="110" y="143"/>
                  <a:pt x="105" y="148"/>
                </a:cubicBezTo>
                <a:cubicBezTo>
                  <a:pt x="103" y="151"/>
                  <a:pt x="98" y="145"/>
                  <a:pt x="95" y="146"/>
                </a:cubicBezTo>
                <a:cubicBezTo>
                  <a:pt x="94" y="150"/>
                  <a:pt x="93" y="152"/>
                  <a:pt x="90" y="156"/>
                </a:cubicBezTo>
                <a:cubicBezTo>
                  <a:pt x="89" y="158"/>
                  <a:pt x="95" y="161"/>
                  <a:pt x="91" y="166"/>
                </a:cubicBezTo>
                <a:cubicBezTo>
                  <a:pt x="91" y="170"/>
                  <a:pt x="95" y="175"/>
                  <a:pt x="93" y="179"/>
                </a:cubicBezTo>
                <a:cubicBezTo>
                  <a:pt x="91" y="182"/>
                  <a:pt x="90" y="187"/>
                  <a:pt x="87" y="188"/>
                </a:cubicBezTo>
                <a:cubicBezTo>
                  <a:pt x="83" y="189"/>
                  <a:pt x="81" y="186"/>
                  <a:pt x="79" y="186"/>
                </a:cubicBezTo>
                <a:cubicBezTo>
                  <a:pt x="77" y="194"/>
                  <a:pt x="80" y="194"/>
                  <a:pt x="71" y="194"/>
                </a:cubicBezTo>
                <a:cubicBezTo>
                  <a:pt x="63" y="194"/>
                  <a:pt x="60" y="205"/>
                  <a:pt x="59" y="211"/>
                </a:cubicBezTo>
                <a:cubicBezTo>
                  <a:pt x="59" y="213"/>
                  <a:pt x="61" y="225"/>
                  <a:pt x="58" y="222"/>
                </a:cubicBezTo>
                <a:cubicBezTo>
                  <a:pt x="55" y="218"/>
                  <a:pt x="53" y="214"/>
                  <a:pt x="49" y="212"/>
                </a:cubicBezTo>
                <a:cubicBezTo>
                  <a:pt x="46" y="210"/>
                  <a:pt x="42" y="210"/>
                  <a:pt x="40" y="208"/>
                </a:cubicBezTo>
                <a:cubicBezTo>
                  <a:pt x="36" y="205"/>
                  <a:pt x="38" y="202"/>
                  <a:pt x="31" y="202"/>
                </a:cubicBezTo>
                <a:cubicBezTo>
                  <a:pt x="20" y="201"/>
                  <a:pt x="20" y="201"/>
                  <a:pt x="20" y="201"/>
                </a:cubicBezTo>
                <a:cubicBezTo>
                  <a:pt x="20" y="201"/>
                  <a:pt x="20" y="201"/>
                  <a:pt x="20" y="201"/>
                </a:cubicBezTo>
                <a:cubicBezTo>
                  <a:pt x="23" y="196"/>
                  <a:pt x="27" y="191"/>
                  <a:pt x="29" y="187"/>
                </a:cubicBezTo>
                <a:cubicBezTo>
                  <a:pt x="33" y="178"/>
                  <a:pt x="20" y="168"/>
                  <a:pt x="21" y="159"/>
                </a:cubicBezTo>
                <a:cubicBezTo>
                  <a:pt x="16" y="152"/>
                  <a:pt x="10" y="142"/>
                  <a:pt x="5" y="134"/>
                </a:cubicBezTo>
                <a:cubicBezTo>
                  <a:pt x="0" y="126"/>
                  <a:pt x="0" y="128"/>
                  <a:pt x="7" y="120"/>
                </a:cubicBezTo>
                <a:cubicBezTo>
                  <a:pt x="16" y="109"/>
                  <a:pt x="29" y="100"/>
                  <a:pt x="38" y="88"/>
                </a:cubicBezTo>
                <a:cubicBezTo>
                  <a:pt x="42" y="83"/>
                  <a:pt x="63" y="74"/>
                  <a:pt x="64" y="73"/>
                </a:cubicBezTo>
                <a:cubicBezTo>
                  <a:pt x="66" y="68"/>
                  <a:pt x="64" y="61"/>
                  <a:pt x="64" y="56"/>
                </a:cubicBezTo>
                <a:cubicBezTo>
                  <a:pt x="64" y="40"/>
                  <a:pt x="59" y="24"/>
                  <a:pt x="44" y="16"/>
                </a:cubicBezTo>
                <a:cubicBezTo>
                  <a:pt x="43" y="15"/>
                  <a:pt x="35" y="9"/>
                  <a:pt x="35" y="12"/>
                </a:cubicBezTo>
                <a:cubicBezTo>
                  <a:pt x="34" y="12"/>
                  <a:pt x="32" y="13"/>
                  <a:pt x="30" y="15"/>
                </a:cubicBezTo>
                <a:cubicBezTo>
                  <a:pt x="30" y="15"/>
                  <a:pt x="30" y="15"/>
                  <a:pt x="30" y="15"/>
                </a:cubicBezTo>
                <a:cubicBezTo>
                  <a:pt x="30" y="10"/>
                  <a:pt x="32" y="3"/>
                  <a:pt x="37" y="1"/>
                </a:cubicBezTo>
                <a:cubicBezTo>
                  <a:pt x="38" y="1"/>
                  <a:pt x="40" y="1"/>
                  <a:pt x="42" y="0"/>
                </a:cubicBezTo>
                <a:cubicBezTo>
                  <a:pt x="42" y="0"/>
                  <a:pt x="42" y="0"/>
                  <a:pt x="42" y="0"/>
                </a:cubicBezTo>
                <a:cubicBezTo>
                  <a:pt x="57" y="3"/>
                  <a:pt x="57" y="3"/>
                  <a:pt x="57" y="3"/>
                </a:cubicBezTo>
                <a:cubicBezTo>
                  <a:pt x="62" y="3"/>
                  <a:pt x="66" y="1"/>
                  <a:pt x="70" y="1"/>
                </a:cubicBezTo>
                <a:cubicBezTo>
                  <a:pt x="77" y="0"/>
                  <a:pt x="82" y="3"/>
                  <a:pt x="89" y="3"/>
                </a:cubicBezTo>
                <a:cubicBezTo>
                  <a:pt x="92" y="3"/>
                  <a:pt x="95" y="3"/>
                  <a:pt x="98" y="3"/>
                </a:cubicBezTo>
                <a:cubicBezTo>
                  <a:pt x="99" y="4"/>
                  <a:pt x="105" y="6"/>
                  <a:pt x="105" y="7"/>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2" name="Freeform 40"/>
          <p:cNvSpPr>
            <a:spLocks/>
          </p:cNvSpPr>
          <p:nvPr/>
        </p:nvSpPr>
        <p:spPr bwMode="auto">
          <a:xfrm>
            <a:off x="8261356" y="3912691"/>
            <a:ext cx="740389" cy="474735"/>
          </a:xfrm>
          <a:custGeom>
            <a:avLst/>
            <a:gdLst/>
            <a:ahLst/>
            <a:cxnLst>
              <a:cxn ang="0">
                <a:pos x="180" y="1"/>
              </a:cxn>
              <a:cxn ang="0">
                <a:pos x="216" y="9"/>
              </a:cxn>
              <a:cxn ang="0">
                <a:pos x="242" y="13"/>
              </a:cxn>
              <a:cxn ang="0">
                <a:pos x="236" y="16"/>
              </a:cxn>
              <a:cxn ang="0">
                <a:pos x="207" y="44"/>
              </a:cxn>
              <a:cxn ang="0">
                <a:pos x="208" y="65"/>
              </a:cxn>
              <a:cxn ang="0">
                <a:pos x="211" y="86"/>
              </a:cxn>
              <a:cxn ang="0">
                <a:pos x="230" y="100"/>
              </a:cxn>
              <a:cxn ang="0">
                <a:pos x="235" y="119"/>
              </a:cxn>
              <a:cxn ang="0">
                <a:pos x="234" y="130"/>
              </a:cxn>
              <a:cxn ang="0">
                <a:pos x="168" y="155"/>
              </a:cxn>
              <a:cxn ang="0">
                <a:pos x="155" y="142"/>
              </a:cxn>
              <a:cxn ang="0">
                <a:pos x="135" y="148"/>
              </a:cxn>
              <a:cxn ang="0">
                <a:pos x="125" y="132"/>
              </a:cxn>
              <a:cxn ang="0">
                <a:pos x="92" y="113"/>
              </a:cxn>
              <a:cxn ang="0">
                <a:pos x="83" y="94"/>
              </a:cxn>
              <a:cxn ang="0">
                <a:pos x="67" y="107"/>
              </a:cxn>
              <a:cxn ang="0">
                <a:pos x="53" y="117"/>
              </a:cxn>
              <a:cxn ang="0">
                <a:pos x="34" y="136"/>
              </a:cxn>
              <a:cxn ang="0">
                <a:pos x="22" y="126"/>
              </a:cxn>
              <a:cxn ang="0">
                <a:pos x="0" y="116"/>
              </a:cxn>
              <a:cxn ang="0">
                <a:pos x="0" y="107"/>
              </a:cxn>
              <a:cxn ang="0">
                <a:pos x="23" y="74"/>
              </a:cxn>
              <a:cxn ang="0">
                <a:pos x="37" y="54"/>
              </a:cxn>
              <a:cxn ang="0">
                <a:pos x="46" y="53"/>
              </a:cxn>
              <a:cxn ang="0">
                <a:pos x="63" y="38"/>
              </a:cxn>
              <a:cxn ang="0">
                <a:pos x="83" y="57"/>
              </a:cxn>
              <a:cxn ang="0">
                <a:pos x="94" y="55"/>
              </a:cxn>
              <a:cxn ang="0">
                <a:pos x="113" y="43"/>
              </a:cxn>
              <a:cxn ang="0">
                <a:pos x="139" y="33"/>
              </a:cxn>
              <a:cxn ang="0">
                <a:pos x="162" y="18"/>
              </a:cxn>
              <a:cxn ang="0">
                <a:pos x="171" y="5"/>
              </a:cxn>
            </a:cxnLst>
            <a:rect l="0" t="0" r="r" b="b"/>
            <a:pathLst>
              <a:path w="242" h="155">
                <a:moveTo>
                  <a:pt x="171" y="5"/>
                </a:moveTo>
                <a:cubicBezTo>
                  <a:pt x="180" y="1"/>
                  <a:pt x="180" y="1"/>
                  <a:pt x="180" y="1"/>
                </a:cubicBezTo>
                <a:cubicBezTo>
                  <a:pt x="185" y="2"/>
                  <a:pt x="191" y="0"/>
                  <a:pt x="196" y="2"/>
                </a:cubicBezTo>
                <a:cubicBezTo>
                  <a:pt x="203" y="5"/>
                  <a:pt x="209" y="9"/>
                  <a:pt x="216" y="9"/>
                </a:cubicBezTo>
                <a:cubicBezTo>
                  <a:pt x="224" y="9"/>
                  <a:pt x="231" y="9"/>
                  <a:pt x="239" y="12"/>
                </a:cubicBezTo>
                <a:cubicBezTo>
                  <a:pt x="242" y="13"/>
                  <a:pt x="242" y="13"/>
                  <a:pt x="242" y="13"/>
                </a:cubicBezTo>
                <a:cubicBezTo>
                  <a:pt x="242" y="13"/>
                  <a:pt x="242" y="13"/>
                  <a:pt x="242" y="13"/>
                </a:cubicBezTo>
                <a:cubicBezTo>
                  <a:pt x="241" y="15"/>
                  <a:pt x="239" y="17"/>
                  <a:pt x="236" y="16"/>
                </a:cubicBezTo>
                <a:cubicBezTo>
                  <a:pt x="231" y="14"/>
                  <a:pt x="226" y="22"/>
                  <a:pt x="223" y="24"/>
                </a:cubicBezTo>
                <a:cubicBezTo>
                  <a:pt x="217" y="29"/>
                  <a:pt x="210" y="37"/>
                  <a:pt x="207" y="44"/>
                </a:cubicBezTo>
                <a:cubicBezTo>
                  <a:pt x="206" y="48"/>
                  <a:pt x="217" y="53"/>
                  <a:pt x="212" y="58"/>
                </a:cubicBezTo>
                <a:cubicBezTo>
                  <a:pt x="208" y="60"/>
                  <a:pt x="202" y="58"/>
                  <a:pt x="208" y="65"/>
                </a:cubicBezTo>
                <a:cubicBezTo>
                  <a:pt x="210" y="67"/>
                  <a:pt x="212" y="70"/>
                  <a:pt x="212" y="72"/>
                </a:cubicBezTo>
                <a:cubicBezTo>
                  <a:pt x="213" y="75"/>
                  <a:pt x="209" y="84"/>
                  <a:pt x="211" y="86"/>
                </a:cubicBezTo>
                <a:cubicBezTo>
                  <a:pt x="215" y="90"/>
                  <a:pt x="223" y="88"/>
                  <a:pt x="226" y="92"/>
                </a:cubicBezTo>
                <a:cubicBezTo>
                  <a:pt x="229" y="94"/>
                  <a:pt x="229" y="97"/>
                  <a:pt x="230" y="100"/>
                </a:cubicBezTo>
                <a:cubicBezTo>
                  <a:pt x="231" y="101"/>
                  <a:pt x="231" y="99"/>
                  <a:pt x="230" y="101"/>
                </a:cubicBezTo>
                <a:cubicBezTo>
                  <a:pt x="230" y="105"/>
                  <a:pt x="238" y="111"/>
                  <a:pt x="235" y="119"/>
                </a:cubicBezTo>
                <a:cubicBezTo>
                  <a:pt x="234" y="122"/>
                  <a:pt x="234" y="126"/>
                  <a:pt x="234" y="130"/>
                </a:cubicBezTo>
                <a:cubicBezTo>
                  <a:pt x="234" y="130"/>
                  <a:pt x="234" y="130"/>
                  <a:pt x="234" y="130"/>
                </a:cubicBezTo>
                <a:cubicBezTo>
                  <a:pt x="220" y="137"/>
                  <a:pt x="204" y="142"/>
                  <a:pt x="192" y="147"/>
                </a:cubicBezTo>
                <a:cubicBezTo>
                  <a:pt x="186" y="149"/>
                  <a:pt x="176" y="151"/>
                  <a:pt x="168" y="155"/>
                </a:cubicBezTo>
                <a:cubicBezTo>
                  <a:pt x="168" y="155"/>
                  <a:pt x="168" y="155"/>
                  <a:pt x="168" y="155"/>
                </a:cubicBezTo>
                <a:cubicBezTo>
                  <a:pt x="165" y="152"/>
                  <a:pt x="157" y="145"/>
                  <a:pt x="155" y="142"/>
                </a:cubicBezTo>
                <a:cubicBezTo>
                  <a:pt x="152" y="139"/>
                  <a:pt x="151" y="135"/>
                  <a:pt x="147" y="131"/>
                </a:cubicBezTo>
                <a:cubicBezTo>
                  <a:pt x="139" y="123"/>
                  <a:pt x="140" y="150"/>
                  <a:pt x="135" y="148"/>
                </a:cubicBezTo>
                <a:cubicBezTo>
                  <a:pt x="134" y="148"/>
                  <a:pt x="131" y="147"/>
                  <a:pt x="130" y="145"/>
                </a:cubicBezTo>
                <a:cubicBezTo>
                  <a:pt x="128" y="142"/>
                  <a:pt x="125" y="136"/>
                  <a:pt x="125" y="132"/>
                </a:cubicBezTo>
                <a:cubicBezTo>
                  <a:pt x="125" y="119"/>
                  <a:pt x="118" y="122"/>
                  <a:pt x="108" y="119"/>
                </a:cubicBezTo>
                <a:cubicBezTo>
                  <a:pt x="104" y="117"/>
                  <a:pt x="94" y="117"/>
                  <a:pt x="92" y="113"/>
                </a:cubicBezTo>
                <a:cubicBezTo>
                  <a:pt x="90" y="109"/>
                  <a:pt x="93" y="100"/>
                  <a:pt x="89" y="97"/>
                </a:cubicBezTo>
                <a:cubicBezTo>
                  <a:pt x="88" y="97"/>
                  <a:pt x="84" y="94"/>
                  <a:pt x="83" y="94"/>
                </a:cubicBezTo>
                <a:cubicBezTo>
                  <a:pt x="78" y="96"/>
                  <a:pt x="76" y="100"/>
                  <a:pt x="73" y="103"/>
                </a:cubicBezTo>
                <a:cubicBezTo>
                  <a:pt x="71" y="105"/>
                  <a:pt x="68" y="106"/>
                  <a:pt x="67" y="107"/>
                </a:cubicBezTo>
                <a:cubicBezTo>
                  <a:pt x="62" y="114"/>
                  <a:pt x="62" y="114"/>
                  <a:pt x="62" y="114"/>
                </a:cubicBezTo>
                <a:cubicBezTo>
                  <a:pt x="59" y="119"/>
                  <a:pt x="57" y="117"/>
                  <a:pt x="53" y="117"/>
                </a:cubicBezTo>
                <a:cubicBezTo>
                  <a:pt x="48" y="117"/>
                  <a:pt x="46" y="121"/>
                  <a:pt x="43" y="123"/>
                </a:cubicBezTo>
                <a:cubicBezTo>
                  <a:pt x="34" y="136"/>
                  <a:pt x="34" y="136"/>
                  <a:pt x="34" y="136"/>
                </a:cubicBezTo>
                <a:cubicBezTo>
                  <a:pt x="34" y="136"/>
                  <a:pt x="34" y="136"/>
                  <a:pt x="34" y="136"/>
                </a:cubicBezTo>
                <a:cubicBezTo>
                  <a:pt x="30" y="133"/>
                  <a:pt x="26" y="128"/>
                  <a:pt x="22" y="126"/>
                </a:cubicBezTo>
                <a:cubicBezTo>
                  <a:pt x="17" y="124"/>
                  <a:pt x="13" y="121"/>
                  <a:pt x="8" y="120"/>
                </a:cubicBezTo>
                <a:cubicBezTo>
                  <a:pt x="4" y="120"/>
                  <a:pt x="3" y="119"/>
                  <a:pt x="0" y="116"/>
                </a:cubicBezTo>
                <a:cubicBezTo>
                  <a:pt x="0" y="107"/>
                  <a:pt x="0" y="107"/>
                  <a:pt x="0" y="107"/>
                </a:cubicBezTo>
                <a:cubicBezTo>
                  <a:pt x="0" y="107"/>
                  <a:pt x="0" y="107"/>
                  <a:pt x="0" y="107"/>
                </a:cubicBezTo>
                <a:cubicBezTo>
                  <a:pt x="6" y="105"/>
                  <a:pt x="13" y="91"/>
                  <a:pt x="15" y="85"/>
                </a:cubicBezTo>
                <a:cubicBezTo>
                  <a:pt x="17" y="81"/>
                  <a:pt x="19" y="76"/>
                  <a:pt x="23" y="74"/>
                </a:cubicBezTo>
                <a:cubicBezTo>
                  <a:pt x="27" y="70"/>
                  <a:pt x="31" y="69"/>
                  <a:pt x="35" y="64"/>
                </a:cubicBezTo>
                <a:cubicBezTo>
                  <a:pt x="37" y="54"/>
                  <a:pt x="37" y="54"/>
                  <a:pt x="37" y="54"/>
                </a:cubicBezTo>
                <a:cubicBezTo>
                  <a:pt x="37" y="54"/>
                  <a:pt x="37" y="54"/>
                  <a:pt x="37" y="54"/>
                </a:cubicBezTo>
                <a:cubicBezTo>
                  <a:pt x="39" y="53"/>
                  <a:pt x="43" y="54"/>
                  <a:pt x="46" y="53"/>
                </a:cubicBezTo>
                <a:cubicBezTo>
                  <a:pt x="50" y="51"/>
                  <a:pt x="58" y="50"/>
                  <a:pt x="58" y="45"/>
                </a:cubicBezTo>
                <a:cubicBezTo>
                  <a:pt x="59" y="41"/>
                  <a:pt x="58" y="38"/>
                  <a:pt x="63" y="38"/>
                </a:cubicBezTo>
                <a:cubicBezTo>
                  <a:pt x="70" y="38"/>
                  <a:pt x="74" y="38"/>
                  <a:pt x="77" y="45"/>
                </a:cubicBezTo>
                <a:cubicBezTo>
                  <a:pt x="79" y="50"/>
                  <a:pt x="82" y="51"/>
                  <a:pt x="83" y="57"/>
                </a:cubicBezTo>
                <a:cubicBezTo>
                  <a:pt x="83" y="57"/>
                  <a:pt x="83" y="57"/>
                  <a:pt x="83" y="57"/>
                </a:cubicBezTo>
                <a:cubicBezTo>
                  <a:pt x="88" y="58"/>
                  <a:pt x="89" y="59"/>
                  <a:pt x="94" y="55"/>
                </a:cubicBezTo>
                <a:cubicBezTo>
                  <a:pt x="97" y="52"/>
                  <a:pt x="100" y="50"/>
                  <a:pt x="105" y="49"/>
                </a:cubicBezTo>
                <a:cubicBezTo>
                  <a:pt x="109" y="47"/>
                  <a:pt x="110" y="47"/>
                  <a:pt x="113" y="43"/>
                </a:cubicBezTo>
                <a:cubicBezTo>
                  <a:pt x="117" y="35"/>
                  <a:pt x="117" y="37"/>
                  <a:pt x="126" y="38"/>
                </a:cubicBezTo>
                <a:cubicBezTo>
                  <a:pt x="130" y="38"/>
                  <a:pt x="136" y="37"/>
                  <a:pt x="139" y="33"/>
                </a:cubicBezTo>
                <a:cubicBezTo>
                  <a:pt x="143" y="29"/>
                  <a:pt x="149" y="26"/>
                  <a:pt x="154" y="22"/>
                </a:cubicBezTo>
                <a:cubicBezTo>
                  <a:pt x="157" y="21"/>
                  <a:pt x="159" y="19"/>
                  <a:pt x="162" y="18"/>
                </a:cubicBezTo>
                <a:cubicBezTo>
                  <a:pt x="164" y="16"/>
                  <a:pt x="165" y="13"/>
                  <a:pt x="167" y="11"/>
                </a:cubicBezTo>
                <a:cubicBezTo>
                  <a:pt x="171" y="5"/>
                  <a:pt x="171" y="5"/>
                  <a:pt x="171" y="5"/>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3" name="Freeform 41"/>
          <p:cNvSpPr>
            <a:spLocks/>
          </p:cNvSpPr>
          <p:nvPr/>
        </p:nvSpPr>
        <p:spPr bwMode="auto">
          <a:xfrm>
            <a:off x="8364666" y="4200483"/>
            <a:ext cx="410781" cy="245976"/>
          </a:xfrm>
          <a:custGeom>
            <a:avLst/>
            <a:gdLst/>
            <a:ahLst/>
            <a:cxnLst>
              <a:cxn ang="0">
                <a:pos x="0" y="42"/>
              </a:cxn>
              <a:cxn ang="0">
                <a:pos x="9" y="29"/>
              </a:cxn>
              <a:cxn ang="0">
                <a:pos x="19" y="23"/>
              </a:cxn>
              <a:cxn ang="0">
                <a:pos x="28" y="20"/>
              </a:cxn>
              <a:cxn ang="0">
                <a:pos x="33" y="13"/>
              </a:cxn>
              <a:cxn ang="0">
                <a:pos x="39" y="9"/>
              </a:cxn>
              <a:cxn ang="0">
                <a:pos x="49" y="0"/>
              </a:cxn>
              <a:cxn ang="0">
                <a:pos x="55" y="3"/>
              </a:cxn>
              <a:cxn ang="0">
                <a:pos x="58" y="19"/>
              </a:cxn>
              <a:cxn ang="0">
                <a:pos x="74" y="25"/>
              </a:cxn>
              <a:cxn ang="0">
                <a:pos x="91" y="38"/>
              </a:cxn>
              <a:cxn ang="0">
                <a:pos x="96" y="51"/>
              </a:cxn>
              <a:cxn ang="0">
                <a:pos x="101" y="54"/>
              </a:cxn>
              <a:cxn ang="0">
                <a:pos x="113" y="37"/>
              </a:cxn>
              <a:cxn ang="0">
                <a:pos x="121" y="48"/>
              </a:cxn>
              <a:cxn ang="0">
                <a:pos x="134" y="61"/>
              </a:cxn>
              <a:cxn ang="0">
                <a:pos x="134" y="61"/>
              </a:cxn>
              <a:cxn ang="0">
                <a:pos x="119" y="70"/>
              </a:cxn>
              <a:cxn ang="0">
                <a:pos x="97" y="69"/>
              </a:cxn>
              <a:cxn ang="0">
                <a:pos x="74" y="68"/>
              </a:cxn>
              <a:cxn ang="0">
                <a:pos x="60" y="71"/>
              </a:cxn>
              <a:cxn ang="0">
                <a:pos x="53" y="68"/>
              </a:cxn>
              <a:cxn ang="0">
                <a:pos x="52" y="59"/>
              </a:cxn>
              <a:cxn ang="0">
                <a:pos x="42" y="48"/>
              </a:cxn>
              <a:cxn ang="0">
                <a:pos x="4" y="42"/>
              </a:cxn>
              <a:cxn ang="0">
                <a:pos x="0" y="42"/>
              </a:cxn>
            </a:cxnLst>
            <a:rect l="0" t="0" r="r" b="b"/>
            <a:pathLst>
              <a:path w="134" h="81">
                <a:moveTo>
                  <a:pt x="0" y="42"/>
                </a:moveTo>
                <a:cubicBezTo>
                  <a:pt x="9" y="29"/>
                  <a:pt x="9" y="29"/>
                  <a:pt x="9" y="29"/>
                </a:cubicBezTo>
                <a:cubicBezTo>
                  <a:pt x="12" y="27"/>
                  <a:pt x="14" y="23"/>
                  <a:pt x="19" y="23"/>
                </a:cubicBezTo>
                <a:cubicBezTo>
                  <a:pt x="23" y="23"/>
                  <a:pt x="25" y="25"/>
                  <a:pt x="28" y="20"/>
                </a:cubicBezTo>
                <a:cubicBezTo>
                  <a:pt x="33" y="13"/>
                  <a:pt x="33" y="13"/>
                  <a:pt x="33" y="13"/>
                </a:cubicBezTo>
                <a:cubicBezTo>
                  <a:pt x="34" y="12"/>
                  <a:pt x="37" y="11"/>
                  <a:pt x="39" y="9"/>
                </a:cubicBezTo>
                <a:cubicBezTo>
                  <a:pt x="42" y="6"/>
                  <a:pt x="44" y="2"/>
                  <a:pt x="49" y="0"/>
                </a:cubicBezTo>
                <a:cubicBezTo>
                  <a:pt x="50" y="0"/>
                  <a:pt x="54" y="3"/>
                  <a:pt x="55" y="3"/>
                </a:cubicBezTo>
                <a:cubicBezTo>
                  <a:pt x="59" y="6"/>
                  <a:pt x="56" y="15"/>
                  <a:pt x="58" y="19"/>
                </a:cubicBezTo>
                <a:cubicBezTo>
                  <a:pt x="60" y="23"/>
                  <a:pt x="70" y="23"/>
                  <a:pt x="74" y="25"/>
                </a:cubicBezTo>
                <a:cubicBezTo>
                  <a:pt x="84" y="28"/>
                  <a:pt x="91" y="25"/>
                  <a:pt x="91" y="38"/>
                </a:cubicBezTo>
                <a:cubicBezTo>
                  <a:pt x="91" y="42"/>
                  <a:pt x="94" y="48"/>
                  <a:pt x="96" y="51"/>
                </a:cubicBezTo>
                <a:cubicBezTo>
                  <a:pt x="97" y="53"/>
                  <a:pt x="100" y="54"/>
                  <a:pt x="101" y="54"/>
                </a:cubicBezTo>
                <a:cubicBezTo>
                  <a:pt x="106" y="56"/>
                  <a:pt x="105" y="29"/>
                  <a:pt x="113" y="37"/>
                </a:cubicBezTo>
                <a:cubicBezTo>
                  <a:pt x="117" y="41"/>
                  <a:pt x="118" y="45"/>
                  <a:pt x="121" y="48"/>
                </a:cubicBezTo>
                <a:cubicBezTo>
                  <a:pt x="123" y="51"/>
                  <a:pt x="131" y="58"/>
                  <a:pt x="134" y="61"/>
                </a:cubicBezTo>
                <a:cubicBezTo>
                  <a:pt x="134" y="61"/>
                  <a:pt x="134" y="61"/>
                  <a:pt x="134" y="61"/>
                </a:cubicBezTo>
                <a:cubicBezTo>
                  <a:pt x="127" y="63"/>
                  <a:pt x="122" y="66"/>
                  <a:pt x="119" y="70"/>
                </a:cubicBezTo>
                <a:cubicBezTo>
                  <a:pt x="110" y="81"/>
                  <a:pt x="109" y="67"/>
                  <a:pt x="97" y="69"/>
                </a:cubicBezTo>
                <a:cubicBezTo>
                  <a:pt x="90" y="67"/>
                  <a:pt x="81" y="65"/>
                  <a:pt x="74" y="68"/>
                </a:cubicBezTo>
                <a:cubicBezTo>
                  <a:pt x="69" y="71"/>
                  <a:pt x="63" y="62"/>
                  <a:pt x="60" y="71"/>
                </a:cubicBezTo>
                <a:cubicBezTo>
                  <a:pt x="58" y="75"/>
                  <a:pt x="55" y="69"/>
                  <a:pt x="53" y="68"/>
                </a:cubicBezTo>
                <a:cubicBezTo>
                  <a:pt x="47" y="62"/>
                  <a:pt x="50" y="64"/>
                  <a:pt x="52" y="59"/>
                </a:cubicBezTo>
                <a:cubicBezTo>
                  <a:pt x="53" y="57"/>
                  <a:pt x="44" y="49"/>
                  <a:pt x="42" y="48"/>
                </a:cubicBezTo>
                <a:cubicBezTo>
                  <a:pt x="32" y="44"/>
                  <a:pt x="15" y="44"/>
                  <a:pt x="4" y="42"/>
                </a:cubicBezTo>
                <a:cubicBezTo>
                  <a:pt x="2" y="42"/>
                  <a:pt x="1" y="42"/>
                  <a:pt x="0" y="42"/>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4" name="Freeform 42"/>
          <p:cNvSpPr>
            <a:spLocks/>
          </p:cNvSpPr>
          <p:nvPr/>
        </p:nvSpPr>
        <p:spPr bwMode="auto">
          <a:xfrm>
            <a:off x="8003080" y="3797082"/>
            <a:ext cx="371425" cy="442757"/>
          </a:xfrm>
          <a:custGeom>
            <a:avLst/>
            <a:gdLst/>
            <a:ahLst/>
            <a:cxnLst>
              <a:cxn ang="0">
                <a:pos x="84" y="144"/>
              </a:cxn>
              <a:cxn ang="0">
                <a:pos x="99" y="122"/>
              </a:cxn>
              <a:cxn ang="0">
                <a:pos x="107" y="111"/>
              </a:cxn>
              <a:cxn ang="0">
                <a:pos x="119" y="101"/>
              </a:cxn>
              <a:cxn ang="0">
                <a:pos x="121" y="91"/>
              </a:cxn>
              <a:cxn ang="0">
                <a:pos x="121" y="91"/>
              </a:cxn>
              <a:cxn ang="0">
                <a:pos x="118" y="86"/>
              </a:cxn>
              <a:cxn ang="0">
                <a:pos x="112" y="81"/>
              </a:cxn>
              <a:cxn ang="0">
                <a:pos x="108" y="75"/>
              </a:cxn>
              <a:cxn ang="0">
                <a:pos x="107" y="70"/>
              </a:cxn>
              <a:cxn ang="0">
                <a:pos x="99" y="69"/>
              </a:cxn>
              <a:cxn ang="0">
                <a:pos x="79" y="65"/>
              </a:cxn>
              <a:cxn ang="0">
                <a:pos x="58" y="70"/>
              </a:cxn>
              <a:cxn ang="0">
                <a:pos x="51" y="40"/>
              </a:cxn>
              <a:cxn ang="0">
                <a:pos x="55" y="16"/>
              </a:cxn>
              <a:cxn ang="0">
                <a:pos x="55" y="0"/>
              </a:cxn>
              <a:cxn ang="0">
                <a:pos x="55" y="0"/>
              </a:cxn>
              <a:cxn ang="0">
                <a:pos x="40" y="2"/>
              </a:cxn>
              <a:cxn ang="0">
                <a:pos x="23" y="14"/>
              </a:cxn>
              <a:cxn ang="0">
                <a:pos x="18" y="20"/>
              </a:cxn>
              <a:cxn ang="0">
                <a:pos x="12" y="28"/>
              </a:cxn>
              <a:cxn ang="0">
                <a:pos x="4" y="37"/>
              </a:cxn>
              <a:cxn ang="0">
                <a:pos x="3" y="48"/>
              </a:cxn>
              <a:cxn ang="0">
                <a:pos x="1" y="57"/>
              </a:cxn>
              <a:cxn ang="0">
                <a:pos x="0" y="75"/>
              </a:cxn>
              <a:cxn ang="0">
                <a:pos x="3" y="94"/>
              </a:cxn>
              <a:cxn ang="0">
                <a:pos x="17" y="94"/>
              </a:cxn>
              <a:cxn ang="0">
                <a:pos x="26" y="103"/>
              </a:cxn>
              <a:cxn ang="0">
                <a:pos x="25" y="122"/>
              </a:cxn>
              <a:cxn ang="0">
                <a:pos x="21" y="137"/>
              </a:cxn>
              <a:cxn ang="0">
                <a:pos x="21" y="137"/>
              </a:cxn>
              <a:cxn ang="0">
                <a:pos x="36" y="140"/>
              </a:cxn>
              <a:cxn ang="0">
                <a:pos x="49" y="138"/>
              </a:cxn>
              <a:cxn ang="0">
                <a:pos x="68" y="140"/>
              </a:cxn>
              <a:cxn ang="0">
                <a:pos x="77" y="140"/>
              </a:cxn>
              <a:cxn ang="0">
                <a:pos x="84" y="144"/>
              </a:cxn>
            </a:cxnLst>
            <a:rect l="0" t="0" r="r" b="b"/>
            <a:pathLst>
              <a:path w="121" h="144">
                <a:moveTo>
                  <a:pt x="84" y="144"/>
                </a:moveTo>
                <a:cubicBezTo>
                  <a:pt x="90" y="142"/>
                  <a:pt x="97" y="128"/>
                  <a:pt x="99" y="122"/>
                </a:cubicBezTo>
                <a:cubicBezTo>
                  <a:pt x="101" y="118"/>
                  <a:pt x="103" y="113"/>
                  <a:pt x="107" y="111"/>
                </a:cubicBezTo>
                <a:cubicBezTo>
                  <a:pt x="111" y="107"/>
                  <a:pt x="115" y="106"/>
                  <a:pt x="119" y="101"/>
                </a:cubicBezTo>
                <a:cubicBezTo>
                  <a:pt x="121" y="91"/>
                  <a:pt x="121" y="91"/>
                  <a:pt x="121" y="91"/>
                </a:cubicBezTo>
                <a:cubicBezTo>
                  <a:pt x="121" y="91"/>
                  <a:pt x="121" y="91"/>
                  <a:pt x="121" y="91"/>
                </a:cubicBezTo>
                <a:cubicBezTo>
                  <a:pt x="118" y="86"/>
                  <a:pt x="118" y="86"/>
                  <a:pt x="118" y="86"/>
                </a:cubicBezTo>
                <a:cubicBezTo>
                  <a:pt x="116" y="84"/>
                  <a:pt x="115" y="83"/>
                  <a:pt x="112" y="81"/>
                </a:cubicBezTo>
                <a:cubicBezTo>
                  <a:pt x="111" y="80"/>
                  <a:pt x="109" y="77"/>
                  <a:pt x="108" y="75"/>
                </a:cubicBezTo>
                <a:cubicBezTo>
                  <a:pt x="108" y="73"/>
                  <a:pt x="108" y="71"/>
                  <a:pt x="107" y="70"/>
                </a:cubicBezTo>
                <a:cubicBezTo>
                  <a:pt x="105" y="68"/>
                  <a:pt x="101" y="68"/>
                  <a:pt x="99" y="69"/>
                </a:cubicBezTo>
                <a:cubicBezTo>
                  <a:pt x="92" y="69"/>
                  <a:pt x="85" y="64"/>
                  <a:pt x="79" y="65"/>
                </a:cubicBezTo>
                <a:cubicBezTo>
                  <a:pt x="72" y="66"/>
                  <a:pt x="65" y="69"/>
                  <a:pt x="58" y="70"/>
                </a:cubicBezTo>
                <a:cubicBezTo>
                  <a:pt x="48" y="71"/>
                  <a:pt x="50" y="45"/>
                  <a:pt x="51" y="40"/>
                </a:cubicBezTo>
                <a:cubicBezTo>
                  <a:pt x="51" y="32"/>
                  <a:pt x="57" y="25"/>
                  <a:pt x="55" y="16"/>
                </a:cubicBezTo>
                <a:cubicBezTo>
                  <a:pt x="55" y="0"/>
                  <a:pt x="55" y="0"/>
                  <a:pt x="55" y="0"/>
                </a:cubicBezTo>
                <a:cubicBezTo>
                  <a:pt x="55" y="0"/>
                  <a:pt x="55" y="0"/>
                  <a:pt x="55" y="0"/>
                </a:cubicBezTo>
                <a:cubicBezTo>
                  <a:pt x="50" y="1"/>
                  <a:pt x="45" y="1"/>
                  <a:pt x="40" y="2"/>
                </a:cubicBezTo>
                <a:cubicBezTo>
                  <a:pt x="33" y="3"/>
                  <a:pt x="28" y="8"/>
                  <a:pt x="23" y="14"/>
                </a:cubicBezTo>
                <a:cubicBezTo>
                  <a:pt x="21" y="16"/>
                  <a:pt x="20" y="18"/>
                  <a:pt x="18" y="20"/>
                </a:cubicBezTo>
                <a:cubicBezTo>
                  <a:pt x="16" y="22"/>
                  <a:pt x="13" y="26"/>
                  <a:pt x="12" y="28"/>
                </a:cubicBezTo>
                <a:cubicBezTo>
                  <a:pt x="9" y="32"/>
                  <a:pt x="5" y="30"/>
                  <a:pt x="4" y="37"/>
                </a:cubicBezTo>
                <a:cubicBezTo>
                  <a:pt x="3" y="41"/>
                  <a:pt x="4" y="44"/>
                  <a:pt x="3" y="48"/>
                </a:cubicBezTo>
                <a:cubicBezTo>
                  <a:pt x="3" y="51"/>
                  <a:pt x="1" y="54"/>
                  <a:pt x="1" y="57"/>
                </a:cubicBezTo>
                <a:cubicBezTo>
                  <a:pt x="0" y="63"/>
                  <a:pt x="1" y="69"/>
                  <a:pt x="0" y="75"/>
                </a:cubicBezTo>
                <a:cubicBezTo>
                  <a:pt x="0" y="77"/>
                  <a:pt x="1" y="94"/>
                  <a:pt x="3" y="94"/>
                </a:cubicBezTo>
                <a:cubicBezTo>
                  <a:pt x="7" y="96"/>
                  <a:pt x="12" y="93"/>
                  <a:pt x="17" y="94"/>
                </a:cubicBezTo>
                <a:cubicBezTo>
                  <a:pt x="21" y="96"/>
                  <a:pt x="24" y="98"/>
                  <a:pt x="26" y="103"/>
                </a:cubicBezTo>
                <a:cubicBezTo>
                  <a:pt x="27" y="108"/>
                  <a:pt x="30" y="118"/>
                  <a:pt x="25" y="122"/>
                </a:cubicBezTo>
                <a:cubicBezTo>
                  <a:pt x="21" y="127"/>
                  <a:pt x="20" y="132"/>
                  <a:pt x="21" y="137"/>
                </a:cubicBezTo>
                <a:cubicBezTo>
                  <a:pt x="21" y="137"/>
                  <a:pt x="21" y="137"/>
                  <a:pt x="21" y="137"/>
                </a:cubicBezTo>
                <a:cubicBezTo>
                  <a:pt x="36" y="140"/>
                  <a:pt x="36" y="140"/>
                  <a:pt x="36" y="140"/>
                </a:cubicBezTo>
                <a:cubicBezTo>
                  <a:pt x="41" y="140"/>
                  <a:pt x="45" y="138"/>
                  <a:pt x="49" y="138"/>
                </a:cubicBezTo>
                <a:cubicBezTo>
                  <a:pt x="56" y="137"/>
                  <a:pt x="61" y="140"/>
                  <a:pt x="68" y="140"/>
                </a:cubicBezTo>
                <a:cubicBezTo>
                  <a:pt x="71" y="140"/>
                  <a:pt x="74" y="140"/>
                  <a:pt x="77" y="140"/>
                </a:cubicBezTo>
                <a:cubicBezTo>
                  <a:pt x="78" y="141"/>
                  <a:pt x="84" y="143"/>
                  <a:pt x="84" y="144"/>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5" name="Freeform 43"/>
          <p:cNvSpPr>
            <a:spLocks/>
          </p:cNvSpPr>
          <p:nvPr/>
        </p:nvSpPr>
        <p:spPr bwMode="auto">
          <a:xfrm>
            <a:off x="7479152" y="3383842"/>
            <a:ext cx="752687" cy="1092134"/>
          </a:xfrm>
          <a:custGeom>
            <a:avLst/>
            <a:gdLst/>
            <a:ahLst/>
            <a:cxnLst>
              <a:cxn ang="0">
                <a:pos x="246" y="30"/>
              </a:cxn>
              <a:cxn ang="0">
                <a:pos x="239" y="60"/>
              </a:cxn>
              <a:cxn ang="0">
                <a:pos x="224" y="74"/>
              </a:cxn>
              <a:cxn ang="0">
                <a:pos x="212" y="87"/>
              </a:cxn>
              <a:cxn ang="0">
                <a:pos x="226" y="95"/>
              </a:cxn>
              <a:cxn ang="0">
                <a:pos x="229" y="116"/>
              </a:cxn>
              <a:cxn ang="0">
                <a:pos x="229" y="126"/>
              </a:cxn>
              <a:cxn ang="0">
                <a:pos x="226" y="135"/>
              </a:cxn>
              <a:cxn ang="0">
                <a:pos x="226" y="135"/>
              </a:cxn>
              <a:cxn ang="0">
                <a:pos x="211" y="137"/>
              </a:cxn>
              <a:cxn ang="0">
                <a:pos x="194" y="149"/>
              </a:cxn>
              <a:cxn ang="0">
                <a:pos x="189" y="155"/>
              </a:cxn>
              <a:cxn ang="0">
                <a:pos x="183" y="163"/>
              </a:cxn>
              <a:cxn ang="0">
                <a:pos x="175" y="172"/>
              </a:cxn>
              <a:cxn ang="0">
                <a:pos x="174" y="183"/>
              </a:cxn>
              <a:cxn ang="0">
                <a:pos x="172" y="192"/>
              </a:cxn>
              <a:cxn ang="0">
                <a:pos x="171" y="210"/>
              </a:cxn>
              <a:cxn ang="0">
                <a:pos x="174" y="229"/>
              </a:cxn>
              <a:cxn ang="0">
                <a:pos x="188" y="229"/>
              </a:cxn>
              <a:cxn ang="0">
                <a:pos x="197" y="238"/>
              </a:cxn>
              <a:cxn ang="0">
                <a:pos x="196" y="257"/>
              </a:cxn>
              <a:cxn ang="0">
                <a:pos x="192" y="272"/>
              </a:cxn>
              <a:cxn ang="0">
                <a:pos x="192" y="272"/>
              </a:cxn>
              <a:cxn ang="0">
                <a:pos x="187" y="273"/>
              </a:cxn>
              <a:cxn ang="0">
                <a:pos x="180" y="287"/>
              </a:cxn>
              <a:cxn ang="0">
                <a:pos x="180" y="287"/>
              </a:cxn>
              <a:cxn ang="0">
                <a:pos x="166" y="304"/>
              </a:cxn>
              <a:cxn ang="0">
                <a:pos x="143" y="314"/>
              </a:cxn>
              <a:cxn ang="0">
                <a:pos x="131" y="341"/>
              </a:cxn>
              <a:cxn ang="0">
                <a:pos x="109" y="349"/>
              </a:cxn>
              <a:cxn ang="0">
                <a:pos x="84" y="355"/>
              </a:cxn>
              <a:cxn ang="0">
                <a:pos x="28" y="319"/>
              </a:cxn>
              <a:cxn ang="0">
                <a:pos x="28" y="319"/>
              </a:cxn>
              <a:cxn ang="0">
                <a:pos x="53" y="310"/>
              </a:cxn>
              <a:cxn ang="0">
                <a:pos x="55" y="298"/>
              </a:cxn>
              <a:cxn ang="0">
                <a:pos x="51" y="286"/>
              </a:cxn>
              <a:cxn ang="0">
                <a:pos x="50" y="270"/>
              </a:cxn>
              <a:cxn ang="0">
                <a:pos x="50" y="270"/>
              </a:cxn>
              <a:cxn ang="0">
                <a:pos x="36" y="253"/>
              </a:cxn>
              <a:cxn ang="0">
                <a:pos x="24" y="238"/>
              </a:cxn>
              <a:cxn ang="0">
                <a:pos x="29" y="226"/>
              </a:cxn>
              <a:cxn ang="0">
                <a:pos x="21" y="211"/>
              </a:cxn>
              <a:cxn ang="0">
                <a:pos x="13" y="209"/>
              </a:cxn>
              <a:cxn ang="0">
                <a:pos x="2" y="208"/>
              </a:cxn>
              <a:cxn ang="0">
                <a:pos x="0" y="187"/>
              </a:cxn>
              <a:cxn ang="0">
                <a:pos x="0" y="187"/>
              </a:cxn>
              <a:cxn ang="0">
                <a:pos x="10" y="175"/>
              </a:cxn>
              <a:cxn ang="0">
                <a:pos x="13" y="155"/>
              </a:cxn>
              <a:cxn ang="0">
                <a:pos x="16" y="142"/>
              </a:cxn>
              <a:cxn ang="0">
                <a:pos x="26" y="142"/>
              </a:cxn>
              <a:cxn ang="0">
                <a:pos x="62" y="129"/>
              </a:cxn>
              <a:cxn ang="0">
                <a:pos x="66" y="125"/>
              </a:cxn>
              <a:cxn ang="0">
                <a:pos x="66" y="125"/>
              </a:cxn>
              <a:cxn ang="0">
                <a:pos x="80" y="120"/>
              </a:cxn>
              <a:cxn ang="0">
                <a:pos x="114" y="124"/>
              </a:cxn>
              <a:cxn ang="0">
                <a:pos x="124" y="110"/>
              </a:cxn>
              <a:cxn ang="0">
                <a:pos x="131" y="82"/>
              </a:cxn>
              <a:cxn ang="0">
                <a:pos x="146" y="76"/>
              </a:cxn>
              <a:cxn ang="0">
                <a:pos x="158" y="65"/>
              </a:cxn>
              <a:cxn ang="0">
                <a:pos x="184" y="47"/>
              </a:cxn>
              <a:cxn ang="0">
                <a:pos x="217" y="6"/>
              </a:cxn>
              <a:cxn ang="0">
                <a:pos x="238" y="12"/>
              </a:cxn>
              <a:cxn ang="0">
                <a:pos x="246" y="30"/>
              </a:cxn>
            </a:cxnLst>
            <a:rect l="0" t="0" r="r" b="b"/>
            <a:pathLst>
              <a:path w="246" h="356">
                <a:moveTo>
                  <a:pt x="246" y="30"/>
                </a:moveTo>
                <a:cubicBezTo>
                  <a:pt x="241" y="39"/>
                  <a:pt x="243" y="50"/>
                  <a:pt x="239" y="60"/>
                </a:cubicBezTo>
                <a:cubicBezTo>
                  <a:pt x="236" y="68"/>
                  <a:pt x="231" y="70"/>
                  <a:pt x="224" y="74"/>
                </a:cubicBezTo>
                <a:cubicBezTo>
                  <a:pt x="219" y="77"/>
                  <a:pt x="212" y="80"/>
                  <a:pt x="212" y="87"/>
                </a:cubicBezTo>
                <a:cubicBezTo>
                  <a:pt x="214" y="94"/>
                  <a:pt x="222" y="91"/>
                  <a:pt x="226" y="95"/>
                </a:cubicBezTo>
                <a:cubicBezTo>
                  <a:pt x="230" y="99"/>
                  <a:pt x="231" y="111"/>
                  <a:pt x="229" y="116"/>
                </a:cubicBezTo>
                <a:cubicBezTo>
                  <a:pt x="227" y="121"/>
                  <a:pt x="228" y="122"/>
                  <a:pt x="229" y="126"/>
                </a:cubicBezTo>
                <a:cubicBezTo>
                  <a:pt x="230" y="130"/>
                  <a:pt x="226" y="132"/>
                  <a:pt x="226" y="135"/>
                </a:cubicBezTo>
                <a:cubicBezTo>
                  <a:pt x="226" y="135"/>
                  <a:pt x="226" y="135"/>
                  <a:pt x="226" y="135"/>
                </a:cubicBezTo>
                <a:cubicBezTo>
                  <a:pt x="221" y="136"/>
                  <a:pt x="216" y="136"/>
                  <a:pt x="211" y="137"/>
                </a:cubicBezTo>
                <a:cubicBezTo>
                  <a:pt x="204" y="138"/>
                  <a:pt x="199" y="143"/>
                  <a:pt x="194" y="149"/>
                </a:cubicBezTo>
                <a:cubicBezTo>
                  <a:pt x="192" y="151"/>
                  <a:pt x="191" y="153"/>
                  <a:pt x="189" y="155"/>
                </a:cubicBezTo>
                <a:cubicBezTo>
                  <a:pt x="187" y="157"/>
                  <a:pt x="184" y="161"/>
                  <a:pt x="183" y="163"/>
                </a:cubicBezTo>
                <a:cubicBezTo>
                  <a:pt x="180" y="167"/>
                  <a:pt x="176" y="165"/>
                  <a:pt x="175" y="172"/>
                </a:cubicBezTo>
                <a:cubicBezTo>
                  <a:pt x="174" y="176"/>
                  <a:pt x="175" y="179"/>
                  <a:pt x="174" y="183"/>
                </a:cubicBezTo>
                <a:cubicBezTo>
                  <a:pt x="174" y="186"/>
                  <a:pt x="172" y="189"/>
                  <a:pt x="172" y="192"/>
                </a:cubicBezTo>
                <a:cubicBezTo>
                  <a:pt x="171" y="198"/>
                  <a:pt x="172" y="204"/>
                  <a:pt x="171" y="210"/>
                </a:cubicBezTo>
                <a:cubicBezTo>
                  <a:pt x="171" y="212"/>
                  <a:pt x="172" y="229"/>
                  <a:pt x="174" y="229"/>
                </a:cubicBezTo>
                <a:cubicBezTo>
                  <a:pt x="178" y="231"/>
                  <a:pt x="183" y="228"/>
                  <a:pt x="188" y="229"/>
                </a:cubicBezTo>
                <a:cubicBezTo>
                  <a:pt x="192" y="231"/>
                  <a:pt x="195" y="233"/>
                  <a:pt x="197" y="238"/>
                </a:cubicBezTo>
                <a:cubicBezTo>
                  <a:pt x="198" y="243"/>
                  <a:pt x="201" y="253"/>
                  <a:pt x="196" y="257"/>
                </a:cubicBezTo>
                <a:cubicBezTo>
                  <a:pt x="192" y="262"/>
                  <a:pt x="191" y="267"/>
                  <a:pt x="192" y="272"/>
                </a:cubicBezTo>
                <a:cubicBezTo>
                  <a:pt x="192" y="272"/>
                  <a:pt x="192" y="272"/>
                  <a:pt x="192" y="272"/>
                </a:cubicBezTo>
                <a:cubicBezTo>
                  <a:pt x="190" y="273"/>
                  <a:pt x="188" y="273"/>
                  <a:pt x="187" y="273"/>
                </a:cubicBezTo>
                <a:cubicBezTo>
                  <a:pt x="182" y="275"/>
                  <a:pt x="180" y="282"/>
                  <a:pt x="180" y="287"/>
                </a:cubicBezTo>
                <a:cubicBezTo>
                  <a:pt x="180" y="287"/>
                  <a:pt x="180" y="287"/>
                  <a:pt x="180" y="287"/>
                </a:cubicBezTo>
                <a:cubicBezTo>
                  <a:pt x="175" y="292"/>
                  <a:pt x="168" y="301"/>
                  <a:pt x="166" y="304"/>
                </a:cubicBezTo>
                <a:cubicBezTo>
                  <a:pt x="159" y="315"/>
                  <a:pt x="155" y="316"/>
                  <a:pt x="143" y="314"/>
                </a:cubicBezTo>
                <a:cubicBezTo>
                  <a:pt x="114" y="309"/>
                  <a:pt x="144" y="336"/>
                  <a:pt x="131" y="341"/>
                </a:cubicBezTo>
                <a:cubicBezTo>
                  <a:pt x="131" y="356"/>
                  <a:pt x="118" y="351"/>
                  <a:pt x="109" y="349"/>
                </a:cubicBezTo>
                <a:cubicBezTo>
                  <a:pt x="94" y="347"/>
                  <a:pt x="93" y="355"/>
                  <a:pt x="84" y="355"/>
                </a:cubicBezTo>
                <a:cubicBezTo>
                  <a:pt x="82" y="347"/>
                  <a:pt x="52" y="330"/>
                  <a:pt x="28" y="319"/>
                </a:cubicBezTo>
                <a:cubicBezTo>
                  <a:pt x="28" y="319"/>
                  <a:pt x="28" y="319"/>
                  <a:pt x="28" y="319"/>
                </a:cubicBezTo>
                <a:cubicBezTo>
                  <a:pt x="34" y="317"/>
                  <a:pt x="46" y="312"/>
                  <a:pt x="53" y="310"/>
                </a:cubicBezTo>
                <a:cubicBezTo>
                  <a:pt x="61" y="308"/>
                  <a:pt x="58" y="304"/>
                  <a:pt x="55" y="298"/>
                </a:cubicBezTo>
                <a:cubicBezTo>
                  <a:pt x="53" y="294"/>
                  <a:pt x="52" y="290"/>
                  <a:pt x="51" y="286"/>
                </a:cubicBezTo>
                <a:cubicBezTo>
                  <a:pt x="49" y="279"/>
                  <a:pt x="49" y="277"/>
                  <a:pt x="50" y="270"/>
                </a:cubicBezTo>
                <a:cubicBezTo>
                  <a:pt x="50" y="270"/>
                  <a:pt x="50" y="270"/>
                  <a:pt x="50" y="270"/>
                </a:cubicBezTo>
                <a:cubicBezTo>
                  <a:pt x="50" y="258"/>
                  <a:pt x="45" y="258"/>
                  <a:pt x="36" y="253"/>
                </a:cubicBezTo>
                <a:cubicBezTo>
                  <a:pt x="31" y="249"/>
                  <a:pt x="24" y="245"/>
                  <a:pt x="24" y="238"/>
                </a:cubicBezTo>
                <a:cubicBezTo>
                  <a:pt x="24" y="233"/>
                  <a:pt x="29" y="230"/>
                  <a:pt x="29" y="226"/>
                </a:cubicBezTo>
                <a:cubicBezTo>
                  <a:pt x="28" y="220"/>
                  <a:pt x="27" y="213"/>
                  <a:pt x="21" y="211"/>
                </a:cubicBezTo>
                <a:cubicBezTo>
                  <a:pt x="19" y="211"/>
                  <a:pt x="15" y="209"/>
                  <a:pt x="13" y="209"/>
                </a:cubicBezTo>
                <a:cubicBezTo>
                  <a:pt x="8" y="210"/>
                  <a:pt x="6" y="211"/>
                  <a:pt x="2" y="208"/>
                </a:cubicBezTo>
                <a:cubicBezTo>
                  <a:pt x="0" y="187"/>
                  <a:pt x="0" y="187"/>
                  <a:pt x="0" y="187"/>
                </a:cubicBezTo>
                <a:cubicBezTo>
                  <a:pt x="0" y="187"/>
                  <a:pt x="0" y="187"/>
                  <a:pt x="0" y="187"/>
                </a:cubicBezTo>
                <a:cubicBezTo>
                  <a:pt x="10" y="175"/>
                  <a:pt x="10" y="175"/>
                  <a:pt x="10" y="175"/>
                </a:cubicBezTo>
                <a:cubicBezTo>
                  <a:pt x="13" y="155"/>
                  <a:pt x="13" y="155"/>
                  <a:pt x="13" y="155"/>
                </a:cubicBezTo>
                <a:cubicBezTo>
                  <a:pt x="14" y="152"/>
                  <a:pt x="15" y="143"/>
                  <a:pt x="16" y="142"/>
                </a:cubicBezTo>
                <a:cubicBezTo>
                  <a:pt x="19" y="138"/>
                  <a:pt x="23" y="141"/>
                  <a:pt x="26" y="142"/>
                </a:cubicBezTo>
                <a:cubicBezTo>
                  <a:pt x="37" y="145"/>
                  <a:pt x="52" y="135"/>
                  <a:pt x="62" y="129"/>
                </a:cubicBezTo>
                <a:cubicBezTo>
                  <a:pt x="66" y="125"/>
                  <a:pt x="66" y="125"/>
                  <a:pt x="66" y="125"/>
                </a:cubicBezTo>
                <a:cubicBezTo>
                  <a:pt x="66" y="125"/>
                  <a:pt x="66" y="125"/>
                  <a:pt x="66" y="125"/>
                </a:cubicBezTo>
                <a:cubicBezTo>
                  <a:pt x="72" y="129"/>
                  <a:pt x="74" y="123"/>
                  <a:pt x="80" y="120"/>
                </a:cubicBezTo>
                <a:cubicBezTo>
                  <a:pt x="89" y="114"/>
                  <a:pt x="101" y="132"/>
                  <a:pt x="114" y="124"/>
                </a:cubicBezTo>
                <a:cubicBezTo>
                  <a:pt x="119" y="121"/>
                  <a:pt x="135" y="115"/>
                  <a:pt x="124" y="110"/>
                </a:cubicBezTo>
                <a:cubicBezTo>
                  <a:pt x="111" y="105"/>
                  <a:pt x="125" y="86"/>
                  <a:pt x="131" y="82"/>
                </a:cubicBezTo>
                <a:cubicBezTo>
                  <a:pt x="136" y="79"/>
                  <a:pt x="143" y="84"/>
                  <a:pt x="146" y="76"/>
                </a:cubicBezTo>
                <a:cubicBezTo>
                  <a:pt x="148" y="70"/>
                  <a:pt x="152" y="68"/>
                  <a:pt x="158" y="65"/>
                </a:cubicBezTo>
                <a:cubicBezTo>
                  <a:pt x="167" y="61"/>
                  <a:pt x="184" y="59"/>
                  <a:pt x="184" y="47"/>
                </a:cubicBezTo>
                <a:cubicBezTo>
                  <a:pt x="184" y="27"/>
                  <a:pt x="201" y="15"/>
                  <a:pt x="217" y="6"/>
                </a:cubicBezTo>
                <a:cubicBezTo>
                  <a:pt x="227" y="0"/>
                  <a:pt x="231" y="4"/>
                  <a:pt x="238" y="12"/>
                </a:cubicBezTo>
                <a:cubicBezTo>
                  <a:pt x="241" y="16"/>
                  <a:pt x="241" y="29"/>
                  <a:pt x="246" y="3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6" name="Freeform 44"/>
          <p:cNvSpPr>
            <a:spLocks/>
          </p:cNvSpPr>
          <p:nvPr/>
        </p:nvSpPr>
        <p:spPr bwMode="auto">
          <a:xfrm>
            <a:off x="6736304" y="3009958"/>
            <a:ext cx="614940" cy="637079"/>
          </a:xfrm>
          <a:custGeom>
            <a:avLst/>
            <a:gdLst/>
            <a:ahLst/>
            <a:cxnLst>
              <a:cxn ang="0">
                <a:pos x="52" y="71"/>
              </a:cxn>
              <a:cxn ang="0">
                <a:pos x="28" y="74"/>
              </a:cxn>
              <a:cxn ang="0">
                <a:pos x="24" y="94"/>
              </a:cxn>
              <a:cxn ang="0">
                <a:pos x="3" y="153"/>
              </a:cxn>
              <a:cxn ang="0">
                <a:pos x="3" y="153"/>
              </a:cxn>
              <a:cxn ang="0">
                <a:pos x="13" y="153"/>
              </a:cxn>
              <a:cxn ang="0">
                <a:pos x="17" y="161"/>
              </a:cxn>
              <a:cxn ang="0">
                <a:pos x="20" y="185"/>
              </a:cxn>
              <a:cxn ang="0">
                <a:pos x="19" y="202"/>
              </a:cxn>
              <a:cxn ang="0">
                <a:pos x="36" y="202"/>
              </a:cxn>
              <a:cxn ang="0">
                <a:pos x="57" y="207"/>
              </a:cxn>
              <a:cxn ang="0">
                <a:pos x="60" y="192"/>
              </a:cxn>
              <a:cxn ang="0">
                <a:pos x="82" y="182"/>
              </a:cxn>
              <a:cxn ang="0">
                <a:pos x="106" y="181"/>
              </a:cxn>
              <a:cxn ang="0">
                <a:pos x="123" y="179"/>
              </a:cxn>
              <a:cxn ang="0">
                <a:pos x="131" y="189"/>
              </a:cxn>
              <a:cxn ang="0">
                <a:pos x="137" y="190"/>
              </a:cxn>
              <a:cxn ang="0">
                <a:pos x="137" y="190"/>
              </a:cxn>
              <a:cxn ang="0">
                <a:pos x="142" y="187"/>
              </a:cxn>
              <a:cxn ang="0">
                <a:pos x="150" y="182"/>
              </a:cxn>
              <a:cxn ang="0">
                <a:pos x="157" y="180"/>
              </a:cxn>
              <a:cxn ang="0">
                <a:pos x="170" y="174"/>
              </a:cxn>
              <a:cxn ang="0">
                <a:pos x="177" y="164"/>
              </a:cxn>
              <a:cxn ang="0">
                <a:pos x="186" y="160"/>
              </a:cxn>
              <a:cxn ang="0">
                <a:pos x="194" y="143"/>
              </a:cxn>
              <a:cxn ang="0">
                <a:pos x="192" y="138"/>
              </a:cxn>
              <a:cxn ang="0">
                <a:pos x="196" y="135"/>
              </a:cxn>
              <a:cxn ang="0">
                <a:pos x="201" y="129"/>
              </a:cxn>
              <a:cxn ang="0">
                <a:pos x="201" y="129"/>
              </a:cxn>
              <a:cxn ang="0">
                <a:pos x="189" y="112"/>
              </a:cxn>
              <a:cxn ang="0">
                <a:pos x="189" y="94"/>
              </a:cxn>
              <a:cxn ang="0">
                <a:pos x="179" y="87"/>
              </a:cxn>
              <a:cxn ang="0">
                <a:pos x="166" y="82"/>
              </a:cxn>
              <a:cxn ang="0">
                <a:pos x="167" y="72"/>
              </a:cxn>
              <a:cxn ang="0">
                <a:pos x="167" y="48"/>
              </a:cxn>
              <a:cxn ang="0">
                <a:pos x="165" y="42"/>
              </a:cxn>
              <a:cxn ang="0">
                <a:pos x="165" y="42"/>
              </a:cxn>
              <a:cxn ang="0">
                <a:pos x="153" y="43"/>
              </a:cxn>
              <a:cxn ang="0">
                <a:pos x="144" y="34"/>
              </a:cxn>
              <a:cxn ang="0">
                <a:pos x="138" y="27"/>
              </a:cxn>
              <a:cxn ang="0">
                <a:pos x="134" y="18"/>
              </a:cxn>
              <a:cxn ang="0">
                <a:pos x="127" y="14"/>
              </a:cxn>
              <a:cxn ang="0">
                <a:pos x="119" y="1"/>
              </a:cxn>
              <a:cxn ang="0">
                <a:pos x="111" y="0"/>
              </a:cxn>
              <a:cxn ang="0">
                <a:pos x="111" y="0"/>
              </a:cxn>
              <a:cxn ang="0">
                <a:pos x="97" y="12"/>
              </a:cxn>
              <a:cxn ang="0">
                <a:pos x="86" y="14"/>
              </a:cxn>
              <a:cxn ang="0">
                <a:pos x="89" y="22"/>
              </a:cxn>
              <a:cxn ang="0">
                <a:pos x="89" y="50"/>
              </a:cxn>
              <a:cxn ang="0">
                <a:pos x="75" y="70"/>
              </a:cxn>
              <a:cxn ang="0">
                <a:pos x="52" y="71"/>
              </a:cxn>
            </a:cxnLst>
            <a:rect l="0" t="0" r="r" b="b"/>
            <a:pathLst>
              <a:path w="201" h="208">
                <a:moveTo>
                  <a:pt x="52" y="71"/>
                </a:moveTo>
                <a:cubicBezTo>
                  <a:pt x="28" y="74"/>
                  <a:pt x="28" y="74"/>
                  <a:pt x="28" y="74"/>
                </a:cubicBezTo>
                <a:cubicBezTo>
                  <a:pt x="26" y="80"/>
                  <a:pt x="26" y="87"/>
                  <a:pt x="24" y="94"/>
                </a:cubicBezTo>
                <a:cubicBezTo>
                  <a:pt x="22" y="102"/>
                  <a:pt x="0" y="150"/>
                  <a:pt x="3" y="153"/>
                </a:cubicBezTo>
                <a:cubicBezTo>
                  <a:pt x="3" y="153"/>
                  <a:pt x="3" y="153"/>
                  <a:pt x="3" y="153"/>
                </a:cubicBezTo>
                <a:cubicBezTo>
                  <a:pt x="5" y="154"/>
                  <a:pt x="11" y="153"/>
                  <a:pt x="13" y="153"/>
                </a:cubicBezTo>
                <a:cubicBezTo>
                  <a:pt x="15" y="153"/>
                  <a:pt x="16" y="159"/>
                  <a:pt x="17" y="161"/>
                </a:cubicBezTo>
                <a:cubicBezTo>
                  <a:pt x="20" y="166"/>
                  <a:pt x="20" y="179"/>
                  <a:pt x="20" y="185"/>
                </a:cubicBezTo>
                <a:cubicBezTo>
                  <a:pt x="20" y="188"/>
                  <a:pt x="17" y="202"/>
                  <a:pt x="19" y="202"/>
                </a:cubicBezTo>
                <a:cubicBezTo>
                  <a:pt x="23" y="188"/>
                  <a:pt x="30" y="196"/>
                  <a:pt x="36" y="202"/>
                </a:cubicBezTo>
                <a:cubicBezTo>
                  <a:pt x="42" y="208"/>
                  <a:pt x="49" y="207"/>
                  <a:pt x="57" y="207"/>
                </a:cubicBezTo>
                <a:cubicBezTo>
                  <a:pt x="62" y="207"/>
                  <a:pt x="58" y="196"/>
                  <a:pt x="60" y="192"/>
                </a:cubicBezTo>
                <a:cubicBezTo>
                  <a:pt x="63" y="186"/>
                  <a:pt x="77" y="176"/>
                  <a:pt x="82" y="182"/>
                </a:cubicBezTo>
                <a:cubicBezTo>
                  <a:pt x="92" y="192"/>
                  <a:pt x="96" y="183"/>
                  <a:pt x="106" y="181"/>
                </a:cubicBezTo>
                <a:cubicBezTo>
                  <a:pt x="110" y="180"/>
                  <a:pt x="119" y="176"/>
                  <a:pt x="123" y="179"/>
                </a:cubicBezTo>
                <a:cubicBezTo>
                  <a:pt x="126" y="182"/>
                  <a:pt x="126" y="190"/>
                  <a:pt x="131" y="189"/>
                </a:cubicBezTo>
                <a:cubicBezTo>
                  <a:pt x="137" y="190"/>
                  <a:pt x="137" y="190"/>
                  <a:pt x="137" y="190"/>
                </a:cubicBezTo>
                <a:cubicBezTo>
                  <a:pt x="137" y="190"/>
                  <a:pt x="137" y="190"/>
                  <a:pt x="137" y="190"/>
                </a:cubicBezTo>
                <a:cubicBezTo>
                  <a:pt x="142" y="187"/>
                  <a:pt x="142" y="187"/>
                  <a:pt x="142" y="187"/>
                </a:cubicBezTo>
                <a:cubicBezTo>
                  <a:pt x="145" y="185"/>
                  <a:pt x="147" y="183"/>
                  <a:pt x="150" y="182"/>
                </a:cubicBezTo>
                <a:cubicBezTo>
                  <a:pt x="157" y="180"/>
                  <a:pt x="157" y="180"/>
                  <a:pt x="157" y="180"/>
                </a:cubicBezTo>
                <a:cubicBezTo>
                  <a:pt x="163" y="178"/>
                  <a:pt x="168" y="180"/>
                  <a:pt x="170" y="174"/>
                </a:cubicBezTo>
                <a:cubicBezTo>
                  <a:pt x="173" y="171"/>
                  <a:pt x="174" y="166"/>
                  <a:pt x="177" y="164"/>
                </a:cubicBezTo>
                <a:cubicBezTo>
                  <a:pt x="180" y="162"/>
                  <a:pt x="183" y="161"/>
                  <a:pt x="186" y="160"/>
                </a:cubicBezTo>
                <a:cubicBezTo>
                  <a:pt x="191" y="159"/>
                  <a:pt x="197" y="147"/>
                  <a:pt x="194" y="143"/>
                </a:cubicBezTo>
                <a:cubicBezTo>
                  <a:pt x="193" y="141"/>
                  <a:pt x="191" y="140"/>
                  <a:pt x="192" y="138"/>
                </a:cubicBezTo>
                <a:cubicBezTo>
                  <a:pt x="193" y="137"/>
                  <a:pt x="195" y="137"/>
                  <a:pt x="196" y="135"/>
                </a:cubicBezTo>
                <a:cubicBezTo>
                  <a:pt x="197" y="132"/>
                  <a:pt x="198" y="131"/>
                  <a:pt x="201" y="129"/>
                </a:cubicBezTo>
                <a:cubicBezTo>
                  <a:pt x="201" y="129"/>
                  <a:pt x="201" y="129"/>
                  <a:pt x="201" y="129"/>
                </a:cubicBezTo>
                <a:cubicBezTo>
                  <a:pt x="199" y="122"/>
                  <a:pt x="192" y="119"/>
                  <a:pt x="189" y="112"/>
                </a:cubicBezTo>
                <a:cubicBezTo>
                  <a:pt x="186" y="106"/>
                  <a:pt x="195" y="100"/>
                  <a:pt x="189" y="94"/>
                </a:cubicBezTo>
                <a:cubicBezTo>
                  <a:pt x="187" y="91"/>
                  <a:pt x="182" y="89"/>
                  <a:pt x="179" y="87"/>
                </a:cubicBezTo>
                <a:cubicBezTo>
                  <a:pt x="176" y="86"/>
                  <a:pt x="168" y="85"/>
                  <a:pt x="166" y="82"/>
                </a:cubicBezTo>
                <a:cubicBezTo>
                  <a:pt x="165" y="80"/>
                  <a:pt x="167" y="75"/>
                  <a:pt x="167" y="72"/>
                </a:cubicBezTo>
                <a:cubicBezTo>
                  <a:pt x="167" y="64"/>
                  <a:pt x="168" y="56"/>
                  <a:pt x="167" y="48"/>
                </a:cubicBezTo>
                <a:cubicBezTo>
                  <a:pt x="167" y="46"/>
                  <a:pt x="165" y="44"/>
                  <a:pt x="165" y="42"/>
                </a:cubicBezTo>
                <a:cubicBezTo>
                  <a:pt x="165" y="42"/>
                  <a:pt x="165" y="42"/>
                  <a:pt x="165" y="42"/>
                </a:cubicBezTo>
                <a:cubicBezTo>
                  <a:pt x="161" y="42"/>
                  <a:pt x="157" y="43"/>
                  <a:pt x="153" y="43"/>
                </a:cubicBezTo>
                <a:cubicBezTo>
                  <a:pt x="149" y="42"/>
                  <a:pt x="147" y="36"/>
                  <a:pt x="144" y="34"/>
                </a:cubicBezTo>
                <a:cubicBezTo>
                  <a:pt x="141" y="32"/>
                  <a:pt x="139" y="30"/>
                  <a:pt x="138" y="27"/>
                </a:cubicBezTo>
                <a:cubicBezTo>
                  <a:pt x="137" y="24"/>
                  <a:pt x="136" y="20"/>
                  <a:pt x="134" y="18"/>
                </a:cubicBezTo>
                <a:cubicBezTo>
                  <a:pt x="132" y="16"/>
                  <a:pt x="129" y="16"/>
                  <a:pt x="127" y="14"/>
                </a:cubicBezTo>
                <a:cubicBezTo>
                  <a:pt x="119" y="1"/>
                  <a:pt x="119" y="1"/>
                  <a:pt x="119" y="1"/>
                </a:cubicBezTo>
                <a:cubicBezTo>
                  <a:pt x="111" y="0"/>
                  <a:pt x="111" y="0"/>
                  <a:pt x="111" y="0"/>
                </a:cubicBezTo>
                <a:cubicBezTo>
                  <a:pt x="111" y="0"/>
                  <a:pt x="111" y="0"/>
                  <a:pt x="111" y="0"/>
                </a:cubicBezTo>
                <a:cubicBezTo>
                  <a:pt x="107" y="3"/>
                  <a:pt x="103" y="11"/>
                  <a:pt x="97" y="12"/>
                </a:cubicBezTo>
                <a:cubicBezTo>
                  <a:pt x="95" y="13"/>
                  <a:pt x="85" y="12"/>
                  <a:pt x="86" y="14"/>
                </a:cubicBezTo>
                <a:cubicBezTo>
                  <a:pt x="86" y="17"/>
                  <a:pt x="87" y="19"/>
                  <a:pt x="89" y="22"/>
                </a:cubicBezTo>
                <a:cubicBezTo>
                  <a:pt x="97" y="34"/>
                  <a:pt x="94" y="37"/>
                  <a:pt x="89" y="50"/>
                </a:cubicBezTo>
                <a:cubicBezTo>
                  <a:pt x="86" y="59"/>
                  <a:pt x="78" y="62"/>
                  <a:pt x="75" y="70"/>
                </a:cubicBezTo>
                <a:cubicBezTo>
                  <a:pt x="52" y="71"/>
                  <a:pt x="52" y="71"/>
                  <a:pt x="52" y="71"/>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7" name="Freeform 45"/>
          <p:cNvSpPr>
            <a:spLocks/>
          </p:cNvSpPr>
          <p:nvPr/>
        </p:nvSpPr>
        <p:spPr bwMode="auto">
          <a:xfrm>
            <a:off x="7115107" y="3405981"/>
            <a:ext cx="582964" cy="575584"/>
          </a:xfrm>
          <a:custGeom>
            <a:avLst/>
            <a:gdLst/>
            <a:ahLst/>
            <a:cxnLst>
              <a:cxn ang="0">
                <a:pos x="119" y="180"/>
              </a:cxn>
              <a:cxn ang="0">
                <a:pos x="129" y="168"/>
              </a:cxn>
              <a:cxn ang="0">
                <a:pos x="132" y="148"/>
              </a:cxn>
              <a:cxn ang="0">
                <a:pos x="135" y="135"/>
              </a:cxn>
              <a:cxn ang="0">
                <a:pos x="145" y="135"/>
              </a:cxn>
              <a:cxn ang="0">
                <a:pos x="181" y="122"/>
              </a:cxn>
              <a:cxn ang="0">
                <a:pos x="185" y="118"/>
              </a:cxn>
              <a:cxn ang="0">
                <a:pos x="185" y="118"/>
              </a:cxn>
              <a:cxn ang="0">
                <a:pos x="184" y="112"/>
              </a:cxn>
              <a:cxn ang="0">
                <a:pos x="189" y="95"/>
              </a:cxn>
              <a:cxn ang="0">
                <a:pos x="189" y="78"/>
              </a:cxn>
              <a:cxn ang="0">
                <a:pos x="190" y="47"/>
              </a:cxn>
              <a:cxn ang="0">
                <a:pos x="170" y="43"/>
              </a:cxn>
              <a:cxn ang="0">
                <a:pos x="157" y="32"/>
              </a:cxn>
              <a:cxn ang="0">
                <a:pos x="149" y="15"/>
              </a:cxn>
              <a:cxn ang="0">
                <a:pos x="137" y="5"/>
              </a:cxn>
              <a:cxn ang="0">
                <a:pos x="137" y="5"/>
              </a:cxn>
              <a:cxn ang="0">
                <a:pos x="120" y="13"/>
              </a:cxn>
              <a:cxn ang="0">
                <a:pos x="103" y="12"/>
              </a:cxn>
              <a:cxn ang="0">
                <a:pos x="95" y="17"/>
              </a:cxn>
              <a:cxn ang="0">
                <a:pos x="86" y="6"/>
              </a:cxn>
              <a:cxn ang="0">
                <a:pos x="77" y="0"/>
              </a:cxn>
              <a:cxn ang="0">
                <a:pos x="77" y="0"/>
              </a:cxn>
              <a:cxn ang="0">
                <a:pos x="72" y="6"/>
              </a:cxn>
              <a:cxn ang="0">
                <a:pos x="68" y="9"/>
              </a:cxn>
              <a:cxn ang="0">
                <a:pos x="70" y="14"/>
              </a:cxn>
              <a:cxn ang="0">
                <a:pos x="62" y="31"/>
              </a:cxn>
              <a:cxn ang="0">
                <a:pos x="53" y="35"/>
              </a:cxn>
              <a:cxn ang="0">
                <a:pos x="46" y="45"/>
              </a:cxn>
              <a:cxn ang="0">
                <a:pos x="33" y="51"/>
              </a:cxn>
              <a:cxn ang="0">
                <a:pos x="26" y="53"/>
              </a:cxn>
              <a:cxn ang="0">
                <a:pos x="18" y="58"/>
              </a:cxn>
              <a:cxn ang="0">
                <a:pos x="13" y="61"/>
              </a:cxn>
              <a:cxn ang="0">
                <a:pos x="13" y="61"/>
              </a:cxn>
              <a:cxn ang="0">
                <a:pos x="8" y="68"/>
              </a:cxn>
              <a:cxn ang="0">
                <a:pos x="8" y="79"/>
              </a:cxn>
              <a:cxn ang="0">
                <a:pos x="18" y="86"/>
              </a:cxn>
              <a:cxn ang="0">
                <a:pos x="37" y="96"/>
              </a:cxn>
              <a:cxn ang="0">
                <a:pos x="44" y="106"/>
              </a:cxn>
              <a:cxn ang="0">
                <a:pos x="53" y="117"/>
              </a:cxn>
              <a:cxn ang="0">
                <a:pos x="60" y="135"/>
              </a:cxn>
              <a:cxn ang="0">
                <a:pos x="53" y="148"/>
              </a:cxn>
              <a:cxn ang="0">
                <a:pos x="50" y="156"/>
              </a:cxn>
              <a:cxn ang="0">
                <a:pos x="52" y="171"/>
              </a:cxn>
              <a:cxn ang="0">
                <a:pos x="58" y="177"/>
              </a:cxn>
              <a:cxn ang="0">
                <a:pos x="63" y="184"/>
              </a:cxn>
              <a:cxn ang="0">
                <a:pos x="66" y="188"/>
              </a:cxn>
              <a:cxn ang="0">
                <a:pos x="66" y="188"/>
              </a:cxn>
              <a:cxn ang="0">
                <a:pos x="80" y="185"/>
              </a:cxn>
              <a:cxn ang="0">
                <a:pos x="103" y="182"/>
              </a:cxn>
              <a:cxn ang="0">
                <a:pos x="119" y="180"/>
              </a:cxn>
            </a:cxnLst>
            <a:rect l="0" t="0" r="r" b="b"/>
            <a:pathLst>
              <a:path w="190" h="188">
                <a:moveTo>
                  <a:pt x="119" y="180"/>
                </a:moveTo>
                <a:cubicBezTo>
                  <a:pt x="129" y="168"/>
                  <a:pt x="129" y="168"/>
                  <a:pt x="129" y="168"/>
                </a:cubicBezTo>
                <a:cubicBezTo>
                  <a:pt x="132" y="148"/>
                  <a:pt x="132" y="148"/>
                  <a:pt x="132" y="148"/>
                </a:cubicBezTo>
                <a:cubicBezTo>
                  <a:pt x="133" y="145"/>
                  <a:pt x="134" y="136"/>
                  <a:pt x="135" y="135"/>
                </a:cubicBezTo>
                <a:cubicBezTo>
                  <a:pt x="138" y="131"/>
                  <a:pt x="142" y="134"/>
                  <a:pt x="145" y="135"/>
                </a:cubicBezTo>
                <a:cubicBezTo>
                  <a:pt x="156" y="138"/>
                  <a:pt x="171" y="128"/>
                  <a:pt x="181" y="122"/>
                </a:cubicBezTo>
                <a:cubicBezTo>
                  <a:pt x="185" y="118"/>
                  <a:pt x="185" y="118"/>
                  <a:pt x="185" y="118"/>
                </a:cubicBezTo>
                <a:cubicBezTo>
                  <a:pt x="185" y="118"/>
                  <a:pt x="185" y="118"/>
                  <a:pt x="185" y="118"/>
                </a:cubicBezTo>
                <a:cubicBezTo>
                  <a:pt x="184" y="112"/>
                  <a:pt x="184" y="112"/>
                  <a:pt x="184" y="112"/>
                </a:cubicBezTo>
                <a:cubicBezTo>
                  <a:pt x="184" y="106"/>
                  <a:pt x="188" y="101"/>
                  <a:pt x="189" y="95"/>
                </a:cubicBezTo>
                <a:cubicBezTo>
                  <a:pt x="189" y="90"/>
                  <a:pt x="190" y="84"/>
                  <a:pt x="189" y="78"/>
                </a:cubicBezTo>
                <a:cubicBezTo>
                  <a:pt x="188" y="68"/>
                  <a:pt x="190" y="57"/>
                  <a:pt x="190" y="47"/>
                </a:cubicBezTo>
                <a:cubicBezTo>
                  <a:pt x="190" y="43"/>
                  <a:pt x="173" y="43"/>
                  <a:pt x="170" y="43"/>
                </a:cubicBezTo>
                <a:cubicBezTo>
                  <a:pt x="160" y="43"/>
                  <a:pt x="160" y="40"/>
                  <a:pt x="157" y="32"/>
                </a:cubicBezTo>
                <a:cubicBezTo>
                  <a:pt x="155" y="27"/>
                  <a:pt x="152" y="20"/>
                  <a:pt x="149" y="15"/>
                </a:cubicBezTo>
                <a:cubicBezTo>
                  <a:pt x="146" y="11"/>
                  <a:pt x="141" y="9"/>
                  <a:pt x="137" y="5"/>
                </a:cubicBezTo>
                <a:cubicBezTo>
                  <a:pt x="137" y="5"/>
                  <a:pt x="137" y="5"/>
                  <a:pt x="137" y="5"/>
                </a:cubicBezTo>
                <a:cubicBezTo>
                  <a:pt x="130" y="6"/>
                  <a:pt x="126" y="11"/>
                  <a:pt x="120" y="13"/>
                </a:cubicBezTo>
                <a:cubicBezTo>
                  <a:pt x="113" y="15"/>
                  <a:pt x="109" y="9"/>
                  <a:pt x="103" y="12"/>
                </a:cubicBezTo>
                <a:cubicBezTo>
                  <a:pt x="101" y="13"/>
                  <a:pt x="96" y="17"/>
                  <a:pt x="95" y="17"/>
                </a:cubicBezTo>
                <a:cubicBezTo>
                  <a:pt x="90" y="16"/>
                  <a:pt x="88" y="9"/>
                  <a:pt x="86" y="6"/>
                </a:cubicBezTo>
                <a:cubicBezTo>
                  <a:pt x="84" y="3"/>
                  <a:pt x="80" y="2"/>
                  <a:pt x="77" y="0"/>
                </a:cubicBezTo>
                <a:cubicBezTo>
                  <a:pt x="77" y="0"/>
                  <a:pt x="77" y="0"/>
                  <a:pt x="77" y="0"/>
                </a:cubicBezTo>
                <a:cubicBezTo>
                  <a:pt x="74" y="2"/>
                  <a:pt x="73" y="3"/>
                  <a:pt x="72" y="6"/>
                </a:cubicBezTo>
                <a:cubicBezTo>
                  <a:pt x="71" y="8"/>
                  <a:pt x="69" y="8"/>
                  <a:pt x="68" y="9"/>
                </a:cubicBezTo>
                <a:cubicBezTo>
                  <a:pt x="67" y="11"/>
                  <a:pt x="69" y="12"/>
                  <a:pt x="70" y="14"/>
                </a:cubicBezTo>
                <a:cubicBezTo>
                  <a:pt x="73" y="18"/>
                  <a:pt x="67" y="30"/>
                  <a:pt x="62" y="31"/>
                </a:cubicBezTo>
                <a:cubicBezTo>
                  <a:pt x="59" y="32"/>
                  <a:pt x="56" y="33"/>
                  <a:pt x="53" y="35"/>
                </a:cubicBezTo>
                <a:cubicBezTo>
                  <a:pt x="50" y="37"/>
                  <a:pt x="49" y="42"/>
                  <a:pt x="46" y="45"/>
                </a:cubicBezTo>
                <a:cubicBezTo>
                  <a:pt x="44" y="51"/>
                  <a:pt x="39" y="49"/>
                  <a:pt x="33" y="51"/>
                </a:cubicBezTo>
                <a:cubicBezTo>
                  <a:pt x="26" y="53"/>
                  <a:pt x="26" y="53"/>
                  <a:pt x="26" y="53"/>
                </a:cubicBezTo>
                <a:cubicBezTo>
                  <a:pt x="23" y="54"/>
                  <a:pt x="21" y="56"/>
                  <a:pt x="18" y="58"/>
                </a:cubicBezTo>
                <a:cubicBezTo>
                  <a:pt x="13" y="61"/>
                  <a:pt x="13" y="61"/>
                  <a:pt x="13" y="61"/>
                </a:cubicBezTo>
                <a:cubicBezTo>
                  <a:pt x="13" y="61"/>
                  <a:pt x="13" y="61"/>
                  <a:pt x="13" y="61"/>
                </a:cubicBezTo>
                <a:cubicBezTo>
                  <a:pt x="12" y="64"/>
                  <a:pt x="12" y="66"/>
                  <a:pt x="8" y="68"/>
                </a:cubicBezTo>
                <a:cubicBezTo>
                  <a:pt x="0" y="71"/>
                  <a:pt x="5" y="74"/>
                  <a:pt x="8" y="79"/>
                </a:cubicBezTo>
                <a:cubicBezTo>
                  <a:pt x="11" y="82"/>
                  <a:pt x="16" y="81"/>
                  <a:pt x="18" y="86"/>
                </a:cubicBezTo>
                <a:cubicBezTo>
                  <a:pt x="23" y="97"/>
                  <a:pt x="32" y="89"/>
                  <a:pt x="37" y="96"/>
                </a:cubicBezTo>
                <a:cubicBezTo>
                  <a:pt x="40" y="99"/>
                  <a:pt x="42" y="103"/>
                  <a:pt x="44" y="106"/>
                </a:cubicBezTo>
                <a:cubicBezTo>
                  <a:pt x="47" y="110"/>
                  <a:pt x="50" y="113"/>
                  <a:pt x="53" y="117"/>
                </a:cubicBezTo>
                <a:cubicBezTo>
                  <a:pt x="55" y="124"/>
                  <a:pt x="63" y="127"/>
                  <a:pt x="60" y="135"/>
                </a:cubicBezTo>
                <a:cubicBezTo>
                  <a:pt x="59" y="140"/>
                  <a:pt x="56" y="144"/>
                  <a:pt x="53" y="148"/>
                </a:cubicBezTo>
                <a:cubicBezTo>
                  <a:pt x="50" y="151"/>
                  <a:pt x="46" y="153"/>
                  <a:pt x="50" y="156"/>
                </a:cubicBezTo>
                <a:cubicBezTo>
                  <a:pt x="57" y="163"/>
                  <a:pt x="49" y="164"/>
                  <a:pt x="52" y="171"/>
                </a:cubicBezTo>
                <a:cubicBezTo>
                  <a:pt x="53" y="174"/>
                  <a:pt x="56" y="175"/>
                  <a:pt x="58" y="177"/>
                </a:cubicBezTo>
                <a:cubicBezTo>
                  <a:pt x="60" y="179"/>
                  <a:pt x="61" y="182"/>
                  <a:pt x="63" y="184"/>
                </a:cubicBezTo>
                <a:cubicBezTo>
                  <a:pt x="66" y="188"/>
                  <a:pt x="66" y="188"/>
                  <a:pt x="66" y="188"/>
                </a:cubicBezTo>
                <a:cubicBezTo>
                  <a:pt x="66" y="188"/>
                  <a:pt x="66" y="188"/>
                  <a:pt x="66" y="188"/>
                </a:cubicBezTo>
                <a:cubicBezTo>
                  <a:pt x="72" y="188"/>
                  <a:pt x="75" y="186"/>
                  <a:pt x="80" y="185"/>
                </a:cubicBezTo>
                <a:cubicBezTo>
                  <a:pt x="88" y="183"/>
                  <a:pt x="95" y="185"/>
                  <a:pt x="103" y="182"/>
                </a:cubicBezTo>
                <a:cubicBezTo>
                  <a:pt x="108" y="181"/>
                  <a:pt x="113" y="180"/>
                  <a:pt x="119" y="18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8" name="Freeform 46"/>
          <p:cNvSpPr>
            <a:spLocks/>
          </p:cNvSpPr>
          <p:nvPr/>
        </p:nvSpPr>
        <p:spPr bwMode="auto">
          <a:xfrm>
            <a:off x="7240554" y="2815638"/>
            <a:ext cx="413240" cy="641999"/>
          </a:xfrm>
          <a:custGeom>
            <a:avLst/>
            <a:gdLst/>
            <a:ahLst/>
            <a:cxnLst>
              <a:cxn ang="0">
                <a:pos x="0" y="106"/>
              </a:cxn>
              <a:cxn ang="0">
                <a:pos x="2" y="112"/>
              </a:cxn>
              <a:cxn ang="0">
                <a:pos x="2" y="136"/>
              </a:cxn>
              <a:cxn ang="0">
                <a:pos x="1" y="146"/>
              </a:cxn>
              <a:cxn ang="0">
                <a:pos x="14" y="151"/>
              </a:cxn>
              <a:cxn ang="0">
                <a:pos x="24" y="158"/>
              </a:cxn>
              <a:cxn ang="0">
                <a:pos x="24" y="176"/>
              </a:cxn>
              <a:cxn ang="0">
                <a:pos x="36" y="193"/>
              </a:cxn>
              <a:cxn ang="0">
                <a:pos x="36" y="193"/>
              </a:cxn>
              <a:cxn ang="0">
                <a:pos x="45" y="199"/>
              </a:cxn>
              <a:cxn ang="0">
                <a:pos x="54" y="210"/>
              </a:cxn>
              <a:cxn ang="0">
                <a:pos x="62" y="205"/>
              </a:cxn>
              <a:cxn ang="0">
                <a:pos x="79" y="206"/>
              </a:cxn>
              <a:cxn ang="0">
                <a:pos x="96" y="198"/>
              </a:cxn>
              <a:cxn ang="0">
                <a:pos x="96" y="198"/>
              </a:cxn>
              <a:cxn ang="0">
                <a:pos x="98" y="186"/>
              </a:cxn>
              <a:cxn ang="0">
                <a:pos x="118" y="177"/>
              </a:cxn>
              <a:cxn ang="0">
                <a:pos x="131" y="174"/>
              </a:cxn>
              <a:cxn ang="0">
                <a:pos x="135" y="169"/>
              </a:cxn>
              <a:cxn ang="0">
                <a:pos x="135" y="153"/>
              </a:cxn>
              <a:cxn ang="0">
                <a:pos x="129" y="134"/>
              </a:cxn>
              <a:cxn ang="0">
                <a:pos x="110" y="114"/>
              </a:cxn>
              <a:cxn ang="0">
                <a:pos x="114" y="98"/>
              </a:cxn>
              <a:cxn ang="0">
                <a:pos x="118" y="78"/>
              </a:cxn>
              <a:cxn ang="0">
                <a:pos x="120" y="70"/>
              </a:cxn>
              <a:cxn ang="0">
                <a:pos x="120" y="70"/>
              </a:cxn>
              <a:cxn ang="0">
                <a:pos x="117" y="60"/>
              </a:cxn>
              <a:cxn ang="0">
                <a:pos x="113" y="44"/>
              </a:cxn>
              <a:cxn ang="0">
                <a:pos x="110" y="35"/>
              </a:cxn>
              <a:cxn ang="0">
                <a:pos x="107" y="22"/>
              </a:cxn>
              <a:cxn ang="0">
                <a:pos x="89" y="11"/>
              </a:cxn>
              <a:cxn ang="0">
                <a:pos x="56" y="0"/>
              </a:cxn>
              <a:cxn ang="0">
                <a:pos x="56" y="0"/>
              </a:cxn>
              <a:cxn ang="0">
                <a:pos x="55" y="9"/>
              </a:cxn>
              <a:cxn ang="0">
                <a:pos x="49" y="22"/>
              </a:cxn>
              <a:cxn ang="0">
                <a:pos x="56" y="30"/>
              </a:cxn>
              <a:cxn ang="0">
                <a:pos x="47" y="49"/>
              </a:cxn>
              <a:cxn ang="0">
                <a:pos x="46" y="63"/>
              </a:cxn>
              <a:cxn ang="0">
                <a:pos x="35" y="76"/>
              </a:cxn>
              <a:cxn ang="0">
                <a:pos x="27" y="84"/>
              </a:cxn>
              <a:cxn ang="0">
                <a:pos x="15" y="99"/>
              </a:cxn>
              <a:cxn ang="0">
                <a:pos x="0" y="106"/>
              </a:cxn>
            </a:cxnLst>
            <a:rect l="0" t="0" r="r" b="b"/>
            <a:pathLst>
              <a:path w="135" h="210">
                <a:moveTo>
                  <a:pt x="0" y="106"/>
                </a:moveTo>
                <a:cubicBezTo>
                  <a:pt x="0" y="108"/>
                  <a:pt x="2" y="110"/>
                  <a:pt x="2" y="112"/>
                </a:cubicBezTo>
                <a:cubicBezTo>
                  <a:pt x="3" y="120"/>
                  <a:pt x="2" y="128"/>
                  <a:pt x="2" y="136"/>
                </a:cubicBezTo>
                <a:cubicBezTo>
                  <a:pt x="2" y="139"/>
                  <a:pt x="0" y="144"/>
                  <a:pt x="1" y="146"/>
                </a:cubicBezTo>
                <a:cubicBezTo>
                  <a:pt x="3" y="149"/>
                  <a:pt x="11" y="150"/>
                  <a:pt x="14" y="151"/>
                </a:cubicBezTo>
                <a:cubicBezTo>
                  <a:pt x="17" y="153"/>
                  <a:pt x="22" y="155"/>
                  <a:pt x="24" y="158"/>
                </a:cubicBezTo>
                <a:cubicBezTo>
                  <a:pt x="30" y="164"/>
                  <a:pt x="21" y="170"/>
                  <a:pt x="24" y="176"/>
                </a:cubicBezTo>
                <a:cubicBezTo>
                  <a:pt x="27" y="183"/>
                  <a:pt x="34" y="186"/>
                  <a:pt x="36" y="193"/>
                </a:cubicBezTo>
                <a:cubicBezTo>
                  <a:pt x="36" y="193"/>
                  <a:pt x="36" y="193"/>
                  <a:pt x="36" y="193"/>
                </a:cubicBezTo>
                <a:cubicBezTo>
                  <a:pt x="39" y="195"/>
                  <a:pt x="43" y="196"/>
                  <a:pt x="45" y="199"/>
                </a:cubicBezTo>
                <a:cubicBezTo>
                  <a:pt x="47" y="202"/>
                  <a:pt x="49" y="209"/>
                  <a:pt x="54" y="210"/>
                </a:cubicBezTo>
                <a:cubicBezTo>
                  <a:pt x="55" y="210"/>
                  <a:pt x="60" y="206"/>
                  <a:pt x="62" y="205"/>
                </a:cubicBezTo>
                <a:cubicBezTo>
                  <a:pt x="68" y="202"/>
                  <a:pt x="72" y="208"/>
                  <a:pt x="79" y="206"/>
                </a:cubicBezTo>
                <a:cubicBezTo>
                  <a:pt x="85" y="204"/>
                  <a:pt x="89" y="199"/>
                  <a:pt x="96" y="198"/>
                </a:cubicBezTo>
                <a:cubicBezTo>
                  <a:pt x="96" y="198"/>
                  <a:pt x="96" y="198"/>
                  <a:pt x="96" y="198"/>
                </a:cubicBezTo>
                <a:cubicBezTo>
                  <a:pt x="98" y="186"/>
                  <a:pt x="98" y="186"/>
                  <a:pt x="98" y="186"/>
                </a:cubicBezTo>
                <a:cubicBezTo>
                  <a:pt x="103" y="182"/>
                  <a:pt x="111" y="178"/>
                  <a:pt x="118" y="177"/>
                </a:cubicBezTo>
                <a:cubicBezTo>
                  <a:pt x="122" y="176"/>
                  <a:pt x="127" y="175"/>
                  <a:pt x="131" y="174"/>
                </a:cubicBezTo>
                <a:cubicBezTo>
                  <a:pt x="135" y="172"/>
                  <a:pt x="135" y="174"/>
                  <a:pt x="135" y="169"/>
                </a:cubicBezTo>
                <a:cubicBezTo>
                  <a:pt x="135" y="153"/>
                  <a:pt x="135" y="153"/>
                  <a:pt x="135" y="153"/>
                </a:cubicBezTo>
                <a:cubicBezTo>
                  <a:pt x="135" y="146"/>
                  <a:pt x="130" y="141"/>
                  <a:pt x="129" y="134"/>
                </a:cubicBezTo>
                <a:cubicBezTo>
                  <a:pt x="126" y="126"/>
                  <a:pt x="111" y="122"/>
                  <a:pt x="110" y="114"/>
                </a:cubicBezTo>
                <a:cubicBezTo>
                  <a:pt x="109" y="109"/>
                  <a:pt x="112" y="102"/>
                  <a:pt x="114" y="98"/>
                </a:cubicBezTo>
                <a:cubicBezTo>
                  <a:pt x="117" y="91"/>
                  <a:pt x="116" y="85"/>
                  <a:pt x="118" y="78"/>
                </a:cubicBezTo>
                <a:cubicBezTo>
                  <a:pt x="120" y="70"/>
                  <a:pt x="120" y="70"/>
                  <a:pt x="120" y="70"/>
                </a:cubicBezTo>
                <a:cubicBezTo>
                  <a:pt x="120" y="70"/>
                  <a:pt x="120" y="70"/>
                  <a:pt x="120" y="70"/>
                </a:cubicBezTo>
                <a:cubicBezTo>
                  <a:pt x="117" y="60"/>
                  <a:pt x="117" y="60"/>
                  <a:pt x="117" y="60"/>
                </a:cubicBezTo>
                <a:cubicBezTo>
                  <a:pt x="116" y="55"/>
                  <a:pt x="115" y="49"/>
                  <a:pt x="113" y="44"/>
                </a:cubicBezTo>
                <a:cubicBezTo>
                  <a:pt x="112" y="41"/>
                  <a:pt x="110" y="39"/>
                  <a:pt x="110" y="35"/>
                </a:cubicBezTo>
                <a:cubicBezTo>
                  <a:pt x="109" y="31"/>
                  <a:pt x="109" y="26"/>
                  <a:pt x="107" y="22"/>
                </a:cubicBezTo>
                <a:cubicBezTo>
                  <a:pt x="104" y="15"/>
                  <a:pt x="95" y="12"/>
                  <a:pt x="89" y="11"/>
                </a:cubicBezTo>
                <a:cubicBezTo>
                  <a:pt x="56" y="0"/>
                  <a:pt x="56" y="0"/>
                  <a:pt x="56" y="0"/>
                </a:cubicBezTo>
                <a:cubicBezTo>
                  <a:pt x="56" y="0"/>
                  <a:pt x="56" y="0"/>
                  <a:pt x="56" y="0"/>
                </a:cubicBezTo>
                <a:cubicBezTo>
                  <a:pt x="55" y="9"/>
                  <a:pt x="55" y="9"/>
                  <a:pt x="55" y="9"/>
                </a:cubicBezTo>
                <a:cubicBezTo>
                  <a:pt x="53" y="12"/>
                  <a:pt x="48" y="19"/>
                  <a:pt x="49" y="22"/>
                </a:cubicBezTo>
                <a:cubicBezTo>
                  <a:pt x="51" y="26"/>
                  <a:pt x="53" y="28"/>
                  <a:pt x="56" y="30"/>
                </a:cubicBezTo>
                <a:cubicBezTo>
                  <a:pt x="63" y="37"/>
                  <a:pt x="52" y="45"/>
                  <a:pt x="47" y="49"/>
                </a:cubicBezTo>
                <a:cubicBezTo>
                  <a:pt x="43" y="52"/>
                  <a:pt x="47" y="58"/>
                  <a:pt x="46" y="63"/>
                </a:cubicBezTo>
                <a:cubicBezTo>
                  <a:pt x="42" y="68"/>
                  <a:pt x="40" y="72"/>
                  <a:pt x="35" y="76"/>
                </a:cubicBezTo>
                <a:cubicBezTo>
                  <a:pt x="32" y="78"/>
                  <a:pt x="28" y="80"/>
                  <a:pt x="27" y="84"/>
                </a:cubicBezTo>
                <a:cubicBezTo>
                  <a:pt x="23" y="90"/>
                  <a:pt x="20" y="94"/>
                  <a:pt x="15" y="99"/>
                </a:cubicBezTo>
                <a:cubicBezTo>
                  <a:pt x="0" y="106"/>
                  <a:pt x="0" y="106"/>
                  <a:pt x="0" y="106"/>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9" name="Freeform 47"/>
          <p:cNvSpPr>
            <a:spLocks/>
          </p:cNvSpPr>
          <p:nvPr/>
        </p:nvSpPr>
        <p:spPr bwMode="auto">
          <a:xfrm>
            <a:off x="6849453" y="2559823"/>
            <a:ext cx="585423" cy="582964"/>
          </a:xfrm>
          <a:custGeom>
            <a:avLst/>
            <a:gdLst/>
            <a:ahLst/>
            <a:cxnLst>
              <a:cxn ang="0">
                <a:pos x="128" y="189"/>
              </a:cxn>
              <a:cxn ang="0">
                <a:pos x="143" y="182"/>
              </a:cxn>
              <a:cxn ang="0">
                <a:pos x="155" y="167"/>
              </a:cxn>
              <a:cxn ang="0">
                <a:pos x="163" y="159"/>
              </a:cxn>
              <a:cxn ang="0">
                <a:pos x="174" y="146"/>
              </a:cxn>
              <a:cxn ang="0">
                <a:pos x="175" y="132"/>
              </a:cxn>
              <a:cxn ang="0">
                <a:pos x="184" y="113"/>
              </a:cxn>
              <a:cxn ang="0">
                <a:pos x="177" y="105"/>
              </a:cxn>
              <a:cxn ang="0">
                <a:pos x="183" y="92"/>
              </a:cxn>
              <a:cxn ang="0">
                <a:pos x="184" y="83"/>
              </a:cxn>
              <a:cxn ang="0">
                <a:pos x="184" y="83"/>
              </a:cxn>
              <a:cxn ang="0">
                <a:pos x="183" y="70"/>
              </a:cxn>
              <a:cxn ang="0">
                <a:pos x="169" y="60"/>
              </a:cxn>
              <a:cxn ang="0">
                <a:pos x="168" y="45"/>
              </a:cxn>
              <a:cxn ang="0">
                <a:pos x="162" y="33"/>
              </a:cxn>
              <a:cxn ang="0">
                <a:pos x="134" y="17"/>
              </a:cxn>
              <a:cxn ang="0">
                <a:pos x="121" y="9"/>
              </a:cxn>
              <a:cxn ang="0">
                <a:pos x="116" y="1"/>
              </a:cxn>
              <a:cxn ang="0">
                <a:pos x="106" y="0"/>
              </a:cxn>
              <a:cxn ang="0">
                <a:pos x="106" y="0"/>
              </a:cxn>
              <a:cxn ang="0">
                <a:pos x="83" y="16"/>
              </a:cxn>
              <a:cxn ang="0">
                <a:pos x="63" y="42"/>
              </a:cxn>
              <a:cxn ang="0">
                <a:pos x="49" y="52"/>
              </a:cxn>
              <a:cxn ang="0">
                <a:pos x="53" y="60"/>
              </a:cxn>
              <a:cxn ang="0">
                <a:pos x="41" y="58"/>
              </a:cxn>
              <a:cxn ang="0">
                <a:pos x="23" y="69"/>
              </a:cxn>
              <a:cxn ang="0">
                <a:pos x="11" y="71"/>
              </a:cxn>
              <a:cxn ang="0">
                <a:pos x="0" y="76"/>
              </a:cxn>
              <a:cxn ang="0">
                <a:pos x="0" y="76"/>
              </a:cxn>
              <a:cxn ang="0">
                <a:pos x="5" y="83"/>
              </a:cxn>
              <a:cxn ang="0">
                <a:pos x="10" y="95"/>
              </a:cxn>
              <a:cxn ang="0">
                <a:pos x="18" y="107"/>
              </a:cxn>
              <a:cxn ang="0">
                <a:pos x="20" y="110"/>
              </a:cxn>
              <a:cxn ang="0">
                <a:pos x="40" y="129"/>
              </a:cxn>
              <a:cxn ang="0">
                <a:pos x="42" y="130"/>
              </a:cxn>
              <a:cxn ang="0">
                <a:pos x="53" y="139"/>
              </a:cxn>
              <a:cxn ang="0">
                <a:pos x="67" y="142"/>
              </a:cxn>
              <a:cxn ang="0">
                <a:pos x="74" y="147"/>
              </a:cxn>
              <a:cxn ang="0">
                <a:pos x="74" y="147"/>
              </a:cxn>
              <a:cxn ang="0">
                <a:pos x="82" y="148"/>
              </a:cxn>
              <a:cxn ang="0">
                <a:pos x="90" y="161"/>
              </a:cxn>
              <a:cxn ang="0">
                <a:pos x="97" y="165"/>
              </a:cxn>
              <a:cxn ang="0">
                <a:pos x="101" y="174"/>
              </a:cxn>
              <a:cxn ang="0">
                <a:pos x="107" y="181"/>
              </a:cxn>
              <a:cxn ang="0">
                <a:pos x="116" y="190"/>
              </a:cxn>
              <a:cxn ang="0">
                <a:pos x="128" y="189"/>
              </a:cxn>
            </a:cxnLst>
            <a:rect l="0" t="0" r="r" b="b"/>
            <a:pathLst>
              <a:path w="191" h="190">
                <a:moveTo>
                  <a:pt x="128" y="189"/>
                </a:moveTo>
                <a:cubicBezTo>
                  <a:pt x="143" y="182"/>
                  <a:pt x="143" y="182"/>
                  <a:pt x="143" y="182"/>
                </a:cubicBezTo>
                <a:cubicBezTo>
                  <a:pt x="148" y="177"/>
                  <a:pt x="151" y="173"/>
                  <a:pt x="155" y="167"/>
                </a:cubicBezTo>
                <a:cubicBezTo>
                  <a:pt x="156" y="163"/>
                  <a:pt x="160" y="161"/>
                  <a:pt x="163" y="159"/>
                </a:cubicBezTo>
                <a:cubicBezTo>
                  <a:pt x="168" y="155"/>
                  <a:pt x="170" y="151"/>
                  <a:pt x="174" y="146"/>
                </a:cubicBezTo>
                <a:cubicBezTo>
                  <a:pt x="175" y="141"/>
                  <a:pt x="171" y="135"/>
                  <a:pt x="175" y="132"/>
                </a:cubicBezTo>
                <a:cubicBezTo>
                  <a:pt x="180" y="128"/>
                  <a:pt x="191" y="120"/>
                  <a:pt x="184" y="113"/>
                </a:cubicBezTo>
                <a:cubicBezTo>
                  <a:pt x="181" y="111"/>
                  <a:pt x="179" y="109"/>
                  <a:pt x="177" y="105"/>
                </a:cubicBezTo>
                <a:cubicBezTo>
                  <a:pt x="176" y="102"/>
                  <a:pt x="181" y="95"/>
                  <a:pt x="183" y="92"/>
                </a:cubicBezTo>
                <a:cubicBezTo>
                  <a:pt x="184" y="83"/>
                  <a:pt x="184" y="83"/>
                  <a:pt x="184" y="83"/>
                </a:cubicBezTo>
                <a:cubicBezTo>
                  <a:pt x="184" y="83"/>
                  <a:pt x="184" y="83"/>
                  <a:pt x="184" y="83"/>
                </a:cubicBezTo>
                <a:cubicBezTo>
                  <a:pt x="184" y="78"/>
                  <a:pt x="186" y="75"/>
                  <a:pt x="183" y="70"/>
                </a:cubicBezTo>
                <a:cubicBezTo>
                  <a:pt x="180" y="66"/>
                  <a:pt x="174" y="63"/>
                  <a:pt x="169" y="60"/>
                </a:cubicBezTo>
                <a:cubicBezTo>
                  <a:pt x="166" y="54"/>
                  <a:pt x="168" y="52"/>
                  <a:pt x="168" y="45"/>
                </a:cubicBezTo>
                <a:cubicBezTo>
                  <a:pt x="168" y="39"/>
                  <a:pt x="165" y="37"/>
                  <a:pt x="162" y="33"/>
                </a:cubicBezTo>
                <a:cubicBezTo>
                  <a:pt x="154" y="25"/>
                  <a:pt x="147" y="17"/>
                  <a:pt x="134" y="17"/>
                </a:cubicBezTo>
                <a:cubicBezTo>
                  <a:pt x="129" y="17"/>
                  <a:pt x="123" y="15"/>
                  <a:pt x="121" y="9"/>
                </a:cubicBezTo>
                <a:cubicBezTo>
                  <a:pt x="119" y="5"/>
                  <a:pt x="119" y="4"/>
                  <a:pt x="116" y="1"/>
                </a:cubicBezTo>
                <a:cubicBezTo>
                  <a:pt x="106" y="0"/>
                  <a:pt x="106" y="0"/>
                  <a:pt x="106" y="0"/>
                </a:cubicBezTo>
                <a:cubicBezTo>
                  <a:pt x="106" y="0"/>
                  <a:pt x="106" y="0"/>
                  <a:pt x="106" y="0"/>
                </a:cubicBezTo>
                <a:cubicBezTo>
                  <a:pt x="102" y="4"/>
                  <a:pt x="83" y="14"/>
                  <a:pt x="83" y="16"/>
                </a:cubicBezTo>
                <a:cubicBezTo>
                  <a:pt x="83" y="29"/>
                  <a:pt x="69" y="33"/>
                  <a:pt x="63" y="42"/>
                </a:cubicBezTo>
                <a:cubicBezTo>
                  <a:pt x="58" y="50"/>
                  <a:pt x="58" y="50"/>
                  <a:pt x="49" y="52"/>
                </a:cubicBezTo>
                <a:cubicBezTo>
                  <a:pt x="49" y="54"/>
                  <a:pt x="53" y="59"/>
                  <a:pt x="53" y="60"/>
                </a:cubicBezTo>
                <a:cubicBezTo>
                  <a:pt x="46" y="62"/>
                  <a:pt x="45" y="58"/>
                  <a:pt x="41" y="58"/>
                </a:cubicBezTo>
                <a:cubicBezTo>
                  <a:pt x="35" y="59"/>
                  <a:pt x="27" y="65"/>
                  <a:pt x="23" y="69"/>
                </a:cubicBezTo>
                <a:cubicBezTo>
                  <a:pt x="19" y="73"/>
                  <a:pt x="16" y="70"/>
                  <a:pt x="11" y="71"/>
                </a:cubicBezTo>
                <a:cubicBezTo>
                  <a:pt x="0" y="76"/>
                  <a:pt x="0" y="76"/>
                  <a:pt x="0" y="76"/>
                </a:cubicBezTo>
                <a:cubicBezTo>
                  <a:pt x="0" y="76"/>
                  <a:pt x="0" y="76"/>
                  <a:pt x="0" y="76"/>
                </a:cubicBezTo>
                <a:cubicBezTo>
                  <a:pt x="2" y="78"/>
                  <a:pt x="5" y="80"/>
                  <a:pt x="5" y="83"/>
                </a:cubicBezTo>
                <a:cubicBezTo>
                  <a:pt x="6" y="88"/>
                  <a:pt x="6" y="92"/>
                  <a:pt x="10" y="95"/>
                </a:cubicBezTo>
                <a:cubicBezTo>
                  <a:pt x="13" y="99"/>
                  <a:pt x="16" y="102"/>
                  <a:pt x="18" y="107"/>
                </a:cubicBezTo>
                <a:cubicBezTo>
                  <a:pt x="19" y="108"/>
                  <a:pt x="20" y="109"/>
                  <a:pt x="20" y="110"/>
                </a:cubicBezTo>
                <a:cubicBezTo>
                  <a:pt x="23" y="120"/>
                  <a:pt x="36" y="120"/>
                  <a:pt x="40" y="129"/>
                </a:cubicBezTo>
                <a:cubicBezTo>
                  <a:pt x="42" y="130"/>
                  <a:pt x="42" y="130"/>
                  <a:pt x="42" y="130"/>
                </a:cubicBezTo>
                <a:cubicBezTo>
                  <a:pt x="46" y="133"/>
                  <a:pt x="49" y="136"/>
                  <a:pt x="53" y="139"/>
                </a:cubicBezTo>
                <a:cubicBezTo>
                  <a:pt x="59" y="143"/>
                  <a:pt x="62" y="140"/>
                  <a:pt x="67" y="142"/>
                </a:cubicBezTo>
                <a:cubicBezTo>
                  <a:pt x="70" y="143"/>
                  <a:pt x="72" y="146"/>
                  <a:pt x="74" y="147"/>
                </a:cubicBezTo>
                <a:cubicBezTo>
                  <a:pt x="74" y="147"/>
                  <a:pt x="74" y="147"/>
                  <a:pt x="74" y="147"/>
                </a:cubicBezTo>
                <a:cubicBezTo>
                  <a:pt x="82" y="148"/>
                  <a:pt x="82" y="148"/>
                  <a:pt x="82" y="148"/>
                </a:cubicBezTo>
                <a:cubicBezTo>
                  <a:pt x="90" y="161"/>
                  <a:pt x="90" y="161"/>
                  <a:pt x="90" y="161"/>
                </a:cubicBezTo>
                <a:cubicBezTo>
                  <a:pt x="92" y="163"/>
                  <a:pt x="95" y="163"/>
                  <a:pt x="97" y="165"/>
                </a:cubicBezTo>
                <a:cubicBezTo>
                  <a:pt x="99" y="167"/>
                  <a:pt x="100" y="171"/>
                  <a:pt x="101" y="174"/>
                </a:cubicBezTo>
                <a:cubicBezTo>
                  <a:pt x="102" y="177"/>
                  <a:pt x="104" y="179"/>
                  <a:pt x="107" y="181"/>
                </a:cubicBezTo>
                <a:cubicBezTo>
                  <a:pt x="110" y="183"/>
                  <a:pt x="112" y="189"/>
                  <a:pt x="116" y="190"/>
                </a:cubicBezTo>
                <a:cubicBezTo>
                  <a:pt x="120" y="190"/>
                  <a:pt x="124" y="189"/>
                  <a:pt x="128" y="18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0" name="Freeform 48"/>
          <p:cNvSpPr>
            <a:spLocks/>
          </p:cNvSpPr>
          <p:nvPr/>
        </p:nvSpPr>
        <p:spPr bwMode="auto">
          <a:xfrm>
            <a:off x="6463270" y="1770238"/>
            <a:ext cx="733009" cy="501791"/>
          </a:xfrm>
          <a:custGeom>
            <a:avLst/>
            <a:gdLst/>
            <a:ahLst/>
            <a:cxnLst>
              <a:cxn ang="0">
                <a:pos x="167" y="159"/>
              </a:cxn>
              <a:cxn ang="0">
                <a:pos x="175" y="157"/>
              </a:cxn>
              <a:cxn ang="0">
                <a:pos x="187" y="159"/>
              </a:cxn>
              <a:cxn ang="0">
                <a:pos x="200" y="164"/>
              </a:cxn>
              <a:cxn ang="0">
                <a:pos x="208" y="164"/>
              </a:cxn>
              <a:cxn ang="0">
                <a:pos x="208" y="164"/>
              </a:cxn>
              <a:cxn ang="0">
                <a:pos x="227" y="155"/>
              </a:cxn>
              <a:cxn ang="0">
                <a:pos x="236" y="134"/>
              </a:cxn>
              <a:cxn ang="0">
                <a:pos x="236" y="119"/>
              </a:cxn>
              <a:cxn ang="0">
                <a:pos x="233" y="108"/>
              </a:cxn>
              <a:cxn ang="0">
                <a:pos x="229" y="100"/>
              </a:cxn>
              <a:cxn ang="0">
                <a:pos x="234" y="82"/>
              </a:cxn>
              <a:cxn ang="0">
                <a:pos x="226" y="71"/>
              </a:cxn>
              <a:cxn ang="0">
                <a:pos x="226" y="58"/>
              </a:cxn>
              <a:cxn ang="0">
                <a:pos x="218" y="52"/>
              </a:cxn>
              <a:cxn ang="0">
                <a:pos x="218" y="52"/>
              </a:cxn>
              <a:cxn ang="0">
                <a:pos x="202" y="50"/>
              </a:cxn>
              <a:cxn ang="0">
                <a:pos x="188" y="43"/>
              </a:cxn>
              <a:cxn ang="0">
                <a:pos x="190" y="14"/>
              </a:cxn>
              <a:cxn ang="0">
                <a:pos x="189" y="2"/>
              </a:cxn>
              <a:cxn ang="0">
                <a:pos x="165" y="8"/>
              </a:cxn>
              <a:cxn ang="0">
                <a:pos x="144" y="12"/>
              </a:cxn>
              <a:cxn ang="0">
                <a:pos x="143" y="11"/>
              </a:cxn>
              <a:cxn ang="0">
                <a:pos x="142" y="10"/>
              </a:cxn>
              <a:cxn ang="0">
                <a:pos x="126" y="16"/>
              </a:cxn>
              <a:cxn ang="0">
                <a:pos x="109" y="11"/>
              </a:cxn>
              <a:cxn ang="0">
                <a:pos x="96" y="5"/>
              </a:cxn>
              <a:cxn ang="0">
                <a:pos x="75" y="6"/>
              </a:cxn>
              <a:cxn ang="0">
                <a:pos x="75" y="6"/>
              </a:cxn>
              <a:cxn ang="0">
                <a:pos x="64" y="22"/>
              </a:cxn>
              <a:cxn ang="0">
                <a:pos x="42" y="29"/>
              </a:cxn>
              <a:cxn ang="0">
                <a:pos x="31" y="33"/>
              </a:cxn>
              <a:cxn ang="0">
                <a:pos x="18" y="47"/>
              </a:cxn>
              <a:cxn ang="0">
                <a:pos x="0" y="54"/>
              </a:cxn>
              <a:cxn ang="0">
                <a:pos x="0" y="54"/>
              </a:cxn>
              <a:cxn ang="0">
                <a:pos x="0" y="66"/>
              </a:cxn>
              <a:cxn ang="0">
                <a:pos x="0" y="66"/>
              </a:cxn>
              <a:cxn ang="0">
                <a:pos x="17" y="68"/>
              </a:cxn>
              <a:cxn ang="0">
                <a:pos x="32" y="86"/>
              </a:cxn>
              <a:cxn ang="0">
                <a:pos x="47" y="94"/>
              </a:cxn>
              <a:cxn ang="0">
                <a:pos x="65" y="116"/>
              </a:cxn>
              <a:cxn ang="0">
                <a:pos x="76" y="125"/>
              </a:cxn>
              <a:cxn ang="0">
                <a:pos x="88" y="128"/>
              </a:cxn>
              <a:cxn ang="0">
                <a:pos x="94" y="139"/>
              </a:cxn>
              <a:cxn ang="0">
                <a:pos x="107" y="152"/>
              </a:cxn>
              <a:cxn ang="0">
                <a:pos x="119" y="138"/>
              </a:cxn>
              <a:cxn ang="0">
                <a:pos x="131" y="143"/>
              </a:cxn>
              <a:cxn ang="0">
                <a:pos x="154" y="148"/>
              </a:cxn>
              <a:cxn ang="0">
                <a:pos x="164" y="154"/>
              </a:cxn>
              <a:cxn ang="0">
                <a:pos x="167" y="159"/>
              </a:cxn>
            </a:cxnLst>
            <a:rect l="0" t="0" r="r" b="b"/>
            <a:pathLst>
              <a:path w="239" h="164">
                <a:moveTo>
                  <a:pt x="167" y="159"/>
                </a:moveTo>
                <a:cubicBezTo>
                  <a:pt x="171" y="159"/>
                  <a:pt x="172" y="159"/>
                  <a:pt x="175" y="157"/>
                </a:cubicBezTo>
                <a:cubicBezTo>
                  <a:pt x="180" y="155"/>
                  <a:pt x="183" y="157"/>
                  <a:pt x="187" y="159"/>
                </a:cubicBezTo>
                <a:cubicBezTo>
                  <a:pt x="192" y="161"/>
                  <a:pt x="195" y="163"/>
                  <a:pt x="200" y="164"/>
                </a:cubicBezTo>
                <a:cubicBezTo>
                  <a:pt x="208" y="164"/>
                  <a:pt x="208" y="164"/>
                  <a:pt x="208" y="164"/>
                </a:cubicBezTo>
                <a:cubicBezTo>
                  <a:pt x="208" y="164"/>
                  <a:pt x="208" y="164"/>
                  <a:pt x="208" y="164"/>
                </a:cubicBezTo>
                <a:cubicBezTo>
                  <a:pt x="214" y="159"/>
                  <a:pt x="223" y="162"/>
                  <a:pt x="227" y="155"/>
                </a:cubicBezTo>
                <a:cubicBezTo>
                  <a:pt x="231" y="150"/>
                  <a:pt x="235" y="141"/>
                  <a:pt x="236" y="134"/>
                </a:cubicBezTo>
                <a:cubicBezTo>
                  <a:pt x="237" y="129"/>
                  <a:pt x="234" y="124"/>
                  <a:pt x="236" y="119"/>
                </a:cubicBezTo>
                <a:cubicBezTo>
                  <a:pt x="236" y="115"/>
                  <a:pt x="234" y="112"/>
                  <a:pt x="233" y="108"/>
                </a:cubicBezTo>
                <a:cubicBezTo>
                  <a:pt x="233" y="105"/>
                  <a:pt x="230" y="103"/>
                  <a:pt x="229" y="100"/>
                </a:cubicBezTo>
                <a:cubicBezTo>
                  <a:pt x="228" y="94"/>
                  <a:pt x="239" y="88"/>
                  <a:pt x="234" y="82"/>
                </a:cubicBezTo>
                <a:cubicBezTo>
                  <a:pt x="231" y="78"/>
                  <a:pt x="229" y="76"/>
                  <a:pt x="226" y="71"/>
                </a:cubicBezTo>
                <a:cubicBezTo>
                  <a:pt x="225" y="67"/>
                  <a:pt x="230" y="60"/>
                  <a:pt x="226" y="58"/>
                </a:cubicBezTo>
                <a:cubicBezTo>
                  <a:pt x="223" y="56"/>
                  <a:pt x="218" y="57"/>
                  <a:pt x="218" y="52"/>
                </a:cubicBezTo>
                <a:cubicBezTo>
                  <a:pt x="218" y="52"/>
                  <a:pt x="218" y="52"/>
                  <a:pt x="218" y="52"/>
                </a:cubicBezTo>
                <a:cubicBezTo>
                  <a:pt x="212" y="52"/>
                  <a:pt x="208" y="50"/>
                  <a:pt x="202" y="50"/>
                </a:cubicBezTo>
                <a:cubicBezTo>
                  <a:pt x="196" y="50"/>
                  <a:pt x="192" y="48"/>
                  <a:pt x="188" y="43"/>
                </a:cubicBezTo>
                <a:cubicBezTo>
                  <a:pt x="180" y="33"/>
                  <a:pt x="187" y="23"/>
                  <a:pt x="190" y="14"/>
                </a:cubicBezTo>
                <a:cubicBezTo>
                  <a:pt x="192" y="11"/>
                  <a:pt x="195" y="0"/>
                  <a:pt x="189" y="2"/>
                </a:cubicBezTo>
                <a:cubicBezTo>
                  <a:pt x="182" y="5"/>
                  <a:pt x="173" y="7"/>
                  <a:pt x="165" y="8"/>
                </a:cubicBezTo>
                <a:cubicBezTo>
                  <a:pt x="162" y="9"/>
                  <a:pt x="146" y="18"/>
                  <a:pt x="144" y="12"/>
                </a:cubicBezTo>
                <a:cubicBezTo>
                  <a:pt x="144" y="12"/>
                  <a:pt x="143" y="11"/>
                  <a:pt x="143" y="11"/>
                </a:cubicBezTo>
                <a:cubicBezTo>
                  <a:pt x="143" y="11"/>
                  <a:pt x="142" y="10"/>
                  <a:pt x="142" y="10"/>
                </a:cubicBezTo>
                <a:cubicBezTo>
                  <a:pt x="134" y="8"/>
                  <a:pt x="131" y="9"/>
                  <a:pt x="126" y="16"/>
                </a:cubicBezTo>
                <a:cubicBezTo>
                  <a:pt x="118" y="28"/>
                  <a:pt x="114" y="14"/>
                  <a:pt x="109" y="11"/>
                </a:cubicBezTo>
                <a:cubicBezTo>
                  <a:pt x="96" y="5"/>
                  <a:pt x="96" y="5"/>
                  <a:pt x="96" y="5"/>
                </a:cubicBezTo>
                <a:cubicBezTo>
                  <a:pt x="91" y="2"/>
                  <a:pt x="81" y="6"/>
                  <a:pt x="75" y="6"/>
                </a:cubicBezTo>
                <a:cubicBezTo>
                  <a:pt x="75" y="6"/>
                  <a:pt x="75" y="6"/>
                  <a:pt x="75" y="6"/>
                </a:cubicBezTo>
                <a:cubicBezTo>
                  <a:pt x="70" y="14"/>
                  <a:pt x="74" y="18"/>
                  <a:pt x="64" y="22"/>
                </a:cubicBezTo>
                <a:cubicBezTo>
                  <a:pt x="58" y="25"/>
                  <a:pt x="48" y="31"/>
                  <a:pt x="42" y="29"/>
                </a:cubicBezTo>
                <a:cubicBezTo>
                  <a:pt x="36" y="27"/>
                  <a:pt x="33" y="27"/>
                  <a:pt x="31" y="33"/>
                </a:cubicBezTo>
                <a:cubicBezTo>
                  <a:pt x="28" y="39"/>
                  <a:pt x="24" y="45"/>
                  <a:pt x="18" y="47"/>
                </a:cubicBezTo>
                <a:cubicBezTo>
                  <a:pt x="0" y="54"/>
                  <a:pt x="0" y="54"/>
                  <a:pt x="0" y="54"/>
                </a:cubicBezTo>
                <a:cubicBezTo>
                  <a:pt x="0" y="54"/>
                  <a:pt x="0" y="54"/>
                  <a:pt x="0" y="54"/>
                </a:cubicBezTo>
                <a:cubicBezTo>
                  <a:pt x="0" y="66"/>
                  <a:pt x="0" y="66"/>
                  <a:pt x="0" y="66"/>
                </a:cubicBezTo>
                <a:cubicBezTo>
                  <a:pt x="0" y="66"/>
                  <a:pt x="0" y="66"/>
                  <a:pt x="0" y="66"/>
                </a:cubicBezTo>
                <a:cubicBezTo>
                  <a:pt x="17" y="68"/>
                  <a:pt x="17" y="68"/>
                  <a:pt x="17" y="68"/>
                </a:cubicBezTo>
                <a:cubicBezTo>
                  <a:pt x="19" y="74"/>
                  <a:pt x="27" y="81"/>
                  <a:pt x="32" y="86"/>
                </a:cubicBezTo>
                <a:cubicBezTo>
                  <a:pt x="37" y="91"/>
                  <a:pt x="46" y="86"/>
                  <a:pt x="47" y="94"/>
                </a:cubicBezTo>
                <a:cubicBezTo>
                  <a:pt x="49" y="106"/>
                  <a:pt x="58" y="107"/>
                  <a:pt x="65" y="116"/>
                </a:cubicBezTo>
                <a:cubicBezTo>
                  <a:pt x="68" y="120"/>
                  <a:pt x="70" y="125"/>
                  <a:pt x="76" y="125"/>
                </a:cubicBezTo>
                <a:cubicBezTo>
                  <a:pt x="83" y="125"/>
                  <a:pt x="82" y="126"/>
                  <a:pt x="88" y="128"/>
                </a:cubicBezTo>
                <a:cubicBezTo>
                  <a:pt x="92" y="133"/>
                  <a:pt x="93" y="132"/>
                  <a:pt x="94" y="139"/>
                </a:cubicBezTo>
                <a:cubicBezTo>
                  <a:pt x="95" y="143"/>
                  <a:pt x="102" y="154"/>
                  <a:pt x="107" y="152"/>
                </a:cubicBezTo>
                <a:cubicBezTo>
                  <a:pt x="115" y="149"/>
                  <a:pt x="111" y="140"/>
                  <a:pt x="119" y="138"/>
                </a:cubicBezTo>
                <a:cubicBezTo>
                  <a:pt x="126" y="137"/>
                  <a:pt x="127" y="140"/>
                  <a:pt x="131" y="143"/>
                </a:cubicBezTo>
                <a:cubicBezTo>
                  <a:pt x="137" y="147"/>
                  <a:pt x="147" y="146"/>
                  <a:pt x="154" y="148"/>
                </a:cubicBezTo>
                <a:cubicBezTo>
                  <a:pt x="160" y="149"/>
                  <a:pt x="161" y="152"/>
                  <a:pt x="164" y="154"/>
                </a:cubicBezTo>
                <a:cubicBezTo>
                  <a:pt x="167" y="159"/>
                  <a:pt x="167" y="159"/>
                  <a:pt x="167" y="15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1" name="Freeform 49"/>
          <p:cNvSpPr>
            <a:spLocks/>
          </p:cNvSpPr>
          <p:nvPr/>
        </p:nvSpPr>
        <p:spPr bwMode="auto">
          <a:xfrm>
            <a:off x="6780580" y="2244973"/>
            <a:ext cx="435378" cy="548528"/>
          </a:xfrm>
          <a:custGeom>
            <a:avLst/>
            <a:gdLst/>
            <a:ahLst/>
            <a:cxnLst>
              <a:cxn ang="0">
                <a:pos x="64" y="4"/>
              </a:cxn>
              <a:cxn ang="0">
                <a:pos x="72" y="2"/>
              </a:cxn>
              <a:cxn ang="0">
                <a:pos x="84" y="4"/>
              </a:cxn>
              <a:cxn ang="0">
                <a:pos x="97" y="9"/>
              </a:cxn>
              <a:cxn ang="0">
                <a:pos x="105" y="9"/>
              </a:cxn>
              <a:cxn ang="0">
                <a:pos x="105" y="9"/>
              </a:cxn>
              <a:cxn ang="0">
                <a:pos x="120" y="24"/>
              </a:cxn>
              <a:cxn ang="0">
                <a:pos x="123" y="37"/>
              </a:cxn>
              <a:cxn ang="0">
                <a:pos x="137" y="57"/>
              </a:cxn>
              <a:cxn ang="0">
                <a:pos x="143" y="77"/>
              </a:cxn>
              <a:cxn ang="0">
                <a:pos x="143" y="77"/>
              </a:cxn>
              <a:cxn ang="0">
                <a:pos x="137" y="78"/>
              </a:cxn>
              <a:cxn ang="0">
                <a:pos x="126" y="81"/>
              </a:cxn>
              <a:cxn ang="0">
                <a:pos x="123" y="92"/>
              </a:cxn>
              <a:cxn ang="0">
                <a:pos x="125" y="97"/>
              </a:cxn>
              <a:cxn ang="0">
                <a:pos x="129" y="103"/>
              </a:cxn>
              <a:cxn ang="0">
                <a:pos x="129" y="103"/>
              </a:cxn>
              <a:cxn ang="0">
                <a:pos x="106" y="119"/>
              </a:cxn>
              <a:cxn ang="0">
                <a:pos x="86" y="145"/>
              </a:cxn>
              <a:cxn ang="0">
                <a:pos x="72" y="155"/>
              </a:cxn>
              <a:cxn ang="0">
                <a:pos x="76" y="163"/>
              </a:cxn>
              <a:cxn ang="0">
                <a:pos x="64" y="161"/>
              </a:cxn>
              <a:cxn ang="0">
                <a:pos x="46" y="172"/>
              </a:cxn>
              <a:cxn ang="0">
                <a:pos x="34" y="174"/>
              </a:cxn>
              <a:cxn ang="0">
                <a:pos x="23" y="179"/>
              </a:cxn>
              <a:cxn ang="0">
                <a:pos x="23" y="179"/>
              </a:cxn>
              <a:cxn ang="0">
                <a:pos x="17" y="175"/>
              </a:cxn>
              <a:cxn ang="0">
                <a:pos x="13" y="160"/>
              </a:cxn>
              <a:cxn ang="0">
                <a:pos x="6" y="149"/>
              </a:cxn>
              <a:cxn ang="0">
                <a:pos x="10" y="140"/>
              </a:cxn>
              <a:cxn ang="0">
                <a:pos x="2" y="130"/>
              </a:cxn>
              <a:cxn ang="0">
                <a:pos x="4" y="121"/>
              </a:cxn>
              <a:cxn ang="0">
                <a:pos x="9" y="108"/>
              </a:cxn>
              <a:cxn ang="0">
                <a:pos x="18" y="83"/>
              </a:cxn>
              <a:cxn ang="0">
                <a:pos x="22" y="75"/>
              </a:cxn>
              <a:cxn ang="0">
                <a:pos x="36" y="63"/>
              </a:cxn>
              <a:cxn ang="0">
                <a:pos x="36" y="50"/>
              </a:cxn>
              <a:cxn ang="0">
                <a:pos x="50" y="39"/>
              </a:cxn>
              <a:cxn ang="0">
                <a:pos x="50" y="30"/>
              </a:cxn>
              <a:cxn ang="0">
                <a:pos x="64" y="4"/>
              </a:cxn>
            </a:cxnLst>
            <a:rect l="0" t="0" r="r" b="b"/>
            <a:pathLst>
              <a:path w="143" h="179">
                <a:moveTo>
                  <a:pt x="64" y="4"/>
                </a:moveTo>
                <a:cubicBezTo>
                  <a:pt x="68" y="4"/>
                  <a:pt x="69" y="4"/>
                  <a:pt x="72" y="2"/>
                </a:cubicBezTo>
                <a:cubicBezTo>
                  <a:pt x="77" y="0"/>
                  <a:pt x="80" y="2"/>
                  <a:pt x="84" y="4"/>
                </a:cubicBezTo>
                <a:cubicBezTo>
                  <a:pt x="89" y="6"/>
                  <a:pt x="92" y="8"/>
                  <a:pt x="97" y="9"/>
                </a:cubicBezTo>
                <a:cubicBezTo>
                  <a:pt x="105" y="9"/>
                  <a:pt x="105" y="9"/>
                  <a:pt x="105" y="9"/>
                </a:cubicBezTo>
                <a:cubicBezTo>
                  <a:pt x="105" y="9"/>
                  <a:pt x="105" y="9"/>
                  <a:pt x="105" y="9"/>
                </a:cubicBezTo>
                <a:cubicBezTo>
                  <a:pt x="110" y="17"/>
                  <a:pt x="111" y="20"/>
                  <a:pt x="120" y="24"/>
                </a:cubicBezTo>
                <a:cubicBezTo>
                  <a:pt x="125" y="26"/>
                  <a:pt x="123" y="33"/>
                  <a:pt x="123" y="37"/>
                </a:cubicBezTo>
                <a:cubicBezTo>
                  <a:pt x="123" y="45"/>
                  <a:pt x="133" y="51"/>
                  <a:pt x="137" y="57"/>
                </a:cubicBezTo>
                <a:cubicBezTo>
                  <a:pt x="143" y="64"/>
                  <a:pt x="143" y="68"/>
                  <a:pt x="143" y="77"/>
                </a:cubicBezTo>
                <a:cubicBezTo>
                  <a:pt x="143" y="77"/>
                  <a:pt x="143" y="77"/>
                  <a:pt x="143" y="77"/>
                </a:cubicBezTo>
                <a:cubicBezTo>
                  <a:pt x="137" y="78"/>
                  <a:pt x="137" y="78"/>
                  <a:pt x="137" y="78"/>
                </a:cubicBezTo>
                <a:cubicBezTo>
                  <a:pt x="133" y="79"/>
                  <a:pt x="129" y="78"/>
                  <a:pt x="126" y="81"/>
                </a:cubicBezTo>
                <a:cubicBezTo>
                  <a:pt x="123" y="83"/>
                  <a:pt x="123" y="88"/>
                  <a:pt x="123" y="92"/>
                </a:cubicBezTo>
                <a:cubicBezTo>
                  <a:pt x="123" y="94"/>
                  <a:pt x="123" y="96"/>
                  <a:pt x="125" y="97"/>
                </a:cubicBezTo>
                <a:cubicBezTo>
                  <a:pt x="127" y="99"/>
                  <a:pt x="128" y="101"/>
                  <a:pt x="129" y="103"/>
                </a:cubicBezTo>
                <a:cubicBezTo>
                  <a:pt x="129" y="103"/>
                  <a:pt x="129" y="103"/>
                  <a:pt x="129" y="103"/>
                </a:cubicBezTo>
                <a:cubicBezTo>
                  <a:pt x="125" y="107"/>
                  <a:pt x="106" y="117"/>
                  <a:pt x="106" y="119"/>
                </a:cubicBezTo>
                <a:cubicBezTo>
                  <a:pt x="106" y="132"/>
                  <a:pt x="92" y="136"/>
                  <a:pt x="86" y="145"/>
                </a:cubicBezTo>
                <a:cubicBezTo>
                  <a:pt x="81" y="153"/>
                  <a:pt x="81" y="153"/>
                  <a:pt x="72" y="155"/>
                </a:cubicBezTo>
                <a:cubicBezTo>
                  <a:pt x="72" y="157"/>
                  <a:pt x="76" y="162"/>
                  <a:pt x="76" y="163"/>
                </a:cubicBezTo>
                <a:cubicBezTo>
                  <a:pt x="69" y="165"/>
                  <a:pt x="68" y="161"/>
                  <a:pt x="64" y="161"/>
                </a:cubicBezTo>
                <a:cubicBezTo>
                  <a:pt x="58" y="162"/>
                  <a:pt x="50" y="168"/>
                  <a:pt x="46" y="172"/>
                </a:cubicBezTo>
                <a:cubicBezTo>
                  <a:pt x="42" y="176"/>
                  <a:pt x="39" y="173"/>
                  <a:pt x="34" y="174"/>
                </a:cubicBezTo>
                <a:cubicBezTo>
                  <a:pt x="23" y="179"/>
                  <a:pt x="23" y="179"/>
                  <a:pt x="23" y="179"/>
                </a:cubicBezTo>
                <a:cubicBezTo>
                  <a:pt x="23" y="179"/>
                  <a:pt x="23" y="179"/>
                  <a:pt x="23" y="179"/>
                </a:cubicBezTo>
                <a:cubicBezTo>
                  <a:pt x="17" y="175"/>
                  <a:pt x="17" y="175"/>
                  <a:pt x="17" y="175"/>
                </a:cubicBezTo>
                <a:cubicBezTo>
                  <a:pt x="12" y="171"/>
                  <a:pt x="14" y="165"/>
                  <a:pt x="13" y="160"/>
                </a:cubicBezTo>
                <a:cubicBezTo>
                  <a:pt x="12" y="155"/>
                  <a:pt x="6" y="154"/>
                  <a:pt x="6" y="149"/>
                </a:cubicBezTo>
                <a:cubicBezTo>
                  <a:pt x="6" y="146"/>
                  <a:pt x="10" y="143"/>
                  <a:pt x="10" y="140"/>
                </a:cubicBezTo>
                <a:cubicBezTo>
                  <a:pt x="10" y="133"/>
                  <a:pt x="8" y="132"/>
                  <a:pt x="2" y="130"/>
                </a:cubicBezTo>
                <a:cubicBezTo>
                  <a:pt x="0" y="127"/>
                  <a:pt x="2" y="124"/>
                  <a:pt x="4" y="121"/>
                </a:cubicBezTo>
                <a:cubicBezTo>
                  <a:pt x="8" y="119"/>
                  <a:pt x="8" y="113"/>
                  <a:pt x="9" y="108"/>
                </a:cubicBezTo>
                <a:cubicBezTo>
                  <a:pt x="12" y="100"/>
                  <a:pt x="13" y="90"/>
                  <a:pt x="18" y="83"/>
                </a:cubicBezTo>
                <a:cubicBezTo>
                  <a:pt x="19" y="80"/>
                  <a:pt x="21" y="78"/>
                  <a:pt x="22" y="75"/>
                </a:cubicBezTo>
                <a:cubicBezTo>
                  <a:pt x="18" y="69"/>
                  <a:pt x="33" y="66"/>
                  <a:pt x="36" y="63"/>
                </a:cubicBezTo>
                <a:cubicBezTo>
                  <a:pt x="40" y="59"/>
                  <a:pt x="31" y="55"/>
                  <a:pt x="36" y="50"/>
                </a:cubicBezTo>
                <a:cubicBezTo>
                  <a:pt x="41" y="46"/>
                  <a:pt x="47" y="45"/>
                  <a:pt x="50" y="39"/>
                </a:cubicBezTo>
                <a:cubicBezTo>
                  <a:pt x="52" y="36"/>
                  <a:pt x="48" y="33"/>
                  <a:pt x="50" y="30"/>
                </a:cubicBezTo>
                <a:cubicBezTo>
                  <a:pt x="55" y="20"/>
                  <a:pt x="52" y="11"/>
                  <a:pt x="64" y="4"/>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2" name="Freeform 50"/>
          <p:cNvSpPr>
            <a:spLocks/>
          </p:cNvSpPr>
          <p:nvPr/>
        </p:nvSpPr>
        <p:spPr bwMode="auto">
          <a:xfrm>
            <a:off x="7225796" y="1147920"/>
            <a:ext cx="573125" cy="548528"/>
          </a:xfrm>
          <a:custGeom>
            <a:avLst/>
            <a:gdLst/>
            <a:ahLst/>
            <a:cxnLst>
              <a:cxn ang="0">
                <a:pos x="103" y="167"/>
              </a:cxn>
              <a:cxn ang="0">
                <a:pos x="106" y="165"/>
              </a:cxn>
              <a:cxn ang="0">
                <a:pos x="108" y="159"/>
              </a:cxn>
              <a:cxn ang="0">
                <a:pos x="115" y="154"/>
              </a:cxn>
              <a:cxn ang="0">
                <a:pos x="126" y="150"/>
              </a:cxn>
              <a:cxn ang="0">
                <a:pos x="141" y="155"/>
              </a:cxn>
              <a:cxn ang="0">
                <a:pos x="161" y="174"/>
              </a:cxn>
              <a:cxn ang="0">
                <a:pos x="175" y="167"/>
              </a:cxn>
              <a:cxn ang="0">
                <a:pos x="173" y="154"/>
              </a:cxn>
              <a:cxn ang="0">
                <a:pos x="182" y="159"/>
              </a:cxn>
              <a:cxn ang="0">
                <a:pos x="184" y="142"/>
              </a:cxn>
              <a:cxn ang="0">
                <a:pos x="180" y="127"/>
              </a:cxn>
              <a:cxn ang="0">
                <a:pos x="171" y="122"/>
              </a:cxn>
              <a:cxn ang="0">
                <a:pos x="165" y="104"/>
              </a:cxn>
              <a:cxn ang="0">
                <a:pos x="171" y="98"/>
              </a:cxn>
              <a:cxn ang="0">
                <a:pos x="179" y="84"/>
              </a:cxn>
              <a:cxn ang="0">
                <a:pos x="179" y="84"/>
              </a:cxn>
              <a:cxn ang="0">
                <a:pos x="143" y="13"/>
              </a:cxn>
              <a:cxn ang="0">
                <a:pos x="143" y="12"/>
              </a:cxn>
              <a:cxn ang="0">
                <a:pos x="123" y="0"/>
              </a:cxn>
              <a:cxn ang="0">
                <a:pos x="123" y="0"/>
              </a:cxn>
              <a:cxn ang="0">
                <a:pos x="99" y="21"/>
              </a:cxn>
              <a:cxn ang="0">
                <a:pos x="51" y="31"/>
              </a:cxn>
              <a:cxn ang="0">
                <a:pos x="41" y="25"/>
              </a:cxn>
              <a:cxn ang="0">
                <a:pos x="27" y="27"/>
              </a:cxn>
              <a:cxn ang="0">
                <a:pos x="0" y="28"/>
              </a:cxn>
              <a:cxn ang="0">
                <a:pos x="0" y="28"/>
              </a:cxn>
              <a:cxn ang="0">
                <a:pos x="6" y="42"/>
              </a:cxn>
              <a:cxn ang="0">
                <a:pos x="7" y="58"/>
              </a:cxn>
              <a:cxn ang="0">
                <a:pos x="1" y="71"/>
              </a:cxn>
              <a:cxn ang="0">
                <a:pos x="26" y="73"/>
              </a:cxn>
              <a:cxn ang="0">
                <a:pos x="45" y="76"/>
              </a:cxn>
              <a:cxn ang="0">
                <a:pos x="57" y="92"/>
              </a:cxn>
              <a:cxn ang="0">
                <a:pos x="45" y="111"/>
              </a:cxn>
              <a:cxn ang="0">
                <a:pos x="33" y="120"/>
              </a:cxn>
              <a:cxn ang="0">
                <a:pos x="34" y="129"/>
              </a:cxn>
              <a:cxn ang="0">
                <a:pos x="36" y="145"/>
              </a:cxn>
              <a:cxn ang="0">
                <a:pos x="35" y="156"/>
              </a:cxn>
              <a:cxn ang="0">
                <a:pos x="35" y="156"/>
              </a:cxn>
              <a:cxn ang="0">
                <a:pos x="43" y="156"/>
              </a:cxn>
              <a:cxn ang="0">
                <a:pos x="48" y="160"/>
              </a:cxn>
              <a:cxn ang="0">
                <a:pos x="61" y="161"/>
              </a:cxn>
              <a:cxn ang="0">
                <a:pos x="67" y="163"/>
              </a:cxn>
              <a:cxn ang="0">
                <a:pos x="73" y="169"/>
              </a:cxn>
              <a:cxn ang="0">
                <a:pos x="84" y="173"/>
              </a:cxn>
              <a:cxn ang="0">
                <a:pos x="94" y="179"/>
              </a:cxn>
              <a:cxn ang="0">
                <a:pos x="98" y="171"/>
              </a:cxn>
              <a:cxn ang="0">
                <a:pos x="103" y="167"/>
              </a:cxn>
            </a:cxnLst>
            <a:rect l="0" t="0" r="r" b="b"/>
            <a:pathLst>
              <a:path w="187" h="179">
                <a:moveTo>
                  <a:pt x="103" y="167"/>
                </a:moveTo>
                <a:cubicBezTo>
                  <a:pt x="104" y="167"/>
                  <a:pt x="105" y="166"/>
                  <a:pt x="106" y="165"/>
                </a:cubicBezTo>
                <a:cubicBezTo>
                  <a:pt x="108" y="164"/>
                  <a:pt x="106" y="160"/>
                  <a:pt x="108" y="159"/>
                </a:cubicBezTo>
                <a:cubicBezTo>
                  <a:pt x="110" y="156"/>
                  <a:pt x="113" y="156"/>
                  <a:pt x="115" y="154"/>
                </a:cubicBezTo>
                <a:cubicBezTo>
                  <a:pt x="116" y="153"/>
                  <a:pt x="122" y="152"/>
                  <a:pt x="126" y="150"/>
                </a:cubicBezTo>
                <a:cubicBezTo>
                  <a:pt x="136" y="146"/>
                  <a:pt x="132" y="145"/>
                  <a:pt x="141" y="155"/>
                </a:cubicBezTo>
                <a:cubicBezTo>
                  <a:pt x="148" y="163"/>
                  <a:pt x="148" y="175"/>
                  <a:pt x="161" y="174"/>
                </a:cubicBezTo>
                <a:cubicBezTo>
                  <a:pt x="167" y="174"/>
                  <a:pt x="171" y="170"/>
                  <a:pt x="175" y="167"/>
                </a:cubicBezTo>
                <a:cubicBezTo>
                  <a:pt x="174" y="163"/>
                  <a:pt x="173" y="158"/>
                  <a:pt x="173" y="154"/>
                </a:cubicBezTo>
                <a:cubicBezTo>
                  <a:pt x="174" y="153"/>
                  <a:pt x="181" y="158"/>
                  <a:pt x="182" y="159"/>
                </a:cubicBezTo>
                <a:cubicBezTo>
                  <a:pt x="187" y="160"/>
                  <a:pt x="184" y="145"/>
                  <a:pt x="184" y="142"/>
                </a:cubicBezTo>
                <a:cubicBezTo>
                  <a:pt x="183" y="136"/>
                  <a:pt x="185" y="131"/>
                  <a:pt x="180" y="127"/>
                </a:cubicBezTo>
                <a:cubicBezTo>
                  <a:pt x="178" y="126"/>
                  <a:pt x="170" y="125"/>
                  <a:pt x="171" y="122"/>
                </a:cubicBezTo>
                <a:cubicBezTo>
                  <a:pt x="175" y="113"/>
                  <a:pt x="167" y="110"/>
                  <a:pt x="165" y="104"/>
                </a:cubicBezTo>
                <a:cubicBezTo>
                  <a:pt x="164" y="102"/>
                  <a:pt x="170" y="99"/>
                  <a:pt x="171" y="98"/>
                </a:cubicBezTo>
                <a:cubicBezTo>
                  <a:pt x="174" y="95"/>
                  <a:pt x="176" y="87"/>
                  <a:pt x="179" y="84"/>
                </a:cubicBezTo>
                <a:cubicBezTo>
                  <a:pt x="179" y="84"/>
                  <a:pt x="179" y="84"/>
                  <a:pt x="179" y="84"/>
                </a:cubicBezTo>
                <a:cubicBezTo>
                  <a:pt x="143" y="62"/>
                  <a:pt x="109" y="13"/>
                  <a:pt x="143" y="13"/>
                </a:cubicBezTo>
                <a:cubicBezTo>
                  <a:pt x="143" y="12"/>
                  <a:pt x="143" y="12"/>
                  <a:pt x="143" y="12"/>
                </a:cubicBezTo>
                <a:cubicBezTo>
                  <a:pt x="129" y="12"/>
                  <a:pt x="123" y="18"/>
                  <a:pt x="123" y="0"/>
                </a:cubicBezTo>
                <a:cubicBezTo>
                  <a:pt x="123" y="0"/>
                  <a:pt x="123" y="0"/>
                  <a:pt x="123" y="0"/>
                </a:cubicBezTo>
                <a:cubicBezTo>
                  <a:pt x="104" y="0"/>
                  <a:pt x="108" y="6"/>
                  <a:pt x="99" y="21"/>
                </a:cubicBezTo>
                <a:cubicBezTo>
                  <a:pt x="92" y="32"/>
                  <a:pt x="63" y="33"/>
                  <a:pt x="51" y="31"/>
                </a:cubicBezTo>
                <a:cubicBezTo>
                  <a:pt x="46" y="32"/>
                  <a:pt x="45" y="26"/>
                  <a:pt x="41" y="25"/>
                </a:cubicBezTo>
                <a:cubicBezTo>
                  <a:pt x="37" y="24"/>
                  <a:pt x="32" y="27"/>
                  <a:pt x="27" y="27"/>
                </a:cubicBezTo>
                <a:cubicBezTo>
                  <a:pt x="19" y="27"/>
                  <a:pt x="8" y="29"/>
                  <a:pt x="0" y="28"/>
                </a:cubicBezTo>
                <a:cubicBezTo>
                  <a:pt x="0" y="28"/>
                  <a:pt x="0" y="28"/>
                  <a:pt x="0" y="28"/>
                </a:cubicBezTo>
                <a:cubicBezTo>
                  <a:pt x="6" y="42"/>
                  <a:pt x="6" y="42"/>
                  <a:pt x="6" y="42"/>
                </a:cubicBezTo>
                <a:cubicBezTo>
                  <a:pt x="10" y="49"/>
                  <a:pt x="6" y="51"/>
                  <a:pt x="7" y="58"/>
                </a:cubicBezTo>
                <a:cubicBezTo>
                  <a:pt x="8" y="64"/>
                  <a:pt x="1" y="66"/>
                  <a:pt x="1" y="71"/>
                </a:cubicBezTo>
                <a:cubicBezTo>
                  <a:pt x="4" y="73"/>
                  <a:pt x="22" y="72"/>
                  <a:pt x="26" y="73"/>
                </a:cubicBezTo>
                <a:cubicBezTo>
                  <a:pt x="32" y="73"/>
                  <a:pt x="41" y="72"/>
                  <a:pt x="45" y="76"/>
                </a:cubicBezTo>
                <a:cubicBezTo>
                  <a:pt x="49" y="79"/>
                  <a:pt x="57" y="87"/>
                  <a:pt x="57" y="92"/>
                </a:cubicBezTo>
                <a:cubicBezTo>
                  <a:pt x="57" y="100"/>
                  <a:pt x="48" y="104"/>
                  <a:pt x="45" y="111"/>
                </a:cubicBezTo>
                <a:cubicBezTo>
                  <a:pt x="42" y="115"/>
                  <a:pt x="35" y="115"/>
                  <a:pt x="33" y="120"/>
                </a:cubicBezTo>
                <a:cubicBezTo>
                  <a:pt x="31" y="123"/>
                  <a:pt x="33" y="127"/>
                  <a:pt x="34" y="129"/>
                </a:cubicBezTo>
                <a:cubicBezTo>
                  <a:pt x="35" y="135"/>
                  <a:pt x="35" y="140"/>
                  <a:pt x="36" y="145"/>
                </a:cubicBezTo>
                <a:cubicBezTo>
                  <a:pt x="37" y="149"/>
                  <a:pt x="35" y="153"/>
                  <a:pt x="35" y="156"/>
                </a:cubicBezTo>
                <a:cubicBezTo>
                  <a:pt x="35" y="156"/>
                  <a:pt x="35" y="156"/>
                  <a:pt x="35" y="156"/>
                </a:cubicBezTo>
                <a:cubicBezTo>
                  <a:pt x="37" y="156"/>
                  <a:pt x="41" y="156"/>
                  <a:pt x="43" y="156"/>
                </a:cubicBezTo>
                <a:cubicBezTo>
                  <a:pt x="45" y="157"/>
                  <a:pt x="46" y="159"/>
                  <a:pt x="48" y="160"/>
                </a:cubicBezTo>
                <a:cubicBezTo>
                  <a:pt x="52" y="161"/>
                  <a:pt x="57" y="158"/>
                  <a:pt x="61" y="161"/>
                </a:cubicBezTo>
                <a:cubicBezTo>
                  <a:pt x="64" y="163"/>
                  <a:pt x="62" y="163"/>
                  <a:pt x="67" y="163"/>
                </a:cubicBezTo>
                <a:cubicBezTo>
                  <a:pt x="75" y="163"/>
                  <a:pt x="70" y="164"/>
                  <a:pt x="73" y="169"/>
                </a:cubicBezTo>
                <a:cubicBezTo>
                  <a:pt x="74" y="171"/>
                  <a:pt x="82" y="173"/>
                  <a:pt x="84" y="173"/>
                </a:cubicBezTo>
                <a:cubicBezTo>
                  <a:pt x="94" y="179"/>
                  <a:pt x="94" y="179"/>
                  <a:pt x="94" y="179"/>
                </a:cubicBezTo>
                <a:cubicBezTo>
                  <a:pt x="95" y="176"/>
                  <a:pt x="96" y="174"/>
                  <a:pt x="98" y="171"/>
                </a:cubicBezTo>
                <a:cubicBezTo>
                  <a:pt x="100" y="168"/>
                  <a:pt x="101" y="168"/>
                  <a:pt x="103" y="167"/>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3" name="Freeform 51"/>
          <p:cNvSpPr>
            <a:spLocks/>
          </p:cNvSpPr>
          <p:nvPr/>
        </p:nvSpPr>
        <p:spPr bwMode="auto">
          <a:xfrm>
            <a:off x="7100349" y="1627572"/>
            <a:ext cx="730550" cy="868297"/>
          </a:xfrm>
          <a:custGeom>
            <a:avLst/>
            <a:gdLst/>
            <a:ahLst/>
            <a:cxnLst>
              <a:cxn ang="0">
                <a:pos x="144" y="22"/>
              </a:cxn>
              <a:cxn ang="0">
                <a:pos x="156" y="34"/>
              </a:cxn>
              <a:cxn ang="0">
                <a:pos x="151" y="47"/>
              </a:cxn>
              <a:cxn ang="0">
                <a:pos x="175" y="49"/>
              </a:cxn>
              <a:cxn ang="0">
                <a:pos x="165" y="64"/>
              </a:cxn>
              <a:cxn ang="0">
                <a:pos x="160" y="96"/>
              </a:cxn>
              <a:cxn ang="0">
                <a:pos x="165" y="121"/>
              </a:cxn>
              <a:cxn ang="0">
                <a:pos x="200" y="125"/>
              </a:cxn>
              <a:cxn ang="0">
                <a:pos x="220" y="138"/>
              </a:cxn>
              <a:cxn ang="0">
                <a:pos x="236" y="159"/>
              </a:cxn>
              <a:cxn ang="0">
                <a:pos x="217" y="178"/>
              </a:cxn>
              <a:cxn ang="0">
                <a:pos x="217" y="201"/>
              </a:cxn>
              <a:cxn ang="0">
                <a:pos x="217" y="216"/>
              </a:cxn>
              <a:cxn ang="0">
                <a:pos x="186" y="236"/>
              </a:cxn>
              <a:cxn ang="0">
                <a:pos x="179" y="258"/>
              </a:cxn>
              <a:cxn ang="0">
                <a:pos x="143" y="262"/>
              </a:cxn>
              <a:cxn ang="0">
                <a:pos x="128" y="264"/>
              </a:cxn>
              <a:cxn ang="0">
                <a:pos x="98" y="273"/>
              </a:cxn>
              <a:cxn ang="0">
                <a:pos x="38" y="279"/>
              </a:cxn>
              <a:cxn ang="0">
                <a:pos x="32" y="259"/>
              </a:cxn>
              <a:cxn ang="0">
                <a:pos x="15" y="226"/>
              </a:cxn>
              <a:cxn ang="0">
                <a:pos x="0" y="211"/>
              </a:cxn>
              <a:cxn ang="0">
                <a:pos x="28" y="181"/>
              </a:cxn>
              <a:cxn ang="0">
                <a:pos x="25" y="155"/>
              </a:cxn>
              <a:cxn ang="0">
                <a:pos x="26" y="129"/>
              </a:cxn>
              <a:cxn ang="0">
                <a:pos x="18" y="105"/>
              </a:cxn>
              <a:cxn ang="0">
                <a:pos x="10" y="99"/>
              </a:cxn>
              <a:cxn ang="0">
                <a:pos x="40" y="94"/>
              </a:cxn>
              <a:cxn ang="0">
                <a:pos x="56" y="56"/>
              </a:cxn>
              <a:cxn ang="0">
                <a:pos x="41" y="32"/>
              </a:cxn>
              <a:cxn ang="0">
                <a:pos x="60" y="8"/>
              </a:cxn>
              <a:cxn ang="0">
                <a:pos x="72" y="6"/>
              </a:cxn>
              <a:cxn ang="0">
                <a:pos x="76" y="0"/>
              </a:cxn>
              <a:cxn ang="0">
                <a:pos x="89" y="4"/>
              </a:cxn>
              <a:cxn ang="0">
                <a:pos x="108" y="7"/>
              </a:cxn>
              <a:cxn ang="0">
                <a:pos x="125" y="17"/>
              </a:cxn>
              <a:cxn ang="0">
                <a:pos x="139" y="15"/>
              </a:cxn>
            </a:cxnLst>
            <a:rect l="0" t="0" r="r" b="b"/>
            <a:pathLst>
              <a:path w="239" h="284">
                <a:moveTo>
                  <a:pt x="144" y="11"/>
                </a:moveTo>
                <a:cubicBezTo>
                  <a:pt x="144" y="22"/>
                  <a:pt x="144" y="22"/>
                  <a:pt x="144" y="22"/>
                </a:cubicBezTo>
                <a:cubicBezTo>
                  <a:pt x="146" y="25"/>
                  <a:pt x="150" y="26"/>
                  <a:pt x="153" y="28"/>
                </a:cubicBezTo>
                <a:cubicBezTo>
                  <a:pt x="155" y="29"/>
                  <a:pt x="156" y="33"/>
                  <a:pt x="156" y="34"/>
                </a:cubicBezTo>
                <a:cubicBezTo>
                  <a:pt x="156" y="36"/>
                  <a:pt x="152" y="38"/>
                  <a:pt x="151" y="39"/>
                </a:cubicBezTo>
                <a:cubicBezTo>
                  <a:pt x="149" y="41"/>
                  <a:pt x="146" y="46"/>
                  <a:pt x="151" y="47"/>
                </a:cubicBezTo>
                <a:cubicBezTo>
                  <a:pt x="156" y="48"/>
                  <a:pt x="161" y="48"/>
                  <a:pt x="166" y="48"/>
                </a:cubicBezTo>
                <a:cubicBezTo>
                  <a:pt x="175" y="49"/>
                  <a:pt x="175" y="49"/>
                  <a:pt x="175" y="49"/>
                </a:cubicBezTo>
                <a:cubicBezTo>
                  <a:pt x="175" y="49"/>
                  <a:pt x="175" y="49"/>
                  <a:pt x="175" y="49"/>
                </a:cubicBezTo>
                <a:cubicBezTo>
                  <a:pt x="165" y="64"/>
                  <a:pt x="165" y="64"/>
                  <a:pt x="165" y="64"/>
                </a:cubicBezTo>
                <a:cubicBezTo>
                  <a:pt x="164" y="69"/>
                  <a:pt x="169" y="74"/>
                  <a:pt x="168" y="80"/>
                </a:cubicBezTo>
                <a:cubicBezTo>
                  <a:pt x="167" y="85"/>
                  <a:pt x="164" y="92"/>
                  <a:pt x="160" y="96"/>
                </a:cubicBezTo>
                <a:cubicBezTo>
                  <a:pt x="157" y="100"/>
                  <a:pt x="157" y="102"/>
                  <a:pt x="159" y="106"/>
                </a:cubicBezTo>
                <a:cubicBezTo>
                  <a:pt x="160" y="111"/>
                  <a:pt x="162" y="118"/>
                  <a:pt x="165" y="121"/>
                </a:cubicBezTo>
                <a:cubicBezTo>
                  <a:pt x="170" y="127"/>
                  <a:pt x="172" y="128"/>
                  <a:pt x="179" y="126"/>
                </a:cubicBezTo>
                <a:cubicBezTo>
                  <a:pt x="189" y="126"/>
                  <a:pt x="190" y="120"/>
                  <a:pt x="200" y="125"/>
                </a:cubicBezTo>
                <a:cubicBezTo>
                  <a:pt x="207" y="128"/>
                  <a:pt x="206" y="128"/>
                  <a:pt x="211" y="134"/>
                </a:cubicBezTo>
                <a:cubicBezTo>
                  <a:pt x="214" y="138"/>
                  <a:pt x="216" y="137"/>
                  <a:pt x="220" y="138"/>
                </a:cubicBezTo>
                <a:cubicBezTo>
                  <a:pt x="226" y="139"/>
                  <a:pt x="228" y="139"/>
                  <a:pt x="228" y="146"/>
                </a:cubicBezTo>
                <a:cubicBezTo>
                  <a:pt x="228" y="154"/>
                  <a:pt x="239" y="156"/>
                  <a:pt x="236" y="159"/>
                </a:cubicBezTo>
                <a:cubicBezTo>
                  <a:pt x="233" y="162"/>
                  <a:pt x="230" y="164"/>
                  <a:pt x="227" y="166"/>
                </a:cubicBezTo>
                <a:cubicBezTo>
                  <a:pt x="221" y="170"/>
                  <a:pt x="219" y="172"/>
                  <a:pt x="217" y="178"/>
                </a:cubicBezTo>
                <a:cubicBezTo>
                  <a:pt x="216" y="180"/>
                  <a:pt x="213" y="193"/>
                  <a:pt x="213" y="194"/>
                </a:cubicBezTo>
                <a:cubicBezTo>
                  <a:pt x="214" y="196"/>
                  <a:pt x="216" y="199"/>
                  <a:pt x="217" y="201"/>
                </a:cubicBezTo>
                <a:cubicBezTo>
                  <a:pt x="217" y="216"/>
                  <a:pt x="217" y="216"/>
                  <a:pt x="217" y="216"/>
                </a:cubicBezTo>
                <a:cubicBezTo>
                  <a:pt x="217" y="216"/>
                  <a:pt x="217" y="216"/>
                  <a:pt x="217" y="216"/>
                </a:cubicBezTo>
                <a:cubicBezTo>
                  <a:pt x="196" y="223"/>
                  <a:pt x="196" y="223"/>
                  <a:pt x="196" y="223"/>
                </a:cubicBezTo>
                <a:cubicBezTo>
                  <a:pt x="189" y="226"/>
                  <a:pt x="189" y="230"/>
                  <a:pt x="186" y="236"/>
                </a:cubicBezTo>
                <a:cubicBezTo>
                  <a:pt x="180" y="237"/>
                  <a:pt x="176" y="241"/>
                  <a:pt x="179" y="247"/>
                </a:cubicBezTo>
                <a:cubicBezTo>
                  <a:pt x="184" y="254"/>
                  <a:pt x="191" y="254"/>
                  <a:pt x="179" y="258"/>
                </a:cubicBezTo>
                <a:cubicBezTo>
                  <a:pt x="173" y="260"/>
                  <a:pt x="169" y="263"/>
                  <a:pt x="163" y="265"/>
                </a:cubicBezTo>
                <a:cubicBezTo>
                  <a:pt x="159" y="266"/>
                  <a:pt x="145" y="264"/>
                  <a:pt x="143" y="262"/>
                </a:cubicBezTo>
                <a:cubicBezTo>
                  <a:pt x="141" y="259"/>
                  <a:pt x="141" y="256"/>
                  <a:pt x="138" y="256"/>
                </a:cubicBezTo>
                <a:cubicBezTo>
                  <a:pt x="136" y="259"/>
                  <a:pt x="132" y="264"/>
                  <a:pt x="128" y="264"/>
                </a:cubicBezTo>
                <a:cubicBezTo>
                  <a:pt x="121" y="265"/>
                  <a:pt x="116" y="262"/>
                  <a:pt x="109" y="261"/>
                </a:cubicBezTo>
                <a:cubicBezTo>
                  <a:pt x="103" y="260"/>
                  <a:pt x="102" y="271"/>
                  <a:pt x="98" y="273"/>
                </a:cubicBezTo>
                <a:cubicBezTo>
                  <a:pt x="87" y="279"/>
                  <a:pt x="83" y="253"/>
                  <a:pt x="68" y="271"/>
                </a:cubicBezTo>
                <a:cubicBezTo>
                  <a:pt x="61" y="278"/>
                  <a:pt x="48" y="284"/>
                  <a:pt x="38" y="279"/>
                </a:cubicBezTo>
                <a:cubicBezTo>
                  <a:pt x="38" y="279"/>
                  <a:pt x="38" y="279"/>
                  <a:pt x="38" y="279"/>
                </a:cubicBezTo>
                <a:cubicBezTo>
                  <a:pt x="38" y="270"/>
                  <a:pt x="38" y="266"/>
                  <a:pt x="32" y="259"/>
                </a:cubicBezTo>
                <a:cubicBezTo>
                  <a:pt x="28" y="253"/>
                  <a:pt x="18" y="247"/>
                  <a:pt x="18" y="239"/>
                </a:cubicBezTo>
                <a:cubicBezTo>
                  <a:pt x="18" y="235"/>
                  <a:pt x="20" y="228"/>
                  <a:pt x="15" y="226"/>
                </a:cubicBezTo>
                <a:cubicBezTo>
                  <a:pt x="6" y="222"/>
                  <a:pt x="5" y="219"/>
                  <a:pt x="0" y="211"/>
                </a:cubicBezTo>
                <a:cubicBezTo>
                  <a:pt x="0" y="211"/>
                  <a:pt x="0" y="211"/>
                  <a:pt x="0" y="211"/>
                </a:cubicBezTo>
                <a:cubicBezTo>
                  <a:pt x="6" y="206"/>
                  <a:pt x="15" y="209"/>
                  <a:pt x="19" y="202"/>
                </a:cubicBezTo>
                <a:cubicBezTo>
                  <a:pt x="23" y="197"/>
                  <a:pt x="27" y="188"/>
                  <a:pt x="28" y="181"/>
                </a:cubicBezTo>
                <a:cubicBezTo>
                  <a:pt x="29" y="176"/>
                  <a:pt x="26" y="171"/>
                  <a:pt x="28" y="166"/>
                </a:cubicBezTo>
                <a:cubicBezTo>
                  <a:pt x="28" y="162"/>
                  <a:pt x="26" y="159"/>
                  <a:pt x="25" y="155"/>
                </a:cubicBezTo>
                <a:cubicBezTo>
                  <a:pt x="25" y="152"/>
                  <a:pt x="22" y="150"/>
                  <a:pt x="21" y="147"/>
                </a:cubicBezTo>
                <a:cubicBezTo>
                  <a:pt x="20" y="141"/>
                  <a:pt x="31" y="135"/>
                  <a:pt x="26" y="129"/>
                </a:cubicBezTo>
                <a:cubicBezTo>
                  <a:pt x="23" y="125"/>
                  <a:pt x="21" y="123"/>
                  <a:pt x="18" y="118"/>
                </a:cubicBezTo>
                <a:cubicBezTo>
                  <a:pt x="17" y="114"/>
                  <a:pt x="22" y="107"/>
                  <a:pt x="18" y="105"/>
                </a:cubicBezTo>
                <a:cubicBezTo>
                  <a:pt x="15" y="103"/>
                  <a:pt x="10" y="104"/>
                  <a:pt x="10" y="99"/>
                </a:cubicBezTo>
                <a:cubicBezTo>
                  <a:pt x="10" y="99"/>
                  <a:pt x="10" y="99"/>
                  <a:pt x="10" y="99"/>
                </a:cubicBezTo>
                <a:cubicBezTo>
                  <a:pt x="18" y="95"/>
                  <a:pt x="18" y="95"/>
                  <a:pt x="18" y="95"/>
                </a:cubicBezTo>
                <a:cubicBezTo>
                  <a:pt x="22" y="96"/>
                  <a:pt x="35" y="96"/>
                  <a:pt x="40" y="94"/>
                </a:cubicBezTo>
                <a:cubicBezTo>
                  <a:pt x="45" y="92"/>
                  <a:pt x="47" y="74"/>
                  <a:pt x="50" y="68"/>
                </a:cubicBezTo>
                <a:cubicBezTo>
                  <a:pt x="53" y="65"/>
                  <a:pt x="57" y="61"/>
                  <a:pt x="56" y="56"/>
                </a:cubicBezTo>
                <a:cubicBezTo>
                  <a:pt x="54" y="50"/>
                  <a:pt x="45" y="51"/>
                  <a:pt x="43" y="44"/>
                </a:cubicBezTo>
                <a:cubicBezTo>
                  <a:pt x="43" y="41"/>
                  <a:pt x="43" y="35"/>
                  <a:pt x="41" y="32"/>
                </a:cubicBezTo>
                <a:cubicBezTo>
                  <a:pt x="40" y="28"/>
                  <a:pt x="41" y="27"/>
                  <a:pt x="44" y="27"/>
                </a:cubicBezTo>
                <a:cubicBezTo>
                  <a:pt x="50" y="26"/>
                  <a:pt x="54" y="12"/>
                  <a:pt x="60" y="8"/>
                </a:cubicBezTo>
                <a:cubicBezTo>
                  <a:pt x="61" y="9"/>
                  <a:pt x="63" y="12"/>
                  <a:pt x="65" y="13"/>
                </a:cubicBezTo>
                <a:cubicBezTo>
                  <a:pt x="70" y="14"/>
                  <a:pt x="70" y="8"/>
                  <a:pt x="72" y="6"/>
                </a:cubicBezTo>
                <a:cubicBezTo>
                  <a:pt x="76" y="0"/>
                  <a:pt x="76" y="0"/>
                  <a:pt x="76" y="0"/>
                </a:cubicBezTo>
                <a:cubicBezTo>
                  <a:pt x="76" y="0"/>
                  <a:pt x="76" y="0"/>
                  <a:pt x="76" y="0"/>
                </a:cubicBezTo>
                <a:cubicBezTo>
                  <a:pt x="78" y="0"/>
                  <a:pt x="82" y="0"/>
                  <a:pt x="84" y="0"/>
                </a:cubicBezTo>
                <a:cubicBezTo>
                  <a:pt x="86" y="1"/>
                  <a:pt x="87" y="3"/>
                  <a:pt x="89" y="4"/>
                </a:cubicBezTo>
                <a:cubicBezTo>
                  <a:pt x="93" y="5"/>
                  <a:pt x="98" y="2"/>
                  <a:pt x="102" y="5"/>
                </a:cubicBezTo>
                <a:cubicBezTo>
                  <a:pt x="105" y="7"/>
                  <a:pt x="103" y="7"/>
                  <a:pt x="108" y="7"/>
                </a:cubicBezTo>
                <a:cubicBezTo>
                  <a:pt x="116" y="7"/>
                  <a:pt x="111" y="8"/>
                  <a:pt x="114" y="13"/>
                </a:cubicBezTo>
                <a:cubicBezTo>
                  <a:pt x="115" y="15"/>
                  <a:pt x="123" y="17"/>
                  <a:pt x="125" y="17"/>
                </a:cubicBezTo>
                <a:cubicBezTo>
                  <a:pt x="135" y="23"/>
                  <a:pt x="135" y="23"/>
                  <a:pt x="135" y="23"/>
                </a:cubicBezTo>
                <a:cubicBezTo>
                  <a:pt x="136" y="20"/>
                  <a:pt x="137" y="18"/>
                  <a:pt x="139" y="15"/>
                </a:cubicBezTo>
                <a:cubicBezTo>
                  <a:pt x="141" y="12"/>
                  <a:pt x="142" y="12"/>
                  <a:pt x="144" y="11"/>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4" name="Freeform 52"/>
          <p:cNvSpPr>
            <a:spLocks/>
          </p:cNvSpPr>
          <p:nvPr/>
        </p:nvSpPr>
        <p:spPr bwMode="auto">
          <a:xfrm>
            <a:off x="7540645" y="1366838"/>
            <a:ext cx="1050319" cy="573125"/>
          </a:xfrm>
          <a:custGeom>
            <a:avLst/>
            <a:gdLst/>
            <a:ahLst/>
            <a:cxnLst>
              <a:cxn ang="0">
                <a:pos x="76" y="13"/>
              </a:cxn>
              <a:cxn ang="0">
                <a:pos x="108" y="25"/>
              </a:cxn>
              <a:cxn ang="0">
                <a:pos x="153" y="6"/>
              </a:cxn>
              <a:cxn ang="0">
                <a:pos x="183" y="35"/>
              </a:cxn>
              <a:cxn ang="0">
                <a:pos x="188" y="64"/>
              </a:cxn>
              <a:cxn ang="0">
                <a:pos x="225" y="98"/>
              </a:cxn>
              <a:cxn ang="0">
                <a:pos x="261" y="73"/>
              </a:cxn>
              <a:cxn ang="0">
                <a:pos x="315" y="105"/>
              </a:cxn>
              <a:cxn ang="0">
                <a:pos x="343" y="120"/>
              </a:cxn>
              <a:cxn ang="0">
                <a:pos x="343" y="120"/>
              </a:cxn>
              <a:cxn ang="0">
                <a:pos x="337" y="129"/>
              </a:cxn>
              <a:cxn ang="0">
                <a:pos x="327" y="129"/>
              </a:cxn>
              <a:cxn ang="0">
                <a:pos x="314" y="130"/>
              </a:cxn>
              <a:cxn ang="0">
                <a:pos x="310" y="148"/>
              </a:cxn>
              <a:cxn ang="0">
                <a:pos x="300" y="160"/>
              </a:cxn>
              <a:cxn ang="0">
                <a:pos x="294" y="164"/>
              </a:cxn>
              <a:cxn ang="0">
                <a:pos x="279" y="166"/>
              </a:cxn>
              <a:cxn ang="0">
                <a:pos x="266" y="171"/>
              </a:cxn>
              <a:cxn ang="0">
                <a:pos x="266" y="171"/>
              </a:cxn>
              <a:cxn ang="0">
                <a:pos x="262" y="169"/>
              </a:cxn>
              <a:cxn ang="0">
                <a:pos x="250" y="170"/>
              </a:cxn>
              <a:cxn ang="0">
                <a:pos x="238" y="174"/>
              </a:cxn>
              <a:cxn ang="0">
                <a:pos x="231" y="174"/>
              </a:cxn>
              <a:cxn ang="0">
                <a:pos x="231" y="174"/>
              </a:cxn>
              <a:cxn ang="0">
                <a:pos x="219" y="170"/>
              </a:cxn>
              <a:cxn ang="0">
                <a:pos x="216" y="157"/>
              </a:cxn>
              <a:cxn ang="0">
                <a:pos x="203" y="155"/>
              </a:cxn>
              <a:cxn ang="0">
                <a:pos x="183" y="176"/>
              </a:cxn>
              <a:cxn ang="0">
                <a:pos x="143" y="184"/>
              </a:cxn>
              <a:cxn ang="0">
                <a:pos x="125" y="175"/>
              </a:cxn>
              <a:cxn ang="0">
                <a:pos x="114" y="173"/>
              </a:cxn>
              <a:cxn ang="0">
                <a:pos x="106" y="164"/>
              </a:cxn>
              <a:cxn ang="0">
                <a:pos x="87" y="160"/>
              </a:cxn>
              <a:cxn ang="0">
                <a:pos x="84" y="147"/>
              </a:cxn>
              <a:cxn ang="0">
                <a:pos x="66" y="145"/>
              </a:cxn>
              <a:cxn ang="0">
                <a:pos x="55" y="143"/>
              </a:cxn>
              <a:cxn ang="0">
                <a:pos x="43" y="137"/>
              </a:cxn>
              <a:cxn ang="0">
                <a:pos x="31" y="134"/>
              </a:cxn>
              <a:cxn ang="0">
                <a:pos x="31" y="134"/>
              </a:cxn>
              <a:cxn ang="0">
                <a:pos x="22" y="133"/>
              </a:cxn>
              <a:cxn ang="0">
                <a:pos x="7" y="132"/>
              </a:cxn>
              <a:cxn ang="0">
                <a:pos x="7" y="124"/>
              </a:cxn>
              <a:cxn ang="0">
                <a:pos x="12" y="119"/>
              </a:cxn>
              <a:cxn ang="0">
                <a:pos x="9" y="113"/>
              </a:cxn>
              <a:cxn ang="0">
                <a:pos x="0" y="107"/>
              </a:cxn>
              <a:cxn ang="0">
                <a:pos x="0" y="96"/>
              </a:cxn>
              <a:cxn ang="0">
                <a:pos x="0" y="96"/>
              </a:cxn>
              <a:cxn ang="0">
                <a:pos x="3" y="94"/>
              </a:cxn>
              <a:cxn ang="0">
                <a:pos x="5" y="88"/>
              </a:cxn>
              <a:cxn ang="0">
                <a:pos x="12" y="83"/>
              </a:cxn>
              <a:cxn ang="0">
                <a:pos x="23" y="79"/>
              </a:cxn>
              <a:cxn ang="0">
                <a:pos x="38" y="84"/>
              </a:cxn>
              <a:cxn ang="0">
                <a:pos x="58" y="103"/>
              </a:cxn>
              <a:cxn ang="0">
                <a:pos x="72" y="96"/>
              </a:cxn>
              <a:cxn ang="0">
                <a:pos x="70" y="83"/>
              </a:cxn>
              <a:cxn ang="0">
                <a:pos x="79" y="88"/>
              </a:cxn>
              <a:cxn ang="0">
                <a:pos x="81" y="71"/>
              </a:cxn>
              <a:cxn ang="0">
                <a:pos x="77" y="56"/>
              </a:cxn>
              <a:cxn ang="0">
                <a:pos x="68" y="51"/>
              </a:cxn>
              <a:cxn ang="0">
                <a:pos x="62" y="33"/>
              </a:cxn>
              <a:cxn ang="0">
                <a:pos x="68" y="27"/>
              </a:cxn>
              <a:cxn ang="0">
                <a:pos x="76" y="13"/>
              </a:cxn>
            </a:cxnLst>
            <a:rect l="0" t="0" r="r" b="b"/>
            <a:pathLst>
              <a:path w="343" h="187">
                <a:moveTo>
                  <a:pt x="76" y="13"/>
                </a:moveTo>
                <a:cubicBezTo>
                  <a:pt x="87" y="20"/>
                  <a:pt x="99" y="25"/>
                  <a:pt x="108" y="25"/>
                </a:cubicBezTo>
                <a:cubicBezTo>
                  <a:pt x="125" y="24"/>
                  <a:pt x="135" y="12"/>
                  <a:pt x="153" y="6"/>
                </a:cubicBezTo>
                <a:cubicBezTo>
                  <a:pt x="170" y="0"/>
                  <a:pt x="183" y="18"/>
                  <a:pt x="183" y="35"/>
                </a:cubicBezTo>
                <a:cubicBezTo>
                  <a:pt x="184" y="46"/>
                  <a:pt x="179" y="56"/>
                  <a:pt x="188" y="64"/>
                </a:cubicBezTo>
                <a:cubicBezTo>
                  <a:pt x="225" y="98"/>
                  <a:pt x="225" y="98"/>
                  <a:pt x="225" y="98"/>
                </a:cubicBezTo>
                <a:cubicBezTo>
                  <a:pt x="238" y="110"/>
                  <a:pt x="258" y="83"/>
                  <a:pt x="261" y="73"/>
                </a:cubicBezTo>
                <a:cubicBezTo>
                  <a:pt x="282" y="73"/>
                  <a:pt x="311" y="83"/>
                  <a:pt x="315" y="105"/>
                </a:cubicBezTo>
                <a:cubicBezTo>
                  <a:pt x="317" y="115"/>
                  <a:pt x="334" y="120"/>
                  <a:pt x="343" y="120"/>
                </a:cubicBezTo>
                <a:cubicBezTo>
                  <a:pt x="343" y="120"/>
                  <a:pt x="343" y="120"/>
                  <a:pt x="343" y="120"/>
                </a:cubicBezTo>
                <a:cubicBezTo>
                  <a:pt x="337" y="129"/>
                  <a:pt x="337" y="129"/>
                  <a:pt x="337" y="129"/>
                </a:cubicBezTo>
                <a:cubicBezTo>
                  <a:pt x="334" y="133"/>
                  <a:pt x="331" y="130"/>
                  <a:pt x="327" y="129"/>
                </a:cubicBezTo>
                <a:cubicBezTo>
                  <a:pt x="325" y="129"/>
                  <a:pt x="315" y="129"/>
                  <a:pt x="314" y="130"/>
                </a:cubicBezTo>
                <a:cubicBezTo>
                  <a:pt x="314" y="138"/>
                  <a:pt x="314" y="140"/>
                  <a:pt x="310" y="148"/>
                </a:cubicBezTo>
                <a:cubicBezTo>
                  <a:pt x="308" y="152"/>
                  <a:pt x="303" y="156"/>
                  <a:pt x="300" y="160"/>
                </a:cubicBezTo>
                <a:cubicBezTo>
                  <a:pt x="296" y="160"/>
                  <a:pt x="297" y="161"/>
                  <a:pt x="294" y="164"/>
                </a:cubicBezTo>
                <a:cubicBezTo>
                  <a:pt x="291" y="167"/>
                  <a:pt x="284" y="165"/>
                  <a:pt x="279" y="166"/>
                </a:cubicBezTo>
                <a:cubicBezTo>
                  <a:pt x="275" y="166"/>
                  <a:pt x="270" y="168"/>
                  <a:pt x="266" y="171"/>
                </a:cubicBezTo>
                <a:cubicBezTo>
                  <a:pt x="266" y="171"/>
                  <a:pt x="266" y="171"/>
                  <a:pt x="266" y="171"/>
                </a:cubicBezTo>
                <a:cubicBezTo>
                  <a:pt x="262" y="169"/>
                  <a:pt x="262" y="169"/>
                  <a:pt x="262" y="169"/>
                </a:cubicBezTo>
                <a:cubicBezTo>
                  <a:pt x="258" y="168"/>
                  <a:pt x="254" y="169"/>
                  <a:pt x="250" y="170"/>
                </a:cubicBezTo>
                <a:cubicBezTo>
                  <a:pt x="246" y="172"/>
                  <a:pt x="243" y="175"/>
                  <a:pt x="238" y="174"/>
                </a:cubicBezTo>
                <a:cubicBezTo>
                  <a:pt x="235" y="174"/>
                  <a:pt x="234" y="172"/>
                  <a:pt x="231" y="174"/>
                </a:cubicBezTo>
                <a:cubicBezTo>
                  <a:pt x="231" y="174"/>
                  <a:pt x="231" y="174"/>
                  <a:pt x="231" y="174"/>
                </a:cubicBezTo>
                <a:cubicBezTo>
                  <a:pt x="227" y="174"/>
                  <a:pt x="221" y="172"/>
                  <a:pt x="219" y="170"/>
                </a:cubicBezTo>
                <a:cubicBezTo>
                  <a:pt x="216" y="167"/>
                  <a:pt x="219" y="158"/>
                  <a:pt x="216" y="157"/>
                </a:cubicBezTo>
                <a:cubicBezTo>
                  <a:pt x="214" y="155"/>
                  <a:pt x="206" y="155"/>
                  <a:pt x="203" y="155"/>
                </a:cubicBezTo>
                <a:cubicBezTo>
                  <a:pt x="191" y="156"/>
                  <a:pt x="189" y="167"/>
                  <a:pt x="183" y="176"/>
                </a:cubicBezTo>
                <a:cubicBezTo>
                  <a:pt x="174" y="187"/>
                  <a:pt x="156" y="183"/>
                  <a:pt x="143" y="184"/>
                </a:cubicBezTo>
                <a:cubicBezTo>
                  <a:pt x="132" y="185"/>
                  <a:pt x="132" y="176"/>
                  <a:pt x="125" y="175"/>
                </a:cubicBezTo>
                <a:cubicBezTo>
                  <a:pt x="121" y="174"/>
                  <a:pt x="117" y="174"/>
                  <a:pt x="114" y="173"/>
                </a:cubicBezTo>
                <a:cubicBezTo>
                  <a:pt x="109" y="171"/>
                  <a:pt x="109" y="165"/>
                  <a:pt x="106" y="164"/>
                </a:cubicBezTo>
                <a:cubicBezTo>
                  <a:pt x="100" y="161"/>
                  <a:pt x="93" y="163"/>
                  <a:pt x="87" y="160"/>
                </a:cubicBezTo>
                <a:cubicBezTo>
                  <a:pt x="81" y="156"/>
                  <a:pt x="86" y="149"/>
                  <a:pt x="84" y="147"/>
                </a:cubicBezTo>
                <a:cubicBezTo>
                  <a:pt x="81" y="145"/>
                  <a:pt x="70" y="146"/>
                  <a:pt x="66" y="145"/>
                </a:cubicBezTo>
                <a:cubicBezTo>
                  <a:pt x="61" y="143"/>
                  <a:pt x="61" y="141"/>
                  <a:pt x="55" y="143"/>
                </a:cubicBezTo>
                <a:cubicBezTo>
                  <a:pt x="47" y="145"/>
                  <a:pt x="50" y="139"/>
                  <a:pt x="43" y="137"/>
                </a:cubicBezTo>
                <a:cubicBezTo>
                  <a:pt x="39" y="136"/>
                  <a:pt x="34" y="135"/>
                  <a:pt x="31" y="134"/>
                </a:cubicBezTo>
                <a:cubicBezTo>
                  <a:pt x="31" y="134"/>
                  <a:pt x="31" y="134"/>
                  <a:pt x="31" y="134"/>
                </a:cubicBezTo>
                <a:cubicBezTo>
                  <a:pt x="22" y="133"/>
                  <a:pt x="22" y="133"/>
                  <a:pt x="22" y="133"/>
                </a:cubicBezTo>
                <a:cubicBezTo>
                  <a:pt x="17" y="133"/>
                  <a:pt x="12" y="133"/>
                  <a:pt x="7" y="132"/>
                </a:cubicBezTo>
                <a:cubicBezTo>
                  <a:pt x="2" y="131"/>
                  <a:pt x="5" y="126"/>
                  <a:pt x="7" y="124"/>
                </a:cubicBezTo>
                <a:cubicBezTo>
                  <a:pt x="8" y="123"/>
                  <a:pt x="12" y="121"/>
                  <a:pt x="12" y="119"/>
                </a:cubicBezTo>
                <a:cubicBezTo>
                  <a:pt x="12" y="118"/>
                  <a:pt x="11" y="114"/>
                  <a:pt x="9" y="113"/>
                </a:cubicBezTo>
                <a:cubicBezTo>
                  <a:pt x="6" y="111"/>
                  <a:pt x="2" y="110"/>
                  <a:pt x="0" y="107"/>
                </a:cubicBezTo>
                <a:cubicBezTo>
                  <a:pt x="0" y="96"/>
                  <a:pt x="0" y="96"/>
                  <a:pt x="0" y="96"/>
                </a:cubicBezTo>
                <a:cubicBezTo>
                  <a:pt x="0" y="96"/>
                  <a:pt x="0" y="96"/>
                  <a:pt x="0" y="96"/>
                </a:cubicBezTo>
                <a:cubicBezTo>
                  <a:pt x="1" y="96"/>
                  <a:pt x="2" y="95"/>
                  <a:pt x="3" y="94"/>
                </a:cubicBezTo>
                <a:cubicBezTo>
                  <a:pt x="5" y="93"/>
                  <a:pt x="3" y="89"/>
                  <a:pt x="5" y="88"/>
                </a:cubicBezTo>
                <a:cubicBezTo>
                  <a:pt x="7" y="85"/>
                  <a:pt x="10" y="85"/>
                  <a:pt x="12" y="83"/>
                </a:cubicBezTo>
                <a:cubicBezTo>
                  <a:pt x="13" y="82"/>
                  <a:pt x="19" y="81"/>
                  <a:pt x="23" y="79"/>
                </a:cubicBezTo>
                <a:cubicBezTo>
                  <a:pt x="33" y="75"/>
                  <a:pt x="29" y="74"/>
                  <a:pt x="38" y="84"/>
                </a:cubicBezTo>
                <a:cubicBezTo>
                  <a:pt x="45" y="92"/>
                  <a:pt x="45" y="104"/>
                  <a:pt x="58" y="103"/>
                </a:cubicBezTo>
                <a:cubicBezTo>
                  <a:pt x="64" y="103"/>
                  <a:pt x="68" y="99"/>
                  <a:pt x="72" y="96"/>
                </a:cubicBezTo>
                <a:cubicBezTo>
                  <a:pt x="71" y="92"/>
                  <a:pt x="70" y="87"/>
                  <a:pt x="70" y="83"/>
                </a:cubicBezTo>
                <a:cubicBezTo>
                  <a:pt x="71" y="82"/>
                  <a:pt x="78" y="87"/>
                  <a:pt x="79" y="88"/>
                </a:cubicBezTo>
                <a:cubicBezTo>
                  <a:pt x="84" y="89"/>
                  <a:pt x="81" y="74"/>
                  <a:pt x="81" y="71"/>
                </a:cubicBezTo>
                <a:cubicBezTo>
                  <a:pt x="80" y="65"/>
                  <a:pt x="82" y="60"/>
                  <a:pt x="77" y="56"/>
                </a:cubicBezTo>
                <a:cubicBezTo>
                  <a:pt x="75" y="55"/>
                  <a:pt x="67" y="54"/>
                  <a:pt x="68" y="51"/>
                </a:cubicBezTo>
                <a:cubicBezTo>
                  <a:pt x="72" y="42"/>
                  <a:pt x="64" y="39"/>
                  <a:pt x="62" y="33"/>
                </a:cubicBezTo>
                <a:cubicBezTo>
                  <a:pt x="61" y="31"/>
                  <a:pt x="67" y="28"/>
                  <a:pt x="68" y="27"/>
                </a:cubicBezTo>
                <a:cubicBezTo>
                  <a:pt x="71" y="24"/>
                  <a:pt x="73" y="16"/>
                  <a:pt x="76" y="13"/>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5" name="Freeform 53"/>
          <p:cNvSpPr>
            <a:spLocks/>
          </p:cNvSpPr>
          <p:nvPr/>
        </p:nvSpPr>
        <p:spPr bwMode="auto">
          <a:xfrm>
            <a:off x="5267826" y="2321225"/>
            <a:ext cx="961767" cy="698572"/>
          </a:xfrm>
          <a:custGeom>
            <a:avLst/>
            <a:gdLst/>
            <a:ahLst/>
            <a:cxnLst>
              <a:cxn ang="0">
                <a:pos x="22" y="100"/>
              </a:cxn>
              <a:cxn ang="0">
                <a:pos x="36" y="115"/>
              </a:cxn>
              <a:cxn ang="0">
                <a:pos x="52" y="129"/>
              </a:cxn>
              <a:cxn ang="0">
                <a:pos x="59" y="152"/>
              </a:cxn>
              <a:cxn ang="0">
                <a:pos x="59" y="167"/>
              </a:cxn>
              <a:cxn ang="0">
                <a:pos x="67" y="183"/>
              </a:cxn>
              <a:cxn ang="0">
                <a:pos x="71" y="189"/>
              </a:cxn>
              <a:cxn ang="0">
                <a:pos x="99" y="214"/>
              </a:cxn>
              <a:cxn ang="0">
                <a:pos x="135" y="211"/>
              </a:cxn>
              <a:cxn ang="0">
                <a:pos x="147" y="198"/>
              </a:cxn>
              <a:cxn ang="0">
                <a:pos x="180" y="185"/>
              </a:cxn>
              <a:cxn ang="0">
                <a:pos x="210" y="200"/>
              </a:cxn>
              <a:cxn ang="0">
                <a:pos x="235" y="218"/>
              </a:cxn>
              <a:cxn ang="0">
                <a:pos x="246" y="228"/>
              </a:cxn>
              <a:cxn ang="0">
                <a:pos x="254" y="221"/>
              </a:cxn>
              <a:cxn ang="0">
                <a:pos x="273" y="214"/>
              </a:cxn>
              <a:cxn ang="0">
                <a:pos x="280" y="206"/>
              </a:cxn>
              <a:cxn ang="0">
                <a:pos x="295" y="189"/>
              </a:cxn>
              <a:cxn ang="0">
                <a:pos x="311" y="168"/>
              </a:cxn>
              <a:cxn ang="0">
                <a:pos x="300" y="132"/>
              </a:cxn>
              <a:cxn ang="0">
                <a:pos x="297" y="110"/>
              </a:cxn>
              <a:cxn ang="0">
                <a:pos x="269" y="96"/>
              </a:cxn>
              <a:cxn ang="0">
                <a:pos x="276" y="78"/>
              </a:cxn>
              <a:cxn ang="0">
                <a:pos x="281" y="74"/>
              </a:cxn>
              <a:cxn ang="0">
                <a:pos x="273" y="61"/>
              </a:cxn>
              <a:cxn ang="0">
                <a:pos x="257" y="35"/>
              </a:cxn>
              <a:cxn ang="0">
                <a:pos x="226" y="33"/>
              </a:cxn>
              <a:cxn ang="0">
                <a:pos x="171" y="25"/>
              </a:cxn>
              <a:cxn ang="0">
                <a:pos x="131" y="26"/>
              </a:cxn>
              <a:cxn ang="0">
                <a:pos x="127" y="10"/>
              </a:cxn>
              <a:cxn ang="0">
                <a:pos x="105" y="0"/>
              </a:cxn>
              <a:cxn ang="0">
                <a:pos x="85" y="16"/>
              </a:cxn>
              <a:cxn ang="0">
                <a:pos x="71" y="33"/>
              </a:cxn>
              <a:cxn ang="0">
                <a:pos x="55" y="49"/>
              </a:cxn>
              <a:cxn ang="0">
                <a:pos x="47" y="58"/>
              </a:cxn>
              <a:cxn ang="0">
                <a:pos x="38" y="69"/>
              </a:cxn>
              <a:cxn ang="0">
                <a:pos x="6" y="86"/>
              </a:cxn>
            </a:cxnLst>
            <a:rect l="0" t="0" r="r" b="b"/>
            <a:pathLst>
              <a:path w="314" h="228">
                <a:moveTo>
                  <a:pt x="5" y="105"/>
                </a:moveTo>
                <a:cubicBezTo>
                  <a:pt x="22" y="100"/>
                  <a:pt x="22" y="100"/>
                  <a:pt x="22" y="100"/>
                </a:cubicBezTo>
                <a:cubicBezTo>
                  <a:pt x="23" y="100"/>
                  <a:pt x="30" y="99"/>
                  <a:pt x="30" y="100"/>
                </a:cubicBezTo>
                <a:cubicBezTo>
                  <a:pt x="31" y="106"/>
                  <a:pt x="35" y="110"/>
                  <a:pt x="36" y="115"/>
                </a:cubicBezTo>
                <a:cubicBezTo>
                  <a:pt x="38" y="120"/>
                  <a:pt x="39" y="124"/>
                  <a:pt x="44" y="126"/>
                </a:cubicBezTo>
                <a:cubicBezTo>
                  <a:pt x="46" y="127"/>
                  <a:pt x="52" y="127"/>
                  <a:pt x="52" y="129"/>
                </a:cubicBezTo>
                <a:cubicBezTo>
                  <a:pt x="53" y="143"/>
                  <a:pt x="53" y="143"/>
                  <a:pt x="53" y="143"/>
                </a:cubicBezTo>
                <a:cubicBezTo>
                  <a:pt x="53" y="145"/>
                  <a:pt x="60" y="152"/>
                  <a:pt x="59" y="152"/>
                </a:cubicBezTo>
                <a:cubicBezTo>
                  <a:pt x="59" y="154"/>
                  <a:pt x="54" y="157"/>
                  <a:pt x="54" y="160"/>
                </a:cubicBezTo>
                <a:cubicBezTo>
                  <a:pt x="54" y="163"/>
                  <a:pt x="57" y="165"/>
                  <a:pt x="59" y="167"/>
                </a:cubicBezTo>
                <a:cubicBezTo>
                  <a:pt x="60" y="169"/>
                  <a:pt x="59" y="173"/>
                  <a:pt x="60" y="176"/>
                </a:cubicBezTo>
                <a:cubicBezTo>
                  <a:pt x="62" y="179"/>
                  <a:pt x="64" y="181"/>
                  <a:pt x="67" y="183"/>
                </a:cubicBezTo>
                <a:cubicBezTo>
                  <a:pt x="71" y="189"/>
                  <a:pt x="71" y="189"/>
                  <a:pt x="71" y="189"/>
                </a:cubicBezTo>
                <a:cubicBezTo>
                  <a:pt x="71" y="189"/>
                  <a:pt x="71" y="189"/>
                  <a:pt x="71" y="189"/>
                </a:cubicBezTo>
                <a:cubicBezTo>
                  <a:pt x="83" y="194"/>
                  <a:pt x="75" y="205"/>
                  <a:pt x="86" y="212"/>
                </a:cubicBezTo>
                <a:cubicBezTo>
                  <a:pt x="89" y="214"/>
                  <a:pt x="95" y="213"/>
                  <a:pt x="99" y="214"/>
                </a:cubicBezTo>
                <a:cubicBezTo>
                  <a:pt x="106" y="216"/>
                  <a:pt x="111" y="228"/>
                  <a:pt x="120" y="220"/>
                </a:cubicBezTo>
                <a:cubicBezTo>
                  <a:pt x="127" y="215"/>
                  <a:pt x="127" y="212"/>
                  <a:pt x="135" y="211"/>
                </a:cubicBezTo>
                <a:cubicBezTo>
                  <a:pt x="142" y="210"/>
                  <a:pt x="142" y="208"/>
                  <a:pt x="139" y="203"/>
                </a:cubicBezTo>
                <a:cubicBezTo>
                  <a:pt x="135" y="195"/>
                  <a:pt x="140" y="190"/>
                  <a:pt x="147" y="198"/>
                </a:cubicBezTo>
                <a:cubicBezTo>
                  <a:pt x="152" y="203"/>
                  <a:pt x="163" y="195"/>
                  <a:pt x="168" y="193"/>
                </a:cubicBezTo>
                <a:cubicBezTo>
                  <a:pt x="175" y="189"/>
                  <a:pt x="170" y="182"/>
                  <a:pt x="180" y="185"/>
                </a:cubicBezTo>
                <a:cubicBezTo>
                  <a:pt x="187" y="187"/>
                  <a:pt x="195" y="185"/>
                  <a:pt x="202" y="185"/>
                </a:cubicBezTo>
                <a:cubicBezTo>
                  <a:pt x="205" y="190"/>
                  <a:pt x="202" y="197"/>
                  <a:pt x="210" y="200"/>
                </a:cubicBezTo>
                <a:cubicBezTo>
                  <a:pt x="213" y="202"/>
                  <a:pt x="221" y="201"/>
                  <a:pt x="221" y="206"/>
                </a:cubicBezTo>
                <a:cubicBezTo>
                  <a:pt x="223" y="219"/>
                  <a:pt x="232" y="211"/>
                  <a:pt x="235" y="218"/>
                </a:cubicBezTo>
                <a:cubicBezTo>
                  <a:pt x="236" y="220"/>
                  <a:pt x="234" y="224"/>
                  <a:pt x="235" y="226"/>
                </a:cubicBezTo>
                <a:cubicBezTo>
                  <a:pt x="237" y="228"/>
                  <a:pt x="243" y="228"/>
                  <a:pt x="246" y="228"/>
                </a:cubicBezTo>
                <a:cubicBezTo>
                  <a:pt x="246" y="228"/>
                  <a:pt x="246" y="228"/>
                  <a:pt x="246" y="228"/>
                </a:cubicBezTo>
                <a:cubicBezTo>
                  <a:pt x="248" y="223"/>
                  <a:pt x="249" y="222"/>
                  <a:pt x="254" y="221"/>
                </a:cubicBezTo>
                <a:cubicBezTo>
                  <a:pt x="256" y="220"/>
                  <a:pt x="260" y="220"/>
                  <a:pt x="262" y="220"/>
                </a:cubicBezTo>
                <a:cubicBezTo>
                  <a:pt x="267" y="219"/>
                  <a:pt x="269" y="217"/>
                  <a:pt x="273" y="214"/>
                </a:cubicBezTo>
                <a:cubicBezTo>
                  <a:pt x="274" y="212"/>
                  <a:pt x="279" y="208"/>
                  <a:pt x="280" y="206"/>
                </a:cubicBezTo>
                <a:cubicBezTo>
                  <a:pt x="280" y="206"/>
                  <a:pt x="280" y="206"/>
                  <a:pt x="280" y="206"/>
                </a:cubicBezTo>
                <a:cubicBezTo>
                  <a:pt x="280" y="202"/>
                  <a:pt x="280" y="202"/>
                  <a:pt x="280" y="202"/>
                </a:cubicBezTo>
                <a:cubicBezTo>
                  <a:pt x="287" y="201"/>
                  <a:pt x="288" y="195"/>
                  <a:pt x="295" y="189"/>
                </a:cubicBezTo>
                <a:cubicBezTo>
                  <a:pt x="298" y="187"/>
                  <a:pt x="306" y="183"/>
                  <a:pt x="309" y="181"/>
                </a:cubicBezTo>
                <a:cubicBezTo>
                  <a:pt x="313" y="179"/>
                  <a:pt x="314" y="171"/>
                  <a:pt x="311" y="168"/>
                </a:cubicBezTo>
                <a:cubicBezTo>
                  <a:pt x="309" y="165"/>
                  <a:pt x="303" y="163"/>
                  <a:pt x="302" y="160"/>
                </a:cubicBezTo>
                <a:cubicBezTo>
                  <a:pt x="299" y="150"/>
                  <a:pt x="304" y="141"/>
                  <a:pt x="300" y="132"/>
                </a:cubicBezTo>
                <a:cubicBezTo>
                  <a:pt x="299" y="128"/>
                  <a:pt x="288" y="121"/>
                  <a:pt x="293" y="117"/>
                </a:cubicBezTo>
                <a:cubicBezTo>
                  <a:pt x="296" y="114"/>
                  <a:pt x="296" y="112"/>
                  <a:pt x="297" y="110"/>
                </a:cubicBezTo>
                <a:cubicBezTo>
                  <a:pt x="293" y="102"/>
                  <a:pt x="284" y="98"/>
                  <a:pt x="276" y="98"/>
                </a:cubicBezTo>
                <a:cubicBezTo>
                  <a:pt x="273" y="98"/>
                  <a:pt x="271" y="97"/>
                  <a:pt x="269" y="96"/>
                </a:cubicBezTo>
                <a:cubicBezTo>
                  <a:pt x="268" y="93"/>
                  <a:pt x="271" y="88"/>
                  <a:pt x="271" y="86"/>
                </a:cubicBezTo>
                <a:cubicBezTo>
                  <a:pt x="271" y="82"/>
                  <a:pt x="273" y="80"/>
                  <a:pt x="276" y="78"/>
                </a:cubicBezTo>
                <a:cubicBezTo>
                  <a:pt x="281" y="74"/>
                  <a:pt x="281" y="74"/>
                  <a:pt x="281" y="74"/>
                </a:cubicBezTo>
                <a:cubicBezTo>
                  <a:pt x="281" y="74"/>
                  <a:pt x="281" y="74"/>
                  <a:pt x="281" y="74"/>
                </a:cubicBezTo>
                <a:cubicBezTo>
                  <a:pt x="286" y="72"/>
                  <a:pt x="288" y="75"/>
                  <a:pt x="287" y="67"/>
                </a:cubicBezTo>
                <a:cubicBezTo>
                  <a:pt x="285" y="57"/>
                  <a:pt x="279" y="63"/>
                  <a:pt x="273" y="61"/>
                </a:cubicBezTo>
                <a:cubicBezTo>
                  <a:pt x="264" y="57"/>
                  <a:pt x="265" y="47"/>
                  <a:pt x="261" y="39"/>
                </a:cubicBezTo>
                <a:cubicBezTo>
                  <a:pt x="260" y="38"/>
                  <a:pt x="258" y="35"/>
                  <a:pt x="257" y="35"/>
                </a:cubicBezTo>
                <a:cubicBezTo>
                  <a:pt x="253" y="34"/>
                  <a:pt x="252" y="29"/>
                  <a:pt x="243" y="30"/>
                </a:cubicBezTo>
                <a:cubicBezTo>
                  <a:pt x="237" y="31"/>
                  <a:pt x="232" y="33"/>
                  <a:pt x="226" y="33"/>
                </a:cubicBezTo>
                <a:cubicBezTo>
                  <a:pt x="214" y="33"/>
                  <a:pt x="204" y="21"/>
                  <a:pt x="192" y="25"/>
                </a:cubicBezTo>
                <a:cubicBezTo>
                  <a:pt x="184" y="27"/>
                  <a:pt x="179" y="24"/>
                  <a:pt x="171" y="25"/>
                </a:cubicBezTo>
                <a:cubicBezTo>
                  <a:pt x="159" y="28"/>
                  <a:pt x="148" y="33"/>
                  <a:pt x="135" y="27"/>
                </a:cubicBezTo>
                <a:cubicBezTo>
                  <a:pt x="134" y="26"/>
                  <a:pt x="132" y="26"/>
                  <a:pt x="131" y="26"/>
                </a:cubicBezTo>
                <a:cubicBezTo>
                  <a:pt x="127" y="10"/>
                  <a:pt x="127" y="10"/>
                  <a:pt x="127" y="10"/>
                </a:cubicBezTo>
                <a:cubicBezTo>
                  <a:pt x="127" y="10"/>
                  <a:pt x="127" y="10"/>
                  <a:pt x="127" y="10"/>
                </a:cubicBezTo>
                <a:cubicBezTo>
                  <a:pt x="105" y="0"/>
                  <a:pt x="105" y="0"/>
                  <a:pt x="105" y="0"/>
                </a:cubicBezTo>
                <a:cubicBezTo>
                  <a:pt x="105" y="0"/>
                  <a:pt x="105" y="0"/>
                  <a:pt x="105" y="0"/>
                </a:cubicBezTo>
                <a:cubicBezTo>
                  <a:pt x="98" y="6"/>
                  <a:pt x="98" y="6"/>
                  <a:pt x="98" y="6"/>
                </a:cubicBezTo>
                <a:cubicBezTo>
                  <a:pt x="93" y="8"/>
                  <a:pt x="89" y="12"/>
                  <a:pt x="85" y="16"/>
                </a:cubicBezTo>
                <a:cubicBezTo>
                  <a:pt x="81" y="19"/>
                  <a:pt x="81" y="24"/>
                  <a:pt x="77" y="27"/>
                </a:cubicBezTo>
                <a:cubicBezTo>
                  <a:pt x="75" y="29"/>
                  <a:pt x="73" y="31"/>
                  <a:pt x="71" y="33"/>
                </a:cubicBezTo>
                <a:cubicBezTo>
                  <a:pt x="67" y="37"/>
                  <a:pt x="68" y="38"/>
                  <a:pt x="61" y="38"/>
                </a:cubicBezTo>
                <a:cubicBezTo>
                  <a:pt x="53" y="39"/>
                  <a:pt x="60" y="48"/>
                  <a:pt x="55" y="49"/>
                </a:cubicBezTo>
                <a:cubicBezTo>
                  <a:pt x="53" y="50"/>
                  <a:pt x="50" y="48"/>
                  <a:pt x="48" y="49"/>
                </a:cubicBezTo>
                <a:cubicBezTo>
                  <a:pt x="45" y="50"/>
                  <a:pt x="48" y="55"/>
                  <a:pt x="47" y="58"/>
                </a:cubicBezTo>
                <a:cubicBezTo>
                  <a:pt x="47" y="62"/>
                  <a:pt x="50" y="62"/>
                  <a:pt x="48" y="66"/>
                </a:cubicBezTo>
                <a:cubicBezTo>
                  <a:pt x="46" y="69"/>
                  <a:pt x="42" y="70"/>
                  <a:pt x="38" y="69"/>
                </a:cubicBezTo>
                <a:cubicBezTo>
                  <a:pt x="29" y="66"/>
                  <a:pt x="23" y="64"/>
                  <a:pt x="15" y="71"/>
                </a:cubicBezTo>
                <a:cubicBezTo>
                  <a:pt x="10" y="75"/>
                  <a:pt x="10" y="82"/>
                  <a:pt x="6" y="86"/>
                </a:cubicBezTo>
                <a:cubicBezTo>
                  <a:pt x="0" y="90"/>
                  <a:pt x="5" y="98"/>
                  <a:pt x="5" y="105"/>
                </a:cubicBezTo>
                <a:close/>
              </a:path>
            </a:pathLst>
          </a:custGeom>
          <a:solidFill>
            <a:srgbClr val="34738D"/>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6" name="Freeform 54"/>
          <p:cNvSpPr>
            <a:spLocks/>
          </p:cNvSpPr>
          <p:nvPr/>
        </p:nvSpPr>
        <p:spPr bwMode="auto">
          <a:xfrm>
            <a:off x="5656468" y="1971939"/>
            <a:ext cx="1419283" cy="1256939"/>
          </a:xfrm>
          <a:custGeom>
            <a:avLst/>
            <a:gdLst/>
            <a:ahLst/>
            <a:cxnLst>
              <a:cxn ang="0">
                <a:pos x="7" y="118"/>
              </a:cxn>
              <a:cxn ang="0">
                <a:pos x="38" y="84"/>
              </a:cxn>
              <a:cxn ang="0">
                <a:pos x="83" y="84"/>
              </a:cxn>
              <a:cxn ang="0">
                <a:pos x="100" y="90"/>
              </a:cxn>
              <a:cxn ang="0">
                <a:pos x="141" y="86"/>
              </a:cxn>
              <a:cxn ang="0">
                <a:pos x="182" y="72"/>
              </a:cxn>
              <a:cxn ang="0">
                <a:pos x="199" y="56"/>
              </a:cxn>
              <a:cxn ang="0">
                <a:pos x="221" y="45"/>
              </a:cxn>
              <a:cxn ang="0">
                <a:pos x="249" y="17"/>
              </a:cxn>
              <a:cxn ang="0">
                <a:pos x="264" y="0"/>
              </a:cxn>
              <a:cxn ang="0">
                <a:pos x="281" y="2"/>
              </a:cxn>
              <a:cxn ang="0">
                <a:pos x="311" y="28"/>
              </a:cxn>
              <a:cxn ang="0">
                <a:pos x="340" y="59"/>
              </a:cxn>
              <a:cxn ang="0">
                <a:pos x="358" y="73"/>
              </a:cxn>
              <a:cxn ang="0">
                <a:pos x="383" y="72"/>
              </a:cxn>
              <a:cxn ang="0">
                <a:pos x="418" y="82"/>
              </a:cxn>
              <a:cxn ang="0">
                <a:pos x="431" y="93"/>
              </a:cxn>
              <a:cxn ang="0">
                <a:pos x="417" y="119"/>
              </a:cxn>
              <a:cxn ang="0">
                <a:pos x="403" y="139"/>
              </a:cxn>
              <a:cxn ang="0">
                <a:pos x="389" y="164"/>
              </a:cxn>
              <a:cxn ang="0">
                <a:pos x="376" y="197"/>
              </a:cxn>
              <a:cxn ang="0">
                <a:pos x="369" y="219"/>
              </a:cxn>
              <a:cxn ang="0">
                <a:pos x="373" y="238"/>
              </a:cxn>
              <a:cxn ang="0">
                <a:pos x="384" y="264"/>
              </a:cxn>
              <a:cxn ang="0">
                <a:pos x="390" y="268"/>
              </a:cxn>
              <a:cxn ang="0">
                <a:pos x="400" y="287"/>
              </a:cxn>
              <a:cxn ang="0">
                <a:pos x="410" y="302"/>
              </a:cxn>
              <a:cxn ang="0">
                <a:pos x="432" y="322"/>
              </a:cxn>
              <a:cxn ang="0">
                <a:pos x="457" y="334"/>
              </a:cxn>
              <a:cxn ang="0">
                <a:pos x="464" y="339"/>
              </a:cxn>
              <a:cxn ang="0">
                <a:pos x="439" y="353"/>
              </a:cxn>
              <a:cxn ang="0">
                <a:pos x="442" y="389"/>
              </a:cxn>
              <a:cxn ang="0">
                <a:pos x="405" y="410"/>
              </a:cxn>
              <a:cxn ang="0">
                <a:pos x="381" y="384"/>
              </a:cxn>
              <a:cxn ang="0">
                <a:pos x="367" y="329"/>
              </a:cxn>
              <a:cxn ang="0">
                <a:pos x="348" y="315"/>
              </a:cxn>
              <a:cxn ang="0">
                <a:pos x="333" y="305"/>
              </a:cxn>
              <a:cxn ang="0">
                <a:pos x="302" y="295"/>
              </a:cxn>
              <a:cxn ang="0">
                <a:pos x="294" y="323"/>
              </a:cxn>
              <a:cxn ang="0">
                <a:pos x="265" y="345"/>
              </a:cxn>
              <a:cxn ang="0">
                <a:pos x="244" y="352"/>
              </a:cxn>
              <a:cxn ang="0">
                <a:pos x="205" y="345"/>
              </a:cxn>
              <a:cxn ang="0">
                <a:pos x="153" y="320"/>
              </a:cxn>
              <a:cxn ang="0">
                <a:pos x="153" y="316"/>
              </a:cxn>
              <a:cxn ang="0">
                <a:pos x="182" y="295"/>
              </a:cxn>
              <a:cxn ang="0">
                <a:pos x="175" y="274"/>
              </a:cxn>
              <a:cxn ang="0">
                <a:pos x="166" y="231"/>
              </a:cxn>
              <a:cxn ang="0">
                <a:pos x="149" y="212"/>
              </a:cxn>
              <a:cxn ang="0">
                <a:pos x="144" y="200"/>
              </a:cxn>
              <a:cxn ang="0">
                <a:pos x="154" y="188"/>
              </a:cxn>
              <a:cxn ang="0">
                <a:pos x="160" y="181"/>
              </a:cxn>
              <a:cxn ang="0">
                <a:pos x="134" y="153"/>
              </a:cxn>
              <a:cxn ang="0">
                <a:pos x="116" y="144"/>
              </a:cxn>
              <a:cxn ang="0">
                <a:pos x="65" y="139"/>
              </a:cxn>
              <a:cxn ang="0">
                <a:pos x="8" y="141"/>
              </a:cxn>
              <a:cxn ang="0">
                <a:pos x="0" y="124"/>
              </a:cxn>
            </a:cxnLst>
            <a:rect l="0" t="0" r="r" b="b"/>
            <a:pathLst>
              <a:path w="464" h="410">
                <a:moveTo>
                  <a:pt x="0" y="124"/>
                </a:moveTo>
                <a:cubicBezTo>
                  <a:pt x="7" y="118"/>
                  <a:pt x="7" y="118"/>
                  <a:pt x="7" y="118"/>
                </a:cubicBezTo>
                <a:cubicBezTo>
                  <a:pt x="15" y="114"/>
                  <a:pt x="28" y="110"/>
                  <a:pt x="33" y="103"/>
                </a:cubicBezTo>
                <a:cubicBezTo>
                  <a:pt x="36" y="98"/>
                  <a:pt x="35" y="89"/>
                  <a:pt x="38" y="84"/>
                </a:cubicBezTo>
                <a:cubicBezTo>
                  <a:pt x="43" y="74"/>
                  <a:pt x="43" y="81"/>
                  <a:pt x="49" y="84"/>
                </a:cubicBezTo>
                <a:cubicBezTo>
                  <a:pt x="59" y="88"/>
                  <a:pt x="73" y="89"/>
                  <a:pt x="83" y="84"/>
                </a:cubicBezTo>
                <a:cubicBezTo>
                  <a:pt x="86" y="83"/>
                  <a:pt x="90" y="77"/>
                  <a:pt x="92" y="80"/>
                </a:cubicBezTo>
                <a:cubicBezTo>
                  <a:pt x="95" y="83"/>
                  <a:pt x="95" y="90"/>
                  <a:pt x="100" y="90"/>
                </a:cubicBezTo>
                <a:cubicBezTo>
                  <a:pt x="108" y="90"/>
                  <a:pt x="107" y="94"/>
                  <a:pt x="112" y="97"/>
                </a:cubicBezTo>
                <a:cubicBezTo>
                  <a:pt x="120" y="99"/>
                  <a:pt x="131" y="86"/>
                  <a:pt x="141" y="86"/>
                </a:cubicBezTo>
                <a:cubicBezTo>
                  <a:pt x="150" y="86"/>
                  <a:pt x="160" y="90"/>
                  <a:pt x="167" y="82"/>
                </a:cubicBezTo>
                <a:cubicBezTo>
                  <a:pt x="169" y="79"/>
                  <a:pt x="178" y="74"/>
                  <a:pt x="182" y="72"/>
                </a:cubicBezTo>
                <a:cubicBezTo>
                  <a:pt x="187" y="68"/>
                  <a:pt x="201" y="69"/>
                  <a:pt x="202" y="62"/>
                </a:cubicBezTo>
                <a:cubicBezTo>
                  <a:pt x="202" y="60"/>
                  <a:pt x="197" y="57"/>
                  <a:pt x="199" y="56"/>
                </a:cubicBezTo>
                <a:cubicBezTo>
                  <a:pt x="212" y="51"/>
                  <a:pt x="212" y="51"/>
                  <a:pt x="212" y="51"/>
                </a:cubicBezTo>
                <a:cubicBezTo>
                  <a:pt x="221" y="45"/>
                  <a:pt x="221" y="45"/>
                  <a:pt x="221" y="45"/>
                </a:cubicBezTo>
                <a:cubicBezTo>
                  <a:pt x="227" y="42"/>
                  <a:pt x="230" y="45"/>
                  <a:pt x="235" y="39"/>
                </a:cubicBezTo>
                <a:cubicBezTo>
                  <a:pt x="242" y="33"/>
                  <a:pt x="237" y="19"/>
                  <a:pt x="249" y="17"/>
                </a:cubicBezTo>
                <a:cubicBezTo>
                  <a:pt x="257" y="16"/>
                  <a:pt x="252" y="13"/>
                  <a:pt x="255" y="9"/>
                </a:cubicBezTo>
                <a:cubicBezTo>
                  <a:pt x="258" y="6"/>
                  <a:pt x="261" y="3"/>
                  <a:pt x="264" y="0"/>
                </a:cubicBezTo>
                <a:cubicBezTo>
                  <a:pt x="264" y="0"/>
                  <a:pt x="264" y="0"/>
                  <a:pt x="264" y="0"/>
                </a:cubicBezTo>
                <a:cubicBezTo>
                  <a:pt x="281" y="2"/>
                  <a:pt x="281" y="2"/>
                  <a:pt x="281" y="2"/>
                </a:cubicBezTo>
                <a:cubicBezTo>
                  <a:pt x="283" y="8"/>
                  <a:pt x="291" y="15"/>
                  <a:pt x="296" y="20"/>
                </a:cubicBezTo>
                <a:cubicBezTo>
                  <a:pt x="301" y="25"/>
                  <a:pt x="310" y="20"/>
                  <a:pt x="311" y="28"/>
                </a:cubicBezTo>
                <a:cubicBezTo>
                  <a:pt x="313" y="40"/>
                  <a:pt x="322" y="41"/>
                  <a:pt x="329" y="50"/>
                </a:cubicBezTo>
                <a:cubicBezTo>
                  <a:pt x="332" y="54"/>
                  <a:pt x="334" y="59"/>
                  <a:pt x="340" y="59"/>
                </a:cubicBezTo>
                <a:cubicBezTo>
                  <a:pt x="347" y="59"/>
                  <a:pt x="346" y="60"/>
                  <a:pt x="352" y="62"/>
                </a:cubicBezTo>
                <a:cubicBezTo>
                  <a:pt x="356" y="67"/>
                  <a:pt x="357" y="66"/>
                  <a:pt x="358" y="73"/>
                </a:cubicBezTo>
                <a:cubicBezTo>
                  <a:pt x="359" y="77"/>
                  <a:pt x="366" y="88"/>
                  <a:pt x="371" y="86"/>
                </a:cubicBezTo>
                <a:cubicBezTo>
                  <a:pt x="379" y="83"/>
                  <a:pt x="375" y="74"/>
                  <a:pt x="383" y="72"/>
                </a:cubicBezTo>
                <a:cubicBezTo>
                  <a:pt x="390" y="71"/>
                  <a:pt x="391" y="74"/>
                  <a:pt x="395" y="77"/>
                </a:cubicBezTo>
                <a:cubicBezTo>
                  <a:pt x="401" y="81"/>
                  <a:pt x="411" y="80"/>
                  <a:pt x="418" y="82"/>
                </a:cubicBezTo>
                <a:cubicBezTo>
                  <a:pt x="424" y="83"/>
                  <a:pt x="425" y="86"/>
                  <a:pt x="428" y="88"/>
                </a:cubicBezTo>
                <a:cubicBezTo>
                  <a:pt x="431" y="93"/>
                  <a:pt x="431" y="93"/>
                  <a:pt x="431" y="93"/>
                </a:cubicBezTo>
                <a:cubicBezTo>
                  <a:pt x="431" y="93"/>
                  <a:pt x="431" y="93"/>
                  <a:pt x="431" y="93"/>
                </a:cubicBezTo>
                <a:cubicBezTo>
                  <a:pt x="419" y="100"/>
                  <a:pt x="422" y="109"/>
                  <a:pt x="417" y="119"/>
                </a:cubicBezTo>
                <a:cubicBezTo>
                  <a:pt x="415" y="122"/>
                  <a:pt x="419" y="125"/>
                  <a:pt x="417" y="128"/>
                </a:cubicBezTo>
                <a:cubicBezTo>
                  <a:pt x="414" y="134"/>
                  <a:pt x="408" y="135"/>
                  <a:pt x="403" y="139"/>
                </a:cubicBezTo>
                <a:cubicBezTo>
                  <a:pt x="398" y="144"/>
                  <a:pt x="407" y="148"/>
                  <a:pt x="403" y="152"/>
                </a:cubicBezTo>
                <a:cubicBezTo>
                  <a:pt x="400" y="155"/>
                  <a:pt x="385" y="158"/>
                  <a:pt x="389" y="164"/>
                </a:cubicBezTo>
                <a:cubicBezTo>
                  <a:pt x="388" y="167"/>
                  <a:pt x="386" y="169"/>
                  <a:pt x="385" y="172"/>
                </a:cubicBezTo>
                <a:cubicBezTo>
                  <a:pt x="380" y="179"/>
                  <a:pt x="379" y="189"/>
                  <a:pt x="376" y="197"/>
                </a:cubicBezTo>
                <a:cubicBezTo>
                  <a:pt x="375" y="202"/>
                  <a:pt x="375" y="208"/>
                  <a:pt x="371" y="210"/>
                </a:cubicBezTo>
                <a:cubicBezTo>
                  <a:pt x="369" y="213"/>
                  <a:pt x="367" y="216"/>
                  <a:pt x="369" y="219"/>
                </a:cubicBezTo>
                <a:cubicBezTo>
                  <a:pt x="375" y="221"/>
                  <a:pt x="377" y="222"/>
                  <a:pt x="377" y="229"/>
                </a:cubicBezTo>
                <a:cubicBezTo>
                  <a:pt x="377" y="232"/>
                  <a:pt x="373" y="235"/>
                  <a:pt x="373" y="238"/>
                </a:cubicBezTo>
                <a:cubicBezTo>
                  <a:pt x="373" y="243"/>
                  <a:pt x="379" y="244"/>
                  <a:pt x="380" y="249"/>
                </a:cubicBezTo>
                <a:cubicBezTo>
                  <a:pt x="381" y="254"/>
                  <a:pt x="379" y="260"/>
                  <a:pt x="384" y="264"/>
                </a:cubicBezTo>
                <a:cubicBezTo>
                  <a:pt x="390" y="268"/>
                  <a:pt x="390" y="268"/>
                  <a:pt x="390" y="268"/>
                </a:cubicBezTo>
                <a:cubicBezTo>
                  <a:pt x="390" y="268"/>
                  <a:pt x="390" y="268"/>
                  <a:pt x="390" y="268"/>
                </a:cubicBezTo>
                <a:cubicBezTo>
                  <a:pt x="392" y="270"/>
                  <a:pt x="395" y="272"/>
                  <a:pt x="395" y="275"/>
                </a:cubicBezTo>
                <a:cubicBezTo>
                  <a:pt x="396" y="280"/>
                  <a:pt x="396" y="284"/>
                  <a:pt x="400" y="287"/>
                </a:cubicBezTo>
                <a:cubicBezTo>
                  <a:pt x="403" y="291"/>
                  <a:pt x="406" y="294"/>
                  <a:pt x="408" y="299"/>
                </a:cubicBezTo>
                <a:cubicBezTo>
                  <a:pt x="409" y="300"/>
                  <a:pt x="410" y="301"/>
                  <a:pt x="410" y="302"/>
                </a:cubicBezTo>
                <a:cubicBezTo>
                  <a:pt x="413" y="312"/>
                  <a:pt x="426" y="312"/>
                  <a:pt x="430" y="321"/>
                </a:cubicBezTo>
                <a:cubicBezTo>
                  <a:pt x="432" y="322"/>
                  <a:pt x="432" y="322"/>
                  <a:pt x="432" y="322"/>
                </a:cubicBezTo>
                <a:cubicBezTo>
                  <a:pt x="436" y="325"/>
                  <a:pt x="439" y="328"/>
                  <a:pt x="443" y="331"/>
                </a:cubicBezTo>
                <a:cubicBezTo>
                  <a:pt x="449" y="335"/>
                  <a:pt x="452" y="332"/>
                  <a:pt x="457" y="334"/>
                </a:cubicBezTo>
                <a:cubicBezTo>
                  <a:pt x="460" y="335"/>
                  <a:pt x="462" y="338"/>
                  <a:pt x="464" y="339"/>
                </a:cubicBezTo>
                <a:cubicBezTo>
                  <a:pt x="464" y="339"/>
                  <a:pt x="464" y="339"/>
                  <a:pt x="464" y="339"/>
                </a:cubicBezTo>
                <a:cubicBezTo>
                  <a:pt x="460" y="342"/>
                  <a:pt x="456" y="350"/>
                  <a:pt x="450" y="351"/>
                </a:cubicBezTo>
                <a:cubicBezTo>
                  <a:pt x="448" y="352"/>
                  <a:pt x="438" y="351"/>
                  <a:pt x="439" y="353"/>
                </a:cubicBezTo>
                <a:cubicBezTo>
                  <a:pt x="439" y="356"/>
                  <a:pt x="440" y="358"/>
                  <a:pt x="442" y="361"/>
                </a:cubicBezTo>
                <a:cubicBezTo>
                  <a:pt x="450" y="373"/>
                  <a:pt x="447" y="376"/>
                  <a:pt x="442" y="389"/>
                </a:cubicBezTo>
                <a:cubicBezTo>
                  <a:pt x="439" y="398"/>
                  <a:pt x="431" y="401"/>
                  <a:pt x="428" y="409"/>
                </a:cubicBezTo>
                <a:cubicBezTo>
                  <a:pt x="405" y="410"/>
                  <a:pt x="405" y="410"/>
                  <a:pt x="405" y="410"/>
                </a:cubicBezTo>
                <a:cubicBezTo>
                  <a:pt x="405" y="410"/>
                  <a:pt x="405" y="410"/>
                  <a:pt x="405" y="410"/>
                </a:cubicBezTo>
                <a:cubicBezTo>
                  <a:pt x="399" y="399"/>
                  <a:pt x="385" y="396"/>
                  <a:pt x="381" y="384"/>
                </a:cubicBezTo>
                <a:cubicBezTo>
                  <a:pt x="377" y="372"/>
                  <a:pt x="387" y="359"/>
                  <a:pt x="388" y="347"/>
                </a:cubicBezTo>
                <a:cubicBezTo>
                  <a:pt x="385" y="339"/>
                  <a:pt x="380" y="320"/>
                  <a:pt x="367" y="329"/>
                </a:cubicBezTo>
                <a:cubicBezTo>
                  <a:pt x="362" y="333"/>
                  <a:pt x="362" y="328"/>
                  <a:pt x="360" y="325"/>
                </a:cubicBezTo>
                <a:cubicBezTo>
                  <a:pt x="357" y="321"/>
                  <a:pt x="352" y="319"/>
                  <a:pt x="348" y="315"/>
                </a:cubicBezTo>
                <a:cubicBezTo>
                  <a:pt x="341" y="306"/>
                  <a:pt x="349" y="305"/>
                  <a:pt x="349" y="298"/>
                </a:cubicBezTo>
                <a:cubicBezTo>
                  <a:pt x="347" y="296"/>
                  <a:pt x="338" y="305"/>
                  <a:pt x="333" y="305"/>
                </a:cubicBezTo>
                <a:cubicBezTo>
                  <a:pt x="325" y="304"/>
                  <a:pt x="324" y="299"/>
                  <a:pt x="315" y="299"/>
                </a:cubicBezTo>
                <a:cubicBezTo>
                  <a:pt x="312" y="299"/>
                  <a:pt x="305" y="293"/>
                  <a:pt x="302" y="295"/>
                </a:cubicBezTo>
                <a:cubicBezTo>
                  <a:pt x="300" y="298"/>
                  <a:pt x="301" y="306"/>
                  <a:pt x="303" y="308"/>
                </a:cubicBezTo>
                <a:cubicBezTo>
                  <a:pt x="309" y="318"/>
                  <a:pt x="304" y="319"/>
                  <a:pt x="294" y="323"/>
                </a:cubicBezTo>
                <a:cubicBezTo>
                  <a:pt x="287" y="326"/>
                  <a:pt x="281" y="328"/>
                  <a:pt x="275" y="332"/>
                </a:cubicBezTo>
                <a:cubicBezTo>
                  <a:pt x="271" y="336"/>
                  <a:pt x="270" y="342"/>
                  <a:pt x="265" y="345"/>
                </a:cubicBezTo>
                <a:cubicBezTo>
                  <a:pt x="261" y="348"/>
                  <a:pt x="259" y="344"/>
                  <a:pt x="256" y="345"/>
                </a:cubicBezTo>
                <a:cubicBezTo>
                  <a:pt x="252" y="345"/>
                  <a:pt x="248" y="351"/>
                  <a:pt x="244" y="352"/>
                </a:cubicBezTo>
                <a:cubicBezTo>
                  <a:pt x="236" y="356"/>
                  <a:pt x="235" y="344"/>
                  <a:pt x="227" y="347"/>
                </a:cubicBezTo>
                <a:cubicBezTo>
                  <a:pt x="216" y="351"/>
                  <a:pt x="215" y="339"/>
                  <a:pt x="205" y="345"/>
                </a:cubicBezTo>
                <a:cubicBezTo>
                  <a:pt x="200" y="348"/>
                  <a:pt x="195" y="354"/>
                  <a:pt x="190" y="355"/>
                </a:cubicBezTo>
                <a:cubicBezTo>
                  <a:pt x="153" y="320"/>
                  <a:pt x="153" y="320"/>
                  <a:pt x="153" y="320"/>
                </a:cubicBezTo>
                <a:cubicBezTo>
                  <a:pt x="153" y="320"/>
                  <a:pt x="153" y="320"/>
                  <a:pt x="153" y="320"/>
                </a:cubicBezTo>
                <a:cubicBezTo>
                  <a:pt x="153" y="316"/>
                  <a:pt x="153" y="316"/>
                  <a:pt x="153" y="316"/>
                </a:cubicBezTo>
                <a:cubicBezTo>
                  <a:pt x="160" y="315"/>
                  <a:pt x="161" y="309"/>
                  <a:pt x="168" y="303"/>
                </a:cubicBezTo>
                <a:cubicBezTo>
                  <a:pt x="171" y="301"/>
                  <a:pt x="179" y="297"/>
                  <a:pt x="182" y="295"/>
                </a:cubicBezTo>
                <a:cubicBezTo>
                  <a:pt x="186" y="293"/>
                  <a:pt x="187" y="285"/>
                  <a:pt x="184" y="282"/>
                </a:cubicBezTo>
                <a:cubicBezTo>
                  <a:pt x="182" y="279"/>
                  <a:pt x="176" y="277"/>
                  <a:pt x="175" y="274"/>
                </a:cubicBezTo>
                <a:cubicBezTo>
                  <a:pt x="172" y="264"/>
                  <a:pt x="177" y="255"/>
                  <a:pt x="173" y="246"/>
                </a:cubicBezTo>
                <a:cubicBezTo>
                  <a:pt x="172" y="242"/>
                  <a:pt x="161" y="235"/>
                  <a:pt x="166" y="231"/>
                </a:cubicBezTo>
                <a:cubicBezTo>
                  <a:pt x="169" y="228"/>
                  <a:pt x="169" y="226"/>
                  <a:pt x="170" y="224"/>
                </a:cubicBezTo>
                <a:cubicBezTo>
                  <a:pt x="166" y="216"/>
                  <a:pt x="157" y="212"/>
                  <a:pt x="149" y="212"/>
                </a:cubicBezTo>
                <a:cubicBezTo>
                  <a:pt x="146" y="212"/>
                  <a:pt x="144" y="211"/>
                  <a:pt x="142" y="210"/>
                </a:cubicBezTo>
                <a:cubicBezTo>
                  <a:pt x="141" y="207"/>
                  <a:pt x="144" y="202"/>
                  <a:pt x="144" y="200"/>
                </a:cubicBezTo>
                <a:cubicBezTo>
                  <a:pt x="144" y="196"/>
                  <a:pt x="146" y="194"/>
                  <a:pt x="149" y="192"/>
                </a:cubicBezTo>
                <a:cubicBezTo>
                  <a:pt x="154" y="188"/>
                  <a:pt x="154" y="188"/>
                  <a:pt x="154" y="188"/>
                </a:cubicBezTo>
                <a:cubicBezTo>
                  <a:pt x="154" y="188"/>
                  <a:pt x="154" y="188"/>
                  <a:pt x="154" y="188"/>
                </a:cubicBezTo>
                <a:cubicBezTo>
                  <a:pt x="159" y="186"/>
                  <a:pt x="161" y="189"/>
                  <a:pt x="160" y="181"/>
                </a:cubicBezTo>
                <a:cubicBezTo>
                  <a:pt x="158" y="171"/>
                  <a:pt x="152" y="177"/>
                  <a:pt x="146" y="175"/>
                </a:cubicBezTo>
                <a:cubicBezTo>
                  <a:pt x="137" y="171"/>
                  <a:pt x="138" y="161"/>
                  <a:pt x="134" y="153"/>
                </a:cubicBezTo>
                <a:cubicBezTo>
                  <a:pt x="133" y="152"/>
                  <a:pt x="131" y="149"/>
                  <a:pt x="130" y="149"/>
                </a:cubicBezTo>
                <a:cubicBezTo>
                  <a:pt x="126" y="148"/>
                  <a:pt x="125" y="143"/>
                  <a:pt x="116" y="144"/>
                </a:cubicBezTo>
                <a:cubicBezTo>
                  <a:pt x="110" y="145"/>
                  <a:pt x="105" y="147"/>
                  <a:pt x="99" y="147"/>
                </a:cubicBezTo>
                <a:cubicBezTo>
                  <a:pt x="87" y="147"/>
                  <a:pt x="77" y="135"/>
                  <a:pt x="65" y="139"/>
                </a:cubicBezTo>
                <a:cubicBezTo>
                  <a:pt x="57" y="141"/>
                  <a:pt x="52" y="138"/>
                  <a:pt x="44" y="139"/>
                </a:cubicBezTo>
                <a:cubicBezTo>
                  <a:pt x="32" y="142"/>
                  <a:pt x="21" y="147"/>
                  <a:pt x="8" y="141"/>
                </a:cubicBezTo>
                <a:cubicBezTo>
                  <a:pt x="7" y="140"/>
                  <a:pt x="5" y="140"/>
                  <a:pt x="4" y="140"/>
                </a:cubicBezTo>
                <a:cubicBezTo>
                  <a:pt x="0" y="124"/>
                  <a:pt x="0" y="124"/>
                  <a:pt x="0" y="124"/>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7" name="Freeform 55"/>
          <p:cNvSpPr>
            <a:spLocks/>
          </p:cNvSpPr>
          <p:nvPr/>
        </p:nvSpPr>
        <p:spPr bwMode="auto">
          <a:xfrm>
            <a:off x="6246811" y="1305344"/>
            <a:ext cx="378803" cy="339447"/>
          </a:xfrm>
          <a:custGeom>
            <a:avLst/>
            <a:gdLst/>
            <a:ahLst/>
            <a:cxnLst>
              <a:cxn ang="0">
                <a:pos x="98" y="0"/>
              </a:cxn>
              <a:cxn ang="0">
                <a:pos x="99" y="12"/>
              </a:cxn>
              <a:cxn ang="0">
                <a:pos x="109" y="20"/>
              </a:cxn>
              <a:cxn ang="0">
                <a:pos x="118" y="19"/>
              </a:cxn>
              <a:cxn ang="0">
                <a:pos x="122" y="21"/>
              </a:cxn>
              <a:cxn ang="0">
                <a:pos x="121" y="31"/>
              </a:cxn>
              <a:cxn ang="0">
                <a:pos x="119" y="41"/>
              </a:cxn>
              <a:cxn ang="0">
                <a:pos x="117" y="45"/>
              </a:cxn>
              <a:cxn ang="0">
                <a:pos x="117" y="45"/>
              </a:cxn>
              <a:cxn ang="0">
                <a:pos x="105" y="58"/>
              </a:cxn>
              <a:cxn ang="0">
                <a:pos x="98" y="70"/>
              </a:cxn>
              <a:cxn ang="0">
                <a:pos x="88" y="69"/>
              </a:cxn>
              <a:cxn ang="0">
                <a:pos x="83" y="79"/>
              </a:cxn>
              <a:cxn ang="0">
                <a:pos x="89" y="88"/>
              </a:cxn>
              <a:cxn ang="0">
                <a:pos x="85" y="99"/>
              </a:cxn>
              <a:cxn ang="0">
                <a:pos x="65" y="97"/>
              </a:cxn>
              <a:cxn ang="0">
                <a:pos x="56" y="104"/>
              </a:cxn>
              <a:cxn ang="0">
                <a:pos x="37" y="108"/>
              </a:cxn>
              <a:cxn ang="0">
                <a:pos x="27" y="107"/>
              </a:cxn>
              <a:cxn ang="0">
                <a:pos x="27" y="107"/>
              </a:cxn>
              <a:cxn ang="0">
                <a:pos x="27" y="102"/>
              </a:cxn>
              <a:cxn ang="0">
                <a:pos x="26" y="84"/>
              </a:cxn>
              <a:cxn ang="0">
                <a:pos x="19" y="69"/>
              </a:cxn>
              <a:cxn ang="0">
                <a:pos x="18" y="61"/>
              </a:cxn>
              <a:cxn ang="0">
                <a:pos x="18" y="61"/>
              </a:cxn>
              <a:cxn ang="0">
                <a:pos x="5" y="60"/>
              </a:cxn>
              <a:cxn ang="0">
                <a:pos x="0" y="51"/>
              </a:cxn>
              <a:cxn ang="0">
                <a:pos x="0" y="51"/>
              </a:cxn>
              <a:cxn ang="0">
                <a:pos x="19" y="33"/>
              </a:cxn>
              <a:cxn ang="0">
                <a:pos x="40" y="23"/>
              </a:cxn>
              <a:cxn ang="0">
                <a:pos x="58" y="9"/>
              </a:cxn>
              <a:cxn ang="0">
                <a:pos x="98" y="0"/>
              </a:cxn>
            </a:cxnLst>
            <a:rect l="0" t="0" r="r" b="b"/>
            <a:pathLst>
              <a:path w="124" h="111">
                <a:moveTo>
                  <a:pt x="98" y="0"/>
                </a:moveTo>
                <a:cubicBezTo>
                  <a:pt x="99" y="12"/>
                  <a:pt x="99" y="12"/>
                  <a:pt x="99" y="12"/>
                </a:cubicBezTo>
                <a:cubicBezTo>
                  <a:pt x="100" y="16"/>
                  <a:pt x="104" y="20"/>
                  <a:pt x="109" y="20"/>
                </a:cubicBezTo>
                <a:cubicBezTo>
                  <a:pt x="111" y="21"/>
                  <a:pt x="116" y="18"/>
                  <a:pt x="118" y="19"/>
                </a:cubicBezTo>
                <a:cubicBezTo>
                  <a:pt x="119" y="20"/>
                  <a:pt x="121" y="20"/>
                  <a:pt x="122" y="21"/>
                </a:cubicBezTo>
                <a:cubicBezTo>
                  <a:pt x="124" y="23"/>
                  <a:pt x="121" y="29"/>
                  <a:pt x="121" y="31"/>
                </a:cubicBezTo>
                <a:cubicBezTo>
                  <a:pt x="121" y="35"/>
                  <a:pt x="121" y="38"/>
                  <a:pt x="119" y="41"/>
                </a:cubicBezTo>
                <a:cubicBezTo>
                  <a:pt x="117" y="45"/>
                  <a:pt x="117" y="45"/>
                  <a:pt x="117" y="45"/>
                </a:cubicBezTo>
                <a:cubicBezTo>
                  <a:pt x="117" y="45"/>
                  <a:pt x="117" y="45"/>
                  <a:pt x="117" y="45"/>
                </a:cubicBezTo>
                <a:cubicBezTo>
                  <a:pt x="111" y="49"/>
                  <a:pt x="109" y="53"/>
                  <a:pt x="105" y="58"/>
                </a:cubicBezTo>
                <a:cubicBezTo>
                  <a:pt x="103" y="62"/>
                  <a:pt x="103" y="67"/>
                  <a:pt x="98" y="70"/>
                </a:cubicBezTo>
                <a:cubicBezTo>
                  <a:pt x="95" y="73"/>
                  <a:pt x="91" y="69"/>
                  <a:pt x="88" y="69"/>
                </a:cubicBezTo>
                <a:cubicBezTo>
                  <a:pt x="81" y="67"/>
                  <a:pt x="84" y="75"/>
                  <a:pt x="83" y="79"/>
                </a:cubicBezTo>
                <a:cubicBezTo>
                  <a:pt x="84" y="83"/>
                  <a:pt x="89" y="83"/>
                  <a:pt x="89" y="88"/>
                </a:cubicBezTo>
                <a:cubicBezTo>
                  <a:pt x="89" y="91"/>
                  <a:pt x="86" y="97"/>
                  <a:pt x="85" y="99"/>
                </a:cubicBezTo>
                <a:cubicBezTo>
                  <a:pt x="80" y="106"/>
                  <a:pt x="70" y="100"/>
                  <a:pt x="65" y="97"/>
                </a:cubicBezTo>
                <a:cubicBezTo>
                  <a:pt x="61" y="95"/>
                  <a:pt x="59" y="100"/>
                  <a:pt x="56" y="104"/>
                </a:cubicBezTo>
                <a:cubicBezTo>
                  <a:pt x="51" y="111"/>
                  <a:pt x="43" y="105"/>
                  <a:pt x="37" y="108"/>
                </a:cubicBezTo>
                <a:cubicBezTo>
                  <a:pt x="31" y="109"/>
                  <a:pt x="32" y="107"/>
                  <a:pt x="27" y="107"/>
                </a:cubicBezTo>
                <a:cubicBezTo>
                  <a:pt x="27" y="107"/>
                  <a:pt x="27" y="107"/>
                  <a:pt x="27" y="107"/>
                </a:cubicBezTo>
                <a:cubicBezTo>
                  <a:pt x="27" y="102"/>
                  <a:pt x="27" y="102"/>
                  <a:pt x="27" y="102"/>
                </a:cubicBezTo>
                <a:cubicBezTo>
                  <a:pt x="27" y="97"/>
                  <a:pt x="28" y="89"/>
                  <a:pt x="26" y="84"/>
                </a:cubicBezTo>
                <a:cubicBezTo>
                  <a:pt x="24" y="79"/>
                  <a:pt x="21" y="74"/>
                  <a:pt x="19" y="69"/>
                </a:cubicBezTo>
                <a:cubicBezTo>
                  <a:pt x="18" y="66"/>
                  <a:pt x="18" y="64"/>
                  <a:pt x="18" y="61"/>
                </a:cubicBezTo>
                <a:cubicBezTo>
                  <a:pt x="18" y="61"/>
                  <a:pt x="18" y="61"/>
                  <a:pt x="18" y="61"/>
                </a:cubicBezTo>
                <a:cubicBezTo>
                  <a:pt x="13" y="61"/>
                  <a:pt x="9" y="64"/>
                  <a:pt x="5" y="60"/>
                </a:cubicBezTo>
                <a:cubicBezTo>
                  <a:pt x="0" y="51"/>
                  <a:pt x="0" y="51"/>
                  <a:pt x="0" y="51"/>
                </a:cubicBezTo>
                <a:cubicBezTo>
                  <a:pt x="0" y="51"/>
                  <a:pt x="0" y="51"/>
                  <a:pt x="0" y="51"/>
                </a:cubicBezTo>
                <a:cubicBezTo>
                  <a:pt x="8" y="48"/>
                  <a:pt x="14" y="41"/>
                  <a:pt x="19" y="33"/>
                </a:cubicBezTo>
                <a:cubicBezTo>
                  <a:pt x="26" y="23"/>
                  <a:pt x="29" y="27"/>
                  <a:pt x="40" y="23"/>
                </a:cubicBezTo>
                <a:cubicBezTo>
                  <a:pt x="47" y="21"/>
                  <a:pt x="52" y="13"/>
                  <a:pt x="58" y="9"/>
                </a:cubicBezTo>
                <a:cubicBezTo>
                  <a:pt x="67" y="3"/>
                  <a:pt x="84" y="2"/>
                  <a:pt x="98"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8" name="Freeform 56"/>
          <p:cNvSpPr>
            <a:spLocks/>
          </p:cNvSpPr>
          <p:nvPr/>
        </p:nvSpPr>
        <p:spPr bwMode="auto">
          <a:xfrm>
            <a:off x="6187777" y="1443091"/>
            <a:ext cx="563286" cy="491952"/>
          </a:xfrm>
          <a:custGeom>
            <a:avLst/>
            <a:gdLst/>
            <a:ahLst/>
            <a:cxnLst>
              <a:cxn ang="0">
                <a:pos x="90" y="161"/>
              </a:cxn>
              <a:cxn ang="0">
                <a:pos x="108" y="154"/>
              </a:cxn>
              <a:cxn ang="0">
                <a:pos x="121" y="140"/>
              </a:cxn>
              <a:cxn ang="0">
                <a:pos x="132" y="136"/>
              </a:cxn>
              <a:cxn ang="0">
                <a:pos x="154" y="129"/>
              </a:cxn>
              <a:cxn ang="0">
                <a:pos x="165" y="113"/>
              </a:cxn>
              <a:cxn ang="0">
                <a:pos x="165" y="113"/>
              </a:cxn>
              <a:cxn ang="0">
                <a:pos x="162" y="108"/>
              </a:cxn>
              <a:cxn ang="0">
                <a:pos x="150" y="98"/>
              </a:cxn>
              <a:cxn ang="0">
                <a:pos x="142" y="86"/>
              </a:cxn>
              <a:cxn ang="0">
                <a:pos x="154" y="63"/>
              </a:cxn>
              <a:cxn ang="0">
                <a:pos x="170" y="54"/>
              </a:cxn>
              <a:cxn ang="0">
                <a:pos x="169" y="31"/>
              </a:cxn>
              <a:cxn ang="0">
                <a:pos x="159" y="9"/>
              </a:cxn>
              <a:cxn ang="0">
                <a:pos x="158" y="8"/>
              </a:cxn>
              <a:cxn ang="0">
                <a:pos x="142" y="9"/>
              </a:cxn>
              <a:cxn ang="0">
                <a:pos x="136" y="0"/>
              </a:cxn>
              <a:cxn ang="0">
                <a:pos x="136" y="0"/>
              </a:cxn>
              <a:cxn ang="0">
                <a:pos x="124" y="13"/>
              </a:cxn>
              <a:cxn ang="0">
                <a:pos x="117" y="25"/>
              </a:cxn>
              <a:cxn ang="0">
                <a:pos x="107" y="24"/>
              </a:cxn>
              <a:cxn ang="0">
                <a:pos x="102" y="34"/>
              </a:cxn>
              <a:cxn ang="0">
                <a:pos x="108" y="43"/>
              </a:cxn>
              <a:cxn ang="0">
                <a:pos x="104" y="54"/>
              </a:cxn>
              <a:cxn ang="0">
                <a:pos x="84" y="52"/>
              </a:cxn>
              <a:cxn ang="0">
                <a:pos x="75" y="59"/>
              </a:cxn>
              <a:cxn ang="0">
                <a:pos x="56" y="63"/>
              </a:cxn>
              <a:cxn ang="0">
                <a:pos x="46" y="62"/>
              </a:cxn>
              <a:cxn ang="0">
                <a:pos x="46" y="62"/>
              </a:cxn>
              <a:cxn ang="0">
                <a:pos x="41" y="66"/>
              </a:cxn>
              <a:cxn ang="0">
                <a:pos x="32" y="75"/>
              </a:cxn>
              <a:cxn ang="0">
                <a:pos x="21" y="86"/>
              </a:cxn>
              <a:cxn ang="0">
                <a:pos x="14" y="94"/>
              </a:cxn>
              <a:cxn ang="0">
                <a:pos x="6" y="103"/>
              </a:cxn>
              <a:cxn ang="0">
                <a:pos x="1" y="107"/>
              </a:cxn>
              <a:cxn ang="0">
                <a:pos x="0" y="116"/>
              </a:cxn>
              <a:cxn ang="0">
                <a:pos x="0" y="116"/>
              </a:cxn>
              <a:cxn ang="0">
                <a:pos x="4" y="118"/>
              </a:cxn>
              <a:cxn ang="0">
                <a:pos x="7" y="120"/>
              </a:cxn>
              <a:cxn ang="0">
                <a:pos x="11" y="123"/>
              </a:cxn>
              <a:cxn ang="0">
                <a:pos x="19" y="123"/>
              </a:cxn>
              <a:cxn ang="0">
                <a:pos x="26" y="117"/>
              </a:cxn>
              <a:cxn ang="0">
                <a:pos x="34" y="118"/>
              </a:cxn>
              <a:cxn ang="0">
                <a:pos x="39" y="119"/>
              </a:cxn>
              <a:cxn ang="0">
                <a:pos x="46" y="120"/>
              </a:cxn>
              <a:cxn ang="0">
                <a:pos x="56" y="127"/>
              </a:cxn>
              <a:cxn ang="0">
                <a:pos x="58" y="140"/>
              </a:cxn>
              <a:cxn ang="0">
                <a:pos x="47" y="148"/>
              </a:cxn>
              <a:cxn ang="0">
                <a:pos x="50" y="156"/>
              </a:cxn>
              <a:cxn ang="0">
                <a:pos x="61" y="155"/>
              </a:cxn>
              <a:cxn ang="0">
                <a:pos x="74" y="148"/>
              </a:cxn>
              <a:cxn ang="0">
                <a:pos x="82" y="156"/>
              </a:cxn>
              <a:cxn ang="0">
                <a:pos x="90" y="161"/>
              </a:cxn>
            </a:cxnLst>
            <a:rect l="0" t="0" r="r" b="b"/>
            <a:pathLst>
              <a:path w="184" h="161">
                <a:moveTo>
                  <a:pt x="90" y="161"/>
                </a:moveTo>
                <a:cubicBezTo>
                  <a:pt x="108" y="154"/>
                  <a:pt x="108" y="154"/>
                  <a:pt x="108" y="154"/>
                </a:cubicBezTo>
                <a:cubicBezTo>
                  <a:pt x="114" y="152"/>
                  <a:pt x="118" y="146"/>
                  <a:pt x="121" y="140"/>
                </a:cubicBezTo>
                <a:cubicBezTo>
                  <a:pt x="123" y="134"/>
                  <a:pt x="126" y="134"/>
                  <a:pt x="132" y="136"/>
                </a:cubicBezTo>
                <a:cubicBezTo>
                  <a:pt x="138" y="138"/>
                  <a:pt x="148" y="132"/>
                  <a:pt x="154" y="129"/>
                </a:cubicBezTo>
                <a:cubicBezTo>
                  <a:pt x="164" y="125"/>
                  <a:pt x="160" y="121"/>
                  <a:pt x="165" y="113"/>
                </a:cubicBezTo>
                <a:cubicBezTo>
                  <a:pt x="165" y="113"/>
                  <a:pt x="165" y="113"/>
                  <a:pt x="165" y="113"/>
                </a:cubicBezTo>
                <a:cubicBezTo>
                  <a:pt x="162" y="108"/>
                  <a:pt x="162" y="108"/>
                  <a:pt x="162" y="108"/>
                </a:cubicBezTo>
                <a:cubicBezTo>
                  <a:pt x="160" y="105"/>
                  <a:pt x="153" y="101"/>
                  <a:pt x="150" y="98"/>
                </a:cubicBezTo>
                <a:cubicBezTo>
                  <a:pt x="146" y="95"/>
                  <a:pt x="143" y="91"/>
                  <a:pt x="142" y="86"/>
                </a:cubicBezTo>
                <a:cubicBezTo>
                  <a:pt x="142" y="76"/>
                  <a:pt x="146" y="69"/>
                  <a:pt x="154" y="63"/>
                </a:cubicBezTo>
                <a:cubicBezTo>
                  <a:pt x="159" y="60"/>
                  <a:pt x="166" y="57"/>
                  <a:pt x="170" y="54"/>
                </a:cubicBezTo>
                <a:cubicBezTo>
                  <a:pt x="184" y="47"/>
                  <a:pt x="175" y="39"/>
                  <a:pt x="169" y="31"/>
                </a:cubicBezTo>
                <a:cubicBezTo>
                  <a:pt x="162" y="23"/>
                  <a:pt x="159" y="20"/>
                  <a:pt x="159" y="9"/>
                </a:cubicBezTo>
                <a:cubicBezTo>
                  <a:pt x="159" y="8"/>
                  <a:pt x="158" y="8"/>
                  <a:pt x="158" y="8"/>
                </a:cubicBezTo>
                <a:cubicBezTo>
                  <a:pt x="153" y="8"/>
                  <a:pt x="147" y="9"/>
                  <a:pt x="142" y="9"/>
                </a:cubicBezTo>
                <a:cubicBezTo>
                  <a:pt x="139" y="6"/>
                  <a:pt x="138" y="5"/>
                  <a:pt x="136" y="0"/>
                </a:cubicBezTo>
                <a:cubicBezTo>
                  <a:pt x="136" y="0"/>
                  <a:pt x="136" y="0"/>
                  <a:pt x="136" y="0"/>
                </a:cubicBezTo>
                <a:cubicBezTo>
                  <a:pt x="130" y="4"/>
                  <a:pt x="128" y="8"/>
                  <a:pt x="124" y="13"/>
                </a:cubicBezTo>
                <a:cubicBezTo>
                  <a:pt x="122" y="17"/>
                  <a:pt x="122" y="22"/>
                  <a:pt x="117" y="25"/>
                </a:cubicBezTo>
                <a:cubicBezTo>
                  <a:pt x="114" y="28"/>
                  <a:pt x="110" y="24"/>
                  <a:pt x="107" y="24"/>
                </a:cubicBezTo>
                <a:cubicBezTo>
                  <a:pt x="100" y="22"/>
                  <a:pt x="103" y="30"/>
                  <a:pt x="102" y="34"/>
                </a:cubicBezTo>
                <a:cubicBezTo>
                  <a:pt x="103" y="38"/>
                  <a:pt x="108" y="38"/>
                  <a:pt x="108" y="43"/>
                </a:cubicBezTo>
                <a:cubicBezTo>
                  <a:pt x="108" y="46"/>
                  <a:pt x="105" y="52"/>
                  <a:pt x="104" y="54"/>
                </a:cubicBezTo>
                <a:cubicBezTo>
                  <a:pt x="99" y="61"/>
                  <a:pt x="89" y="55"/>
                  <a:pt x="84" y="52"/>
                </a:cubicBezTo>
                <a:cubicBezTo>
                  <a:pt x="80" y="50"/>
                  <a:pt x="78" y="55"/>
                  <a:pt x="75" y="59"/>
                </a:cubicBezTo>
                <a:cubicBezTo>
                  <a:pt x="70" y="66"/>
                  <a:pt x="62" y="60"/>
                  <a:pt x="56" y="63"/>
                </a:cubicBezTo>
                <a:cubicBezTo>
                  <a:pt x="50" y="64"/>
                  <a:pt x="51" y="62"/>
                  <a:pt x="46" y="62"/>
                </a:cubicBezTo>
                <a:cubicBezTo>
                  <a:pt x="46" y="62"/>
                  <a:pt x="46" y="62"/>
                  <a:pt x="46" y="62"/>
                </a:cubicBezTo>
                <a:cubicBezTo>
                  <a:pt x="41" y="66"/>
                  <a:pt x="41" y="66"/>
                  <a:pt x="41" y="66"/>
                </a:cubicBezTo>
                <a:cubicBezTo>
                  <a:pt x="37" y="70"/>
                  <a:pt x="39" y="75"/>
                  <a:pt x="32" y="75"/>
                </a:cubicBezTo>
                <a:cubicBezTo>
                  <a:pt x="26" y="75"/>
                  <a:pt x="23" y="82"/>
                  <a:pt x="21" y="86"/>
                </a:cubicBezTo>
                <a:cubicBezTo>
                  <a:pt x="18" y="90"/>
                  <a:pt x="18" y="92"/>
                  <a:pt x="14" y="94"/>
                </a:cubicBezTo>
                <a:cubicBezTo>
                  <a:pt x="9" y="96"/>
                  <a:pt x="9" y="100"/>
                  <a:pt x="6" y="103"/>
                </a:cubicBezTo>
                <a:cubicBezTo>
                  <a:pt x="5" y="105"/>
                  <a:pt x="2" y="106"/>
                  <a:pt x="1" y="107"/>
                </a:cubicBezTo>
                <a:cubicBezTo>
                  <a:pt x="0" y="110"/>
                  <a:pt x="1" y="113"/>
                  <a:pt x="0" y="116"/>
                </a:cubicBezTo>
                <a:cubicBezTo>
                  <a:pt x="0" y="116"/>
                  <a:pt x="0" y="116"/>
                  <a:pt x="0" y="116"/>
                </a:cubicBezTo>
                <a:cubicBezTo>
                  <a:pt x="1" y="117"/>
                  <a:pt x="2" y="117"/>
                  <a:pt x="4" y="118"/>
                </a:cubicBezTo>
                <a:cubicBezTo>
                  <a:pt x="5" y="119"/>
                  <a:pt x="6" y="120"/>
                  <a:pt x="7" y="120"/>
                </a:cubicBezTo>
                <a:cubicBezTo>
                  <a:pt x="9" y="122"/>
                  <a:pt x="9" y="123"/>
                  <a:pt x="11" y="123"/>
                </a:cubicBezTo>
                <a:cubicBezTo>
                  <a:pt x="14" y="124"/>
                  <a:pt x="17" y="123"/>
                  <a:pt x="19" y="123"/>
                </a:cubicBezTo>
                <a:cubicBezTo>
                  <a:pt x="22" y="122"/>
                  <a:pt x="23" y="118"/>
                  <a:pt x="26" y="117"/>
                </a:cubicBezTo>
                <a:cubicBezTo>
                  <a:pt x="28" y="116"/>
                  <a:pt x="31" y="116"/>
                  <a:pt x="34" y="118"/>
                </a:cubicBezTo>
                <a:cubicBezTo>
                  <a:pt x="35" y="119"/>
                  <a:pt x="37" y="119"/>
                  <a:pt x="39" y="119"/>
                </a:cubicBezTo>
                <a:cubicBezTo>
                  <a:pt x="41" y="119"/>
                  <a:pt x="44" y="120"/>
                  <a:pt x="46" y="120"/>
                </a:cubicBezTo>
                <a:cubicBezTo>
                  <a:pt x="51" y="122"/>
                  <a:pt x="54" y="123"/>
                  <a:pt x="56" y="127"/>
                </a:cubicBezTo>
                <a:cubicBezTo>
                  <a:pt x="59" y="131"/>
                  <a:pt x="64" y="135"/>
                  <a:pt x="58" y="140"/>
                </a:cubicBezTo>
                <a:cubicBezTo>
                  <a:pt x="55" y="143"/>
                  <a:pt x="51" y="145"/>
                  <a:pt x="47" y="148"/>
                </a:cubicBezTo>
                <a:cubicBezTo>
                  <a:pt x="44" y="150"/>
                  <a:pt x="44" y="156"/>
                  <a:pt x="50" y="156"/>
                </a:cubicBezTo>
                <a:cubicBezTo>
                  <a:pt x="53" y="156"/>
                  <a:pt x="57" y="156"/>
                  <a:pt x="61" y="155"/>
                </a:cubicBezTo>
                <a:cubicBezTo>
                  <a:pt x="65" y="152"/>
                  <a:pt x="68" y="148"/>
                  <a:pt x="74" y="148"/>
                </a:cubicBezTo>
                <a:cubicBezTo>
                  <a:pt x="79" y="148"/>
                  <a:pt x="79" y="155"/>
                  <a:pt x="82" y="156"/>
                </a:cubicBezTo>
                <a:cubicBezTo>
                  <a:pt x="90" y="161"/>
                  <a:pt x="90" y="161"/>
                  <a:pt x="90" y="161"/>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9" name="Freeform 57"/>
          <p:cNvSpPr>
            <a:spLocks/>
          </p:cNvSpPr>
          <p:nvPr/>
        </p:nvSpPr>
        <p:spPr bwMode="auto">
          <a:xfrm>
            <a:off x="6546902" y="1182356"/>
            <a:ext cx="853538" cy="747767"/>
          </a:xfrm>
          <a:custGeom>
            <a:avLst/>
            <a:gdLst/>
            <a:ahLst/>
            <a:cxnLst>
              <a:cxn ang="0">
                <a:pos x="222" y="17"/>
              </a:cxn>
              <a:cxn ang="0">
                <a:pos x="228" y="31"/>
              </a:cxn>
              <a:cxn ang="0">
                <a:pos x="229" y="47"/>
              </a:cxn>
              <a:cxn ang="0">
                <a:pos x="223" y="60"/>
              </a:cxn>
              <a:cxn ang="0">
                <a:pos x="248" y="62"/>
              </a:cxn>
              <a:cxn ang="0">
                <a:pos x="267" y="65"/>
              </a:cxn>
              <a:cxn ang="0">
                <a:pos x="279" y="81"/>
              </a:cxn>
              <a:cxn ang="0">
                <a:pos x="267" y="100"/>
              </a:cxn>
              <a:cxn ang="0">
                <a:pos x="255" y="109"/>
              </a:cxn>
              <a:cxn ang="0">
                <a:pos x="256" y="118"/>
              </a:cxn>
              <a:cxn ang="0">
                <a:pos x="258" y="134"/>
              </a:cxn>
              <a:cxn ang="0">
                <a:pos x="257" y="145"/>
              </a:cxn>
              <a:cxn ang="0">
                <a:pos x="257" y="145"/>
              </a:cxn>
              <a:cxn ang="0">
                <a:pos x="253" y="151"/>
              </a:cxn>
              <a:cxn ang="0">
                <a:pos x="246" y="158"/>
              </a:cxn>
              <a:cxn ang="0">
                <a:pos x="241" y="153"/>
              </a:cxn>
              <a:cxn ang="0">
                <a:pos x="225" y="172"/>
              </a:cxn>
              <a:cxn ang="0">
                <a:pos x="222" y="177"/>
              </a:cxn>
              <a:cxn ang="0">
                <a:pos x="224" y="189"/>
              </a:cxn>
              <a:cxn ang="0">
                <a:pos x="237" y="201"/>
              </a:cxn>
              <a:cxn ang="0">
                <a:pos x="231" y="213"/>
              </a:cxn>
              <a:cxn ang="0">
                <a:pos x="221" y="239"/>
              </a:cxn>
              <a:cxn ang="0">
                <a:pos x="199" y="240"/>
              </a:cxn>
              <a:cxn ang="0">
                <a:pos x="191" y="244"/>
              </a:cxn>
              <a:cxn ang="0">
                <a:pos x="191" y="244"/>
              </a:cxn>
              <a:cxn ang="0">
                <a:pos x="175" y="242"/>
              </a:cxn>
              <a:cxn ang="0">
                <a:pos x="161" y="235"/>
              </a:cxn>
              <a:cxn ang="0">
                <a:pos x="163" y="206"/>
              </a:cxn>
              <a:cxn ang="0">
                <a:pos x="162" y="194"/>
              </a:cxn>
              <a:cxn ang="0">
                <a:pos x="138" y="200"/>
              </a:cxn>
              <a:cxn ang="0">
                <a:pos x="117" y="204"/>
              </a:cxn>
              <a:cxn ang="0">
                <a:pos x="116" y="203"/>
              </a:cxn>
              <a:cxn ang="0">
                <a:pos x="115" y="202"/>
              </a:cxn>
              <a:cxn ang="0">
                <a:pos x="99" y="208"/>
              </a:cxn>
              <a:cxn ang="0">
                <a:pos x="82" y="203"/>
              </a:cxn>
              <a:cxn ang="0">
                <a:pos x="69" y="197"/>
              </a:cxn>
              <a:cxn ang="0">
                <a:pos x="48" y="198"/>
              </a:cxn>
              <a:cxn ang="0">
                <a:pos x="48" y="198"/>
              </a:cxn>
              <a:cxn ang="0">
                <a:pos x="45" y="193"/>
              </a:cxn>
              <a:cxn ang="0">
                <a:pos x="33" y="183"/>
              </a:cxn>
              <a:cxn ang="0">
                <a:pos x="25" y="171"/>
              </a:cxn>
              <a:cxn ang="0">
                <a:pos x="37" y="148"/>
              </a:cxn>
              <a:cxn ang="0">
                <a:pos x="53" y="139"/>
              </a:cxn>
              <a:cxn ang="0">
                <a:pos x="52" y="116"/>
              </a:cxn>
              <a:cxn ang="0">
                <a:pos x="42" y="94"/>
              </a:cxn>
              <a:cxn ang="0">
                <a:pos x="41" y="93"/>
              </a:cxn>
              <a:cxn ang="0">
                <a:pos x="25" y="94"/>
              </a:cxn>
              <a:cxn ang="0">
                <a:pos x="19" y="85"/>
              </a:cxn>
              <a:cxn ang="0">
                <a:pos x="19" y="85"/>
              </a:cxn>
              <a:cxn ang="0">
                <a:pos x="21" y="81"/>
              </a:cxn>
              <a:cxn ang="0">
                <a:pos x="23" y="71"/>
              </a:cxn>
              <a:cxn ang="0">
                <a:pos x="24" y="61"/>
              </a:cxn>
              <a:cxn ang="0">
                <a:pos x="20" y="59"/>
              </a:cxn>
              <a:cxn ang="0">
                <a:pos x="11" y="60"/>
              </a:cxn>
              <a:cxn ang="0">
                <a:pos x="1" y="52"/>
              </a:cxn>
              <a:cxn ang="0">
                <a:pos x="0" y="40"/>
              </a:cxn>
              <a:cxn ang="0">
                <a:pos x="0" y="40"/>
              </a:cxn>
              <a:cxn ang="0">
                <a:pos x="18" y="37"/>
              </a:cxn>
              <a:cxn ang="0">
                <a:pos x="75" y="11"/>
              </a:cxn>
              <a:cxn ang="0">
                <a:pos x="125" y="9"/>
              </a:cxn>
              <a:cxn ang="0">
                <a:pos x="216" y="16"/>
              </a:cxn>
              <a:cxn ang="0">
                <a:pos x="222" y="17"/>
              </a:cxn>
            </a:cxnLst>
            <a:rect l="0" t="0" r="r" b="b"/>
            <a:pathLst>
              <a:path w="279" h="244">
                <a:moveTo>
                  <a:pt x="222" y="17"/>
                </a:moveTo>
                <a:cubicBezTo>
                  <a:pt x="228" y="31"/>
                  <a:pt x="228" y="31"/>
                  <a:pt x="228" y="31"/>
                </a:cubicBezTo>
                <a:cubicBezTo>
                  <a:pt x="232" y="38"/>
                  <a:pt x="228" y="40"/>
                  <a:pt x="229" y="47"/>
                </a:cubicBezTo>
                <a:cubicBezTo>
                  <a:pt x="230" y="53"/>
                  <a:pt x="223" y="55"/>
                  <a:pt x="223" y="60"/>
                </a:cubicBezTo>
                <a:cubicBezTo>
                  <a:pt x="226" y="62"/>
                  <a:pt x="244" y="61"/>
                  <a:pt x="248" y="62"/>
                </a:cubicBezTo>
                <a:cubicBezTo>
                  <a:pt x="254" y="62"/>
                  <a:pt x="263" y="61"/>
                  <a:pt x="267" y="65"/>
                </a:cubicBezTo>
                <a:cubicBezTo>
                  <a:pt x="271" y="68"/>
                  <a:pt x="279" y="76"/>
                  <a:pt x="279" y="81"/>
                </a:cubicBezTo>
                <a:cubicBezTo>
                  <a:pt x="279" y="89"/>
                  <a:pt x="270" y="93"/>
                  <a:pt x="267" y="100"/>
                </a:cubicBezTo>
                <a:cubicBezTo>
                  <a:pt x="264" y="104"/>
                  <a:pt x="257" y="104"/>
                  <a:pt x="255" y="109"/>
                </a:cubicBezTo>
                <a:cubicBezTo>
                  <a:pt x="253" y="112"/>
                  <a:pt x="255" y="116"/>
                  <a:pt x="256" y="118"/>
                </a:cubicBezTo>
                <a:cubicBezTo>
                  <a:pt x="257" y="124"/>
                  <a:pt x="257" y="129"/>
                  <a:pt x="258" y="134"/>
                </a:cubicBezTo>
                <a:cubicBezTo>
                  <a:pt x="259" y="138"/>
                  <a:pt x="257" y="142"/>
                  <a:pt x="257" y="145"/>
                </a:cubicBezTo>
                <a:cubicBezTo>
                  <a:pt x="257" y="145"/>
                  <a:pt x="257" y="145"/>
                  <a:pt x="257" y="145"/>
                </a:cubicBezTo>
                <a:cubicBezTo>
                  <a:pt x="253" y="151"/>
                  <a:pt x="253" y="151"/>
                  <a:pt x="253" y="151"/>
                </a:cubicBezTo>
                <a:cubicBezTo>
                  <a:pt x="251" y="153"/>
                  <a:pt x="251" y="159"/>
                  <a:pt x="246" y="158"/>
                </a:cubicBezTo>
                <a:cubicBezTo>
                  <a:pt x="244" y="157"/>
                  <a:pt x="242" y="154"/>
                  <a:pt x="241" y="153"/>
                </a:cubicBezTo>
                <a:cubicBezTo>
                  <a:pt x="235" y="157"/>
                  <a:pt x="231" y="171"/>
                  <a:pt x="225" y="172"/>
                </a:cubicBezTo>
                <a:cubicBezTo>
                  <a:pt x="222" y="172"/>
                  <a:pt x="221" y="173"/>
                  <a:pt x="222" y="177"/>
                </a:cubicBezTo>
                <a:cubicBezTo>
                  <a:pt x="224" y="180"/>
                  <a:pt x="224" y="186"/>
                  <a:pt x="224" y="189"/>
                </a:cubicBezTo>
                <a:cubicBezTo>
                  <a:pt x="226" y="196"/>
                  <a:pt x="235" y="195"/>
                  <a:pt x="237" y="201"/>
                </a:cubicBezTo>
                <a:cubicBezTo>
                  <a:pt x="238" y="206"/>
                  <a:pt x="234" y="210"/>
                  <a:pt x="231" y="213"/>
                </a:cubicBezTo>
                <a:cubicBezTo>
                  <a:pt x="228" y="219"/>
                  <a:pt x="226" y="237"/>
                  <a:pt x="221" y="239"/>
                </a:cubicBezTo>
                <a:cubicBezTo>
                  <a:pt x="216" y="241"/>
                  <a:pt x="203" y="241"/>
                  <a:pt x="199" y="240"/>
                </a:cubicBezTo>
                <a:cubicBezTo>
                  <a:pt x="191" y="244"/>
                  <a:pt x="191" y="244"/>
                  <a:pt x="191" y="244"/>
                </a:cubicBezTo>
                <a:cubicBezTo>
                  <a:pt x="191" y="244"/>
                  <a:pt x="191" y="244"/>
                  <a:pt x="191" y="244"/>
                </a:cubicBezTo>
                <a:cubicBezTo>
                  <a:pt x="185" y="244"/>
                  <a:pt x="181" y="242"/>
                  <a:pt x="175" y="242"/>
                </a:cubicBezTo>
                <a:cubicBezTo>
                  <a:pt x="169" y="242"/>
                  <a:pt x="165" y="240"/>
                  <a:pt x="161" y="235"/>
                </a:cubicBezTo>
                <a:cubicBezTo>
                  <a:pt x="153" y="225"/>
                  <a:pt x="160" y="215"/>
                  <a:pt x="163" y="206"/>
                </a:cubicBezTo>
                <a:cubicBezTo>
                  <a:pt x="165" y="203"/>
                  <a:pt x="168" y="192"/>
                  <a:pt x="162" y="194"/>
                </a:cubicBezTo>
                <a:cubicBezTo>
                  <a:pt x="155" y="197"/>
                  <a:pt x="146" y="199"/>
                  <a:pt x="138" y="200"/>
                </a:cubicBezTo>
                <a:cubicBezTo>
                  <a:pt x="135" y="201"/>
                  <a:pt x="119" y="210"/>
                  <a:pt x="117" y="204"/>
                </a:cubicBezTo>
                <a:cubicBezTo>
                  <a:pt x="117" y="204"/>
                  <a:pt x="116" y="203"/>
                  <a:pt x="116" y="203"/>
                </a:cubicBezTo>
                <a:cubicBezTo>
                  <a:pt x="116" y="203"/>
                  <a:pt x="115" y="202"/>
                  <a:pt x="115" y="202"/>
                </a:cubicBezTo>
                <a:cubicBezTo>
                  <a:pt x="107" y="200"/>
                  <a:pt x="104" y="201"/>
                  <a:pt x="99" y="208"/>
                </a:cubicBezTo>
                <a:cubicBezTo>
                  <a:pt x="91" y="220"/>
                  <a:pt x="87" y="206"/>
                  <a:pt x="82" y="203"/>
                </a:cubicBezTo>
                <a:cubicBezTo>
                  <a:pt x="69" y="197"/>
                  <a:pt x="69" y="197"/>
                  <a:pt x="69" y="197"/>
                </a:cubicBezTo>
                <a:cubicBezTo>
                  <a:pt x="64" y="194"/>
                  <a:pt x="54" y="198"/>
                  <a:pt x="48" y="198"/>
                </a:cubicBezTo>
                <a:cubicBezTo>
                  <a:pt x="48" y="198"/>
                  <a:pt x="48" y="198"/>
                  <a:pt x="48" y="198"/>
                </a:cubicBezTo>
                <a:cubicBezTo>
                  <a:pt x="45" y="193"/>
                  <a:pt x="45" y="193"/>
                  <a:pt x="45" y="193"/>
                </a:cubicBezTo>
                <a:cubicBezTo>
                  <a:pt x="43" y="190"/>
                  <a:pt x="36" y="186"/>
                  <a:pt x="33" y="183"/>
                </a:cubicBezTo>
                <a:cubicBezTo>
                  <a:pt x="29" y="180"/>
                  <a:pt x="26" y="176"/>
                  <a:pt x="25" y="171"/>
                </a:cubicBezTo>
                <a:cubicBezTo>
                  <a:pt x="25" y="161"/>
                  <a:pt x="29" y="154"/>
                  <a:pt x="37" y="148"/>
                </a:cubicBezTo>
                <a:cubicBezTo>
                  <a:pt x="42" y="145"/>
                  <a:pt x="49" y="142"/>
                  <a:pt x="53" y="139"/>
                </a:cubicBezTo>
                <a:cubicBezTo>
                  <a:pt x="67" y="132"/>
                  <a:pt x="58" y="124"/>
                  <a:pt x="52" y="116"/>
                </a:cubicBezTo>
                <a:cubicBezTo>
                  <a:pt x="45" y="108"/>
                  <a:pt x="42" y="105"/>
                  <a:pt x="42" y="94"/>
                </a:cubicBezTo>
                <a:cubicBezTo>
                  <a:pt x="42" y="93"/>
                  <a:pt x="41" y="93"/>
                  <a:pt x="41" y="93"/>
                </a:cubicBezTo>
                <a:cubicBezTo>
                  <a:pt x="36" y="93"/>
                  <a:pt x="30" y="94"/>
                  <a:pt x="25" y="94"/>
                </a:cubicBezTo>
                <a:cubicBezTo>
                  <a:pt x="22" y="91"/>
                  <a:pt x="21" y="90"/>
                  <a:pt x="19" y="85"/>
                </a:cubicBezTo>
                <a:cubicBezTo>
                  <a:pt x="19" y="85"/>
                  <a:pt x="19" y="85"/>
                  <a:pt x="19" y="85"/>
                </a:cubicBezTo>
                <a:cubicBezTo>
                  <a:pt x="21" y="81"/>
                  <a:pt x="21" y="81"/>
                  <a:pt x="21" y="81"/>
                </a:cubicBezTo>
                <a:cubicBezTo>
                  <a:pt x="23" y="78"/>
                  <a:pt x="23" y="75"/>
                  <a:pt x="23" y="71"/>
                </a:cubicBezTo>
                <a:cubicBezTo>
                  <a:pt x="23" y="69"/>
                  <a:pt x="26" y="63"/>
                  <a:pt x="24" y="61"/>
                </a:cubicBezTo>
                <a:cubicBezTo>
                  <a:pt x="23" y="60"/>
                  <a:pt x="21" y="60"/>
                  <a:pt x="20" y="59"/>
                </a:cubicBezTo>
                <a:cubicBezTo>
                  <a:pt x="18" y="58"/>
                  <a:pt x="13" y="61"/>
                  <a:pt x="11" y="60"/>
                </a:cubicBezTo>
                <a:cubicBezTo>
                  <a:pt x="6" y="60"/>
                  <a:pt x="2" y="56"/>
                  <a:pt x="1" y="52"/>
                </a:cubicBezTo>
                <a:cubicBezTo>
                  <a:pt x="0" y="40"/>
                  <a:pt x="0" y="40"/>
                  <a:pt x="0" y="40"/>
                </a:cubicBezTo>
                <a:cubicBezTo>
                  <a:pt x="0" y="40"/>
                  <a:pt x="0" y="40"/>
                  <a:pt x="0" y="40"/>
                </a:cubicBezTo>
                <a:cubicBezTo>
                  <a:pt x="7" y="40"/>
                  <a:pt x="13" y="38"/>
                  <a:pt x="18" y="37"/>
                </a:cubicBezTo>
                <a:cubicBezTo>
                  <a:pt x="35" y="32"/>
                  <a:pt x="60" y="20"/>
                  <a:pt x="75" y="11"/>
                </a:cubicBezTo>
                <a:cubicBezTo>
                  <a:pt x="94" y="0"/>
                  <a:pt x="104" y="7"/>
                  <a:pt x="125" y="9"/>
                </a:cubicBezTo>
                <a:cubicBezTo>
                  <a:pt x="159" y="11"/>
                  <a:pt x="184" y="6"/>
                  <a:pt x="216" y="16"/>
                </a:cubicBezTo>
                <a:cubicBezTo>
                  <a:pt x="218" y="17"/>
                  <a:pt x="220" y="17"/>
                  <a:pt x="222" y="17"/>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0" name="Freeform 58"/>
          <p:cNvSpPr>
            <a:spLocks/>
          </p:cNvSpPr>
          <p:nvPr/>
        </p:nvSpPr>
        <p:spPr bwMode="auto">
          <a:xfrm>
            <a:off x="5644170" y="1748101"/>
            <a:ext cx="484574" cy="309930"/>
          </a:xfrm>
          <a:custGeom>
            <a:avLst/>
            <a:gdLst/>
            <a:ahLst/>
            <a:cxnLst>
              <a:cxn ang="0">
                <a:pos x="75" y="0"/>
              </a:cxn>
              <a:cxn ang="0">
                <a:pos x="79" y="16"/>
              </a:cxn>
              <a:cxn ang="0">
                <a:pos x="114" y="17"/>
              </a:cxn>
              <a:cxn ang="0">
                <a:pos x="133" y="15"/>
              </a:cxn>
              <a:cxn ang="0">
                <a:pos x="149" y="19"/>
              </a:cxn>
              <a:cxn ang="0">
                <a:pos x="158" y="23"/>
              </a:cxn>
              <a:cxn ang="0">
                <a:pos x="158" y="23"/>
              </a:cxn>
              <a:cxn ang="0">
                <a:pos x="145" y="32"/>
              </a:cxn>
              <a:cxn ang="0">
                <a:pos x="131" y="32"/>
              </a:cxn>
              <a:cxn ang="0">
                <a:pos x="124" y="42"/>
              </a:cxn>
              <a:cxn ang="0">
                <a:pos x="111" y="52"/>
              </a:cxn>
              <a:cxn ang="0">
                <a:pos x="114" y="60"/>
              </a:cxn>
              <a:cxn ang="0">
                <a:pos x="124" y="67"/>
              </a:cxn>
              <a:cxn ang="0">
                <a:pos x="106" y="81"/>
              </a:cxn>
              <a:cxn ang="0">
                <a:pos x="92" y="75"/>
              </a:cxn>
              <a:cxn ang="0">
                <a:pos x="87" y="88"/>
              </a:cxn>
              <a:cxn ang="0">
                <a:pos x="79" y="94"/>
              </a:cxn>
              <a:cxn ang="0">
                <a:pos x="70" y="98"/>
              </a:cxn>
              <a:cxn ang="0">
                <a:pos x="59" y="96"/>
              </a:cxn>
              <a:cxn ang="0">
                <a:pos x="45" y="91"/>
              </a:cxn>
              <a:cxn ang="0">
                <a:pos x="42" y="86"/>
              </a:cxn>
              <a:cxn ang="0">
                <a:pos x="33" y="90"/>
              </a:cxn>
              <a:cxn ang="0">
                <a:pos x="21" y="93"/>
              </a:cxn>
              <a:cxn ang="0">
                <a:pos x="21" y="93"/>
              </a:cxn>
              <a:cxn ang="0">
                <a:pos x="20" y="87"/>
              </a:cxn>
              <a:cxn ang="0">
                <a:pos x="5" y="73"/>
              </a:cxn>
              <a:cxn ang="0">
                <a:pos x="0" y="50"/>
              </a:cxn>
              <a:cxn ang="0">
                <a:pos x="11" y="42"/>
              </a:cxn>
              <a:cxn ang="0">
                <a:pos x="22" y="28"/>
              </a:cxn>
              <a:cxn ang="0">
                <a:pos x="30" y="17"/>
              </a:cxn>
              <a:cxn ang="0">
                <a:pos x="25" y="9"/>
              </a:cxn>
              <a:cxn ang="0">
                <a:pos x="25" y="9"/>
              </a:cxn>
              <a:cxn ang="0">
                <a:pos x="46" y="10"/>
              </a:cxn>
              <a:cxn ang="0">
                <a:pos x="75" y="0"/>
              </a:cxn>
            </a:cxnLst>
            <a:rect l="0" t="0" r="r" b="b"/>
            <a:pathLst>
              <a:path w="158" h="101">
                <a:moveTo>
                  <a:pt x="75" y="0"/>
                </a:moveTo>
                <a:cubicBezTo>
                  <a:pt x="79" y="16"/>
                  <a:pt x="79" y="16"/>
                  <a:pt x="79" y="16"/>
                </a:cubicBezTo>
                <a:cubicBezTo>
                  <a:pt x="85" y="25"/>
                  <a:pt x="106" y="18"/>
                  <a:pt x="114" y="17"/>
                </a:cubicBezTo>
                <a:cubicBezTo>
                  <a:pt x="120" y="16"/>
                  <a:pt x="126" y="14"/>
                  <a:pt x="133" y="15"/>
                </a:cubicBezTo>
                <a:cubicBezTo>
                  <a:pt x="139" y="15"/>
                  <a:pt x="144" y="18"/>
                  <a:pt x="149" y="19"/>
                </a:cubicBezTo>
                <a:cubicBezTo>
                  <a:pt x="158" y="23"/>
                  <a:pt x="158" y="23"/>
                  <a:pt x="158" y="23"/>
                </a:cubicBezTo>
                <a:cubicBezTo>
                  <a:pt x="158" y="23"/>
                  <a:pt x="158" y="23"/>
                  <a:pt x="158" y="23"/>
                </a:cubicBezTo>
                <a:cubicBezTo>
                  <a:pt x="155" y="25"/>
                  <a:pt x="149" y="36"/>
                  <a:pt x="145" y="32"/>
                </a:cubicBezTo>
                <a:cubicBezTo>
                  <a:pt x="141" y="27"/>
                  <a:pt x="137" y="30"/>
                  <a:pt x="131" y="32"/>
                </a:cubicBezTo>
                <a:cubicBezTo>
                  <a:pt x="127" y="34"/>
                  <a:pt x="126" y="38"/>
                  <a:pt x="124" y="42"/>
                </a:cubicBezTo>
                <a:cubicBezTo>
                  <a:pt x="120" y="47"/>
                  <a:pt x="108" y="47"/>
                  <a:pt x="111" y="52"/>
                </a:cubicBezTo>
                <a:cubicBezTo>
                  <a:pt x="112" y="54"/>
                  <a:pt x="113" y="58"/>
                  <a:pt x="114" y="60"/>
                </a:cubicBezTo>
                <a:cubicBezTo>
                  <a:pt x="117" y="63"/>
                  <a:pt x="121" y="64"/>
                  <a:pt x="124" y="67"/>
                </a:cubicBezTo>
                <a:cubicBezTo>
                  <a:pt x="128" y="71"/>
                  <a:pt x="113" y="84"/>
                  <a:pt x="106" y="81"/>
                </a:cubicBezTo>
                <a:cubicBezTo>
                  <a:pt x="101" y="78"/>
                  <a:pt x="99" y="71"/>
                  <a:pt x="92" y="75"/>
                </a:cubicBezTo>
                <a:cubicBezTo>
                  <a:pt x="88" y="81"/>
                  <a:pt x="88" y="82"/>
                  <a:pt x="87" y="88"/>
                </a:cubicBezTo>
                <a:cubicBezTo>
                  <a:pt x="85" y="94"/>
                  <a:pt x="86" y="95"/>
                  <a:pt x="79" y="94"/>
                </a:cubicBezTo>
                <a:cubicBezTo>
                  <a:pt x="75" y="94"/>
                  <a:pt x="73" y="96"/>
                  <a:pt x="70" y="98"/>
                </a:cubicBezTo>
                <a:cubicBezTo>
                  <a:pt x="66" y="100"/>
                  <a:pt x="61" y="101"/>
                  <a:pt x="59" y="96"/>
                </a:cubicBezTo>
                <a:cubicBezTo>
                  <a:pt x="58" y="93"/>
                  <a:pt x="48" y="95"/>
                  <a:pt x="45" y="91"/>
                </a:cubicBezTo>
                <a:cubicBezTo>
                  <a:pt x="45" y="89"/>
                  <a:pt x="44" y="86"/>
                  <a:pt x="42" y="86"/>
                </a:cubicBezTo>
                <a:cubicBezTo>
                  <a:pt x="39" y="86"/>
                  <a:pt x="36" y="89"/>
                  <a:pt x="33" y="90"/>
                </a:cubicBezTo>
                <a:cubicBezTo>
                  <a:pt x="29" y="91"/>
                  <a:pt x="25" y="92"/>
                  <a:pt x="21" y="93"/>
                </a:cubicBezTo>
                <a:cubicBezTo>
                  <a:pt x="21" y="93"/>
                  <a:pt x="21" y="93"/>
                  <a:pt x="21" y="93"/>
                </a:cubicBezTo>
                <a:cubicBezTo>
                  <a:pt x="20" y="87"/>
                  <a:pt x="20" y="87"/>
                  <a:pt x="20" y="87"/>
                </a:cubicBezTo>
                <a:cubicBezTo>
                  <a:pt x="19" y="78"/>
                  <a:pt x="10" y="80"/>
                  <a:pt x="5" y="73"/>
                </a:cubicBezTo>
                <a:cubicBezTo>
                  <a:pt x="0" y="65"/>
                  <a:pt x="10" y="57"/>
                  <a:pt x="0" y="50"/>
                </a:cubicBezTo>
                <a:cubicBezTo>
                  <a:pt x="0" y="45"/>
                  <a:pt x="8" y="45"/>
                  <a:pt x="11" y="42"/>
                </a:cubicBezTo>
                <a:cubicBezTo>
                  <a:pt x="15" y="37"/>
                  <a:pt x="21" y="34"/>
                  <a:pt x="22" y="28"/>
                </a:cubicBezTo>
                <a:cubicBezTo>
                  <a:pt x="23" y="22"/>
                  <a:pt x="27" y="21"/>
                  <a:pt x="30" y="17"/>
                </a:cubicBezTo>
                <a:cubicBezTo>
                  <a:pt x="25" y="9"/>
                  <a:pt x="25" y="9"/>
                  <a:pt x="25" y="9"/>
                </a:cubicBezTo>
                <a:cubicBezTo>
                  <a:pt x="25" y="9"/>
                  <a:pt x="25" y="9"/>
                  <a:pt x="25" y="9"/>
                </a:cubicBezTo>
                <a:cubicBezTo>
                  <a:pt x="32" y="8"/>
                  <a:pt x="39" y="11"/>
                  <a:pt x="46" y="10"/>
                </a:cubicBezTo>
                <a:cubicBezTo>
                  <a:pt x="54" y="9"/>
                  <a:pt x="66" y="5"/>
                  <a:pt x="75"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1" name="Freeform 59"/>
          <p:cNvSpPr>
            <a:spLocks/>
          </p:cNvSpPr>
          <p:nvPr/>
        </p:nvSpPr>
        <p:spPr bwMode="auto">
          <a:xfrm>
            <a:off x="5872927" y="1460308"/>
            <a:ext cx="459976" cy="364045"/>
          </a:xfrm>
          <a:custGeom>
            <a:avLst/>
            <a:gdLst/>
            <a:ahLst/>
            <a:cxnLst>
              <a:cxn ang="0">
                <a:pos x="83" y="117"/>
              </a:cxn>
              <a:cxn ang="0">
                <a:pos x="103" y="110"/>
              </a:cxn>
              <a:cxn ang="0">
                <a:pos x="103" y="110"/>
              </a:cxn>
              <a:cxn ang="0">
                <a:pos x="104" y="101"/>
              </a:cxn>
              <a:cxn ang="0">
                <a:pos x="109" y="97"/>
              </a:cxn>
              <a:cxn ang="0">
                <a:pos x="117" y="88"/>
              </a:cxn>
              <a:cxn ang="0">
                <a:pos x="124" y="80"/>
              </a:cxn>
              <a:cxn ang="0">
                <a:pos x="135" y="69"/>
              </a:cxn>
              <a:cxn ang="0">
                <a:pos x="144" y="60"/>
              </a:cxn>
              <a:cxn ang="0">
                <a:pos x="149" y="56"/>
              </a:cxn>
              <a:cxn ang="0">
                <a:pos x="149" y="56"/>
              </a:cxn>
              <a:cxn ang="0">
                <a:pos x="149" y="51"/>
              </a:cxn>
              <a:cxn ang="0">
                <a:pos x="148" y="33"/>
              </a:cxn>
              <a:cxn ang="0">
                <a:pos x="141" y="18"/>
              </a:cxn>
              <a:cxn ang="0">
                <a:pos x="140" y="10"/>
              </a:cxn>
              <a:cxn ang="0">
                <a:pos x="140" y="10"/>
              </a:cxn>
              <a:cxn ang="0">
                <a:pos x="127" y="9"/>
              </a:cxn>
              <a:cxn ang="0">
                <a:pos x="122" y="0"/>
              </a:cxn>
              <a:cxn ang="0">
                <a:pos x="122" y="0"/>
              </a:cxn>
              <a:cxn ang="0">
                <a:pos x="111" y="2"/>
              </a:cxn>
              <a:cxn ang="0">
                <a:pos x="70" y="27"/>
              </a:cxn>
              <a:cxn ang="0">
                <a:pos x="16" y="65"/>
              </a:cxn>
              <a:cxn ang="0">
                <a:pos x="7" y="89"/>
              </a:cxn>
              <a:cxn ang="0">
                <a:pos x="0" y="94"/>
              </a:cxn>
              <a:cxn ang="0">
                <a:pos x="0" y="94"/>
              </a:cxn>
              <a:cxn ang="0">
                <a:pos x="4" y="110"/>
              </a:cxn>
              <a:cxn ang="0">
                <a:pos x="39" y="111"/>
              </a:cxn>
              <a:cxn ang="0">
                <a:pos x="58" y="109"/>
              </a:cxn>
              <a:cxn ang="0">
                <a:pos x="74" y="113"/>
              </a:cxn>
              <a:cxn ang="0">
                <a:pos x="83" y="117"/>
              </a:cxn>
            </a:cxnLst>
            <a:rect l="0" t="0" r="r" b="b"/>
            <a:pathLst>
              <a:path w="150" h="119">
                <a:moveTo>
                  <a:pt x="83" y="117"/>
                </a:moveTo>
                <a:cubicBezTo>
                  <a:pt x="103" y="110"/>
                  <a:pt x="103" y="110"/>
                  <a:pt x="103" y="110"/>
                </a:cubicBezTo>
                <a:cubicBezTo>
                  <a:pt x="103" y="110"/>
                  <a:pt x="103" y="110"/>
                  <a:pt x="103" y="110"/>
                </a:cubicBezTo>
                <a:cubicBezTo>
                  <a:pt x="104" y="107"/>
                  <a:pt x="103" y="104"/>
                  <a:pt x="104" y="101"/>
                </a:cubicBezTo>
                <a:cubicBezTo>
                  <a:pt x="105" y="100"/>
                  <a:pt x="108" y="99"/>
                  <a:pt x="109" y="97"/>
                </a:cubicBezTo>
                <a:cubicBezTo>
                  <a:pt x="112" y="94"/>
                  <a:pt x="112" y="90"/>
                  <a:pt x="117" y="88"/>
                </a:cubicBezTo>
                <a:cubicBezTo>
                  <a:pt x="121" y="86"/>
                  <a:pt x="121" y="84"/>
                  <a:pt x="124" y="80"/>
                </a:cubicBezTo>
                <a:cubicBezTo>
                  <a:pt x="126" y="76"/>
                  <a:pt x="129" y="69"/>
                  <a:pt x="135" y="69"/>
                </a:cubicBezTo>
                <a:cubicBezTo>
                  <a:pt x="142" y="69"/>
                  <a:pt x="140" y="64"/>
                  <a:pt x="144" y="60"/>
                </a:cubicBezTo>
                <a:cubicBezTo>
                  <a:pt x="149" y="56"/>
                  <a:pt x="149" y="56"/>
                  <a:pt x="149" y="56"/>
                </a:cubicBezTo>
                <a:cubicBezTo>
                  <a:pt x="149" y="56"/>
                  <a:pt x="149" y="56"/>
                  <a:pt x="149" y="56"/>
                </a:cubicBezTo>
                <a:cubicBezTo>
                  <a:pt x="149" y="51"/>
                  <a:pt x="149" y="51"/>
                  <a:pt x="149" y="51"/>
                </a:cubicBezTo>
                <a:cubicBezTo>
                  <a:pt x="149" y="46"/>
                  <a:pt x="150" y="38"/>
                  <a:pt x="148" y="33"/>
                </a:cubicBezTo>
                <a:cubicBezTo>
                  <a:pt x="146" y="28"/>
                  <a:pt x="143" y="23"/>
                  <a:pt x="141" y="18"/>
                </a:cubicBezTo>
                <a:cubicBezTo>
                  <a:pt x="140" y="15"/>
                  <a:pt x="140" y="13"/>
                  <a:pt x="140" y="10"/>
                </a:cubicBezTo>
                <a:cubicBezTo>
                  <a:pt x="140" y="10"/>
                  <a:pt x="140" y="10"/>
                  <a:pt x="140" y="10"/>
                </a:cubicBezTo>
                <a:cubicBezTo>
                  <a:pt x="135" y="10"/>
                  <a:pt x="131" y="13"/>
                  <a:pt x="127" y="9"/>
                </a:cubicBezTo>
                <a:cubicBezTo>
                  <a:pt x="122" y="0"/>
                  <a:pt x="122" y="0"/>
                  <a:pt x="122" y="0"/>
                </a:cubicBezTo>
                <a:cubicBezTo>
                  <a:pt x="122" y="0"/>
                  <a:pt x="122" y="0"/>
                  <a:pt x="122" y="0"/>
                </a:cubicBezTo>
                <a:cubicBezTo>
                  <a:pt x="118" y="1"/>
                  <a:pt x="115" y="2"/>
                  <a:pt x="111" y="2"/>
                </a:cubicBezTo>
                <a:cubicBezTo>
                  <a:pt x="103" y="2"/>
                  <a:pt x="76" y="21"/>
                  <a:pt x="70" y="27"/>
                </a:cubicBezTo>
                <a:cubicBezTo>
                  <a:pt x="54" y="43"/>
                  <a:pt x="27" y="45"/>
                  <a:pt x="16" y="65"/>
                </a:cubicBezTo>
                <a:cubicBezTo>
                  <a:pt x="14" y="76"/>
                  <a:pt x="18" y="81"/>
                  <a:pt x="7" y="89"/>
                </a:cubicBezTo>
                <a:cubicBezTo>
                  <a:pt x="5" y="91"/>
                  <a:pt x="3" y="93"/>
                  <a:pt x="0" y="94"/>
                </a:cubicBezTo>
                <a:cubicBezTo>
                  <a:pt x="0" y="94"/>
                  <a:pt x="0" y="94"/>
                  <a:pt x="0" y="94"/>
                </a:cubicBezTo>
                <a:cubicBezTo>
                  <a:pt x="4" y="110"/>
                  <a:pt x="4" y="110"/>
                  <a:pt x="4" y="110"/>
                </a:cubicBezTo>
                <a:cubicBezTo>
                  <a:pt x="10" y="119"/>
                  <a:pt x="31" y="112"/>
                  <a:pt x="39" y="111"/>
                </a:cubicBezTo>
                <a:cubicBezTo>
                  <a:pt x="45" y="110"/>
                  <a:pt x="51" y="108"/>
                  <a:pt x="58" y="109"/>
                </a:cubicBezTo>
                <a:cubicBezTo>
                  <a:pt x="64" y="109"/>
                  <a:pt x="69" y="112"/>
                  <a:pt x="74" y="113"/>
                </a:cubicBezTo>
                <a:cubicBezTo>
                  <a:pt x="83" y="117"/>
                  <a:pt x="83" y="117"/>
                  <a:pt x="83" y="117"/>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2" name="Freeform 60"/>
          <p:cNvSpPr>
            <a:spLocks/>
          </p:cNvSpPr>
          <p:nvPr/>
        </p:nvSpPr>
        <p:spPr bwMode="auto">
          <a:xfrm>
            <a:off x="5540860" y="1797297"/>
            <a:ext cx="922411" cy="555906"/>
          </a:xfrm>
          <a:custGeom>
            <a:avLst/>
            <a:gdLst/>
            <a:ahLst/>
            <a:cxnLst>
              <a:cxn ang="0">
                <a:pos x="67" y="74"/>
              </a:cxn>
              <a:cxn ang="0">
                <a:pos x="79" y="75"/>
              </a:cxn>
              <a:cxn ang="0">
                <a:pos x="104" y="82"/>
              </a:cxn>
              <a:cxn ang="0">
                <a:pos x="121" y="72"/>
              </a:cxn>
              <a:cxn ang="0">
                <a:pos x="140" y="65"/>
              </a:cxn>
              <a:cxn ang="0">
                <a:pos x="148" y="44"/>
              </a:cxn>
              <a:cxn ang="0">
                <a:pos x="158" y="26"/>
              </a:cxn>
              <a:cxn ang="0">
                <a:pos x="179" y="16"/>
              </a:cxn>
              <a:cxn ang="0">
                <a:pos x="192" y="7"/>
              </a:cxn>
              <a:cxn ang="0">
                <a:pos x="212" y="0"/>
              </a:cxn>
              <a:cxn ang="0">
                <a:pos x="219" y="4"/>
              </a:cxn>
              <a:cxn ang="0">
                <a:pos x="231" y="7"/>
              </a:cxn>
              <a:cxn ang="0">
                <a:pos x="246" y="2"/>
              </a:cxn>
              <a:cxn ang="0">
                <a:pos x="258" y="4"/>
              </a:cxn>
              <a:cxn ang="0">
                <a:pos x="270" y="24"/>
              </a:cxn>
              <a:cxn ang="0">
                <a:pos x="262" y="40"/>
              </a:cxn>
              <a:cxn ang="0">
                <a:pos x="286" y="32"/>
              </a:cxn>
              <a:cxn ang="0">
                <a:pos x="302" y="45"/>
              </a:cxn>
              <a:cxn ang="0">
                <a:pos x="302" y="57"/>
              </a:cxn>
              <a:cxn ang="0">
                <a:pos x="293" y="66"/>
              </a:cxn>
              <a:cxn ang="0">
                <a:pos x="273" y="96"/>
              </a:cxn>
              <a:cxn ang="0">
                <a:pos x="250" y="108"/>
              </a:cxn>
              <a:cxn ang="0">
                <a:pos x="240" y="119"/>
              </a:cxn>
              <a:cxn ang="0">
                <a:pos x="205" y="139"/>
              </a:cxn>
              <a:cxn ang="0">
                <a:pos x="150" y="154"/>
              </a:cxn>
              <a:cxn ang="0">
                <a:pos x="130" y="137"/>
              </a:cxn>
              <a:cxn ang="0">
                <a:pos x="87" y="141"/>
              </a:cxn>
              <a:cxn ang="0">
                <a:pos x="71" y="160"/>
              </a:cxn>
              <a:cxn ang="0">
                <a:pos x="38" y="181"/>
              </a:cxn>
              <a:cxn ang="0">
                <a:pos x="16" y="171"/>
              </a:cxn>
              <a:cxn ang="0">
                <a:pos x="5" y="164"/>
              </a:cxn>
              <a:cxn ang="0">
                <a:pos x="0" y="150"/>
              </a:cxn>
              <a:cxn ang="0">
                <a:pos x="4" y="113"/>
              </a:cxn>
              <a:cxn ang="0">
                <a:pos x="45" y="91"/>
              </a:cxn>
              <a:cxn ang="0">
                <a:pos x="55" y="77"/>
              </a:cxn>
            </a:cxnLst>
            <a:rect l="0" t="0" r="r" b="b"/>
            <a:pathLst>
              <a:path w="302" h="181">
                <a:moveTo>
                  <a:pt x="55" y="77"/>
                </a:moveTo>
                <a:cubicBezTo>
                  <a:pt x="59" y="76"/>
                  <a:pt x="63" y="75"/>
                  <a:pt x="67" y="74"/>
                </a:cubicBezTo>
                <a:cubicBezTo>
                  <a:pt x="70" y="73"/>
                  <a:pt x="73" y="70"/>
                  <a:pt x="76" y="70"/>
                </a:cubicBezTo>
                <a:cubicBezTo>
                  <a:pt x="78" y="70"/>
                  <a:pt x="79" y="73"/>
                  <a:pt x="79" y="75"/>
                </a:cubicBezTo>
                <a:cubicBezTo>
                  <a:pt x="82" y="79"/>
                  <a:pt x="92" y="77"/>
                  <a:pt x="93" y="80"/>
                </a:cubicBezTo>
                <a:cubicBezTo>
                  <a:pt x="95" y="85"/>
                  <a:pt x="100" y="84"/>
                  <a:pt x="104" y="82"/>
                </a:cubicBezTo>
                <a:cubicBezTo>
                  <a:pt x="107" y="80"/>
                  <a:pt x="109" y="78"/>
                  <a:pt x="113" y="78"/>
                </a:cubicBezTo>
                <a:cubicBezTo>
                  <a:pt x="120" y="79"/>
                  <a:pt x="119" y="78"/>
                  <a:pt x="121" y="72"/>
                </a:cubicBezTo>
                <a:cubicBezTo>
                  <a:pt x="122" y="66"/>
                  <a:pt x="122" y="65"/>
                  <a:pt x="126" y="59"/>
                </a:cubicBezTo>
                <a:cubicBezTo>
                  <a:pt x="133" y="55"/>
                  <a:pt x="135" y="62"/>
                  <a:pt x="140" y="65"/>
                </a:cubicBezTo>
                <a:cubicBezTo>
                  <a:pt x="147" y="68"/>
                  <a:pt x="162" y="55"/>
                  <a:pt x="158" y="51"/>
                </a:cubicBezTo>
                <a:cubicBezTo>
                  <a:pt x="155" y="48"/>
                  <a:pt x="151" y="47"/>
                  <a:pt x="148" y="44"/>
                </a:cubicBezTo>
                <a:cubicBezTo>
                  <a:pt x="147" y="42"/>
                  <a:pt x="146" y="38"/>
                  <a:pt x="145" y="36"/>
                </a:cubicBezTo>
                <a:cubicBezTo>
                  <a:pt x="142" y="31"/>
                  <a:pt x="154" y="31"/>
                  <a:pt x="158" y="26"/>
                </a:cubicBezTo>
                <a:cubicBezTo>
                  <a:pt x="160" y="22"/>
                  <a:pt x="161" y="18"/>
                  <a:pt x="165" y="16"/>
                </a:cubicBezTo>
                <a:cubicBezTo>
                  <a:pt x="171" y="14"/>
                  <a:pt x="175" y="11"/>
                  <a:pt x="179" y="16"/>
                </a:cubicBezTo>
                <a:cubicBezTo>
                  <a:pt x="183" y="20"/>
                  <a:pt x="189" y="9"/>
                  <a:pt x="192" y="7"/>
                </a:cubicBezTo>
                <a:cubicBezTo>
                  <a:pt x="192" y="7"/>
                  <a:pt x="192" y="7"/>
                  <a:pt x="192" y="7"/>
                </a:cubicBezTo>
                <a:cubicBezTo>
                  <a:pt x="212" y="0"/>
                  <a:pt x="212" y="0"/>
                  <a:pt x="212" y="0"/>
                </a:cubicBezTo>
                <a:cubicBezTo>
                  <a:pt x="212" y="0"/>
                  <a:pt x="212" y="0"/>
                  <a:pt x="212" y="0"/>
                </a:cubicBezTo>
                <a:cubicBezTo>
                  <a:pt x="213" y="1"/>
                  <a:pt x="214" y="1"/>
                  <a:pt x="216" y="2"/>
                </a:cubicBezTo>
                <a:cubicBezTo>
                  <a:pt x="217" y="3"/>
                  <a:pt x="218" y="4"/>
                  <a:pt x="219" y="4"/>
                </a:cubicBezTo>
                <a:cubicBezTo>
                  <a:pt x="221" y="6"/>
                  <a:pt x="221" y="7"/>
                  <a:pt x="223" y="7"/>
                </a:cubicBezTo>
                <a:cubicBezTo>
                  <a:pt x="226" y="8"/>
                  <a:pt x="229" y="7"/>
                  <a:pt x="231" y="7"/>
                </a:cubicBezTo>
                <a:cubicBezTo>
                  <a:pt x="234" y="6"/>
                  <a:pt x="235" y="2"/>
                  <a:pt x="238" y="1"/>
                </a:cubicBezTo>
                <a:cubicBezTo>
                  <a:pt x="240" y="0"/>
                  <a:pt x="243" y="0"/>
                  <a:pt x="246" y="2"/>
                </a:cubicBezTo>
                <a:cubicBezTo>
                  <a:pt x="247" y="3"/>
                  <a:pt x="249" y="3"/>
                  <a:pt x="251" y="3"/>
                </a:cubicBezTo>
                <a:cubicBezTo>
                  <a:pt x="253" y="3"/>
                  <a:pt x="256" y="4"/>
                  <a:pt x="258" y="4"/>
                </a:cubicBezTo>
                <a:cubicBezTo>
                  <a:pt x="263" y="6"/>
                  <a:pt x="266" y="7"/>
                  <a:pt x="268" y="11"/>
                </a:cubicBezTo>
                <a:cubicBezTo>
                  <a:pt x="271" y="15"/>
                  <a:pt x="276" y="19"/>
                  <a:pt x="270" y="24"/>
                </a:cubicBezTo>
                <a:cubicBezTo>
                  <a:pt x="267" y="27"/>
                  <a:pt x="263" y="29"/>
                  <a:pt x="259" y="32"/>
                </a:cubicBezTo>
                <a:cubicBezTo>
                  <a:pt x="256" y="34"/>
                  <a:pt x="256" y="40"/>
                  <a:pt x="262" y="40"/>
                </a:cubicBezTo>
                <a:cubicBezTo>
                  <a:pt x="265" y="40"/>
                  <a:pt x="269" y="40"/>
                  <a:pt x="273" y="39"/>
                </a:cubicBezTo>
                <a:cubicBezTo>
                  <a:pt x="277" y="36"/>
                  <a:pt x="280" y="32"/>
                  <a:pt x="286" y="32"/>
                </a:cubicBezTo>
                <a:cubicBezTo>
                  <a:pt x="291" y="32"/>
                  <a:pt x="291" y="39"/>
                  <a:pt x="294" y="40"/>
                </a:cubicBezTo>
                <a:cubicBezTo>
                  <a:pt x="302" y="45"/>
                  <a:pt x="302" y="45"/>
                  <a:pt x="302" y="45"/>
                </a:cubicBezTo>
                <a:cubicBezTo>
                  <a:pt x="302" y="45"/>
                  <a:pt x="302" y="45"/>
                  <a:pt x="302" y="45"/>
                </a:cubicBezTo>
                <a:cubicBezTo>
                  <a:pt x="302" y="57"/>
                  <a:pt x="302" y="57"/>
                  <a:pt x="302" y="57"/>
                </a:cubicBezTo>
                <a:cubicBezTo>
                  <a:pt x="302" y="57"/>
                  <a:pt x="302" y="57"/>
                  <a:pt x="302" y="57"/>
                </a:cubicBezTo>
                <a:cubicBezTo>
                  <a:pt x="299" y="60"/>
                  <a:pt x="296" y="63"/>
                  <a:pt x="293" y="66"/>
                </a:cubicBezTo>
                <a:cubicBezTo>
                  <a:pt x="290" y="70"/>
                  <a:pt x="295" y="73"/>
                  <a:pt x="287" y="74"/>
                </a:cubicBezTo>
                <a:cubicBezTo>
                  <a:pt x="275" y="76"/>
                  <a:pt x="280" y="90"/>
                  <a:pt x="273" y="96"/>
                </a:cubicBezTo>
                <a:cubicBezTo>
                  <a:pt x="268" y="102"/>
                  <a:pt x="265" y="99"/>
                  <a:pt x="259" y="102"/>
                </a:cubicBezTo>
                <a:cubicBezTo>
                  <a:pt x="250" y="108"/>
                  <a:pt x="250" y="108"/>
                  <a:pt x="250" y="108"/>
                </a:cubicBezTo>
                <a:cubicBezTo>
                  <a:pt x="237" y="113"/>
                  <a:pt x="237" y="113"/>
                  <a:pt x="237" y="113"/>
                </a:cubicBezTo>
                <a:cubicBezTo>
                  <a:pt x="235" y="114"/>
                  <a:pt x="240" y="117"/>
                  <a:pt x="240" y="119"/>
                </a:cubicBezTo>
                <a:cubicBezTo>
                  <a:pt x="239" y="126"/>
                  <a:pt x="225" y="125"/>
                  <a:pt x="220" y="129"/>
                </a:cubicBezTo>
                <a:cubicBezTo>
                  <a:pt x="216" y="131"/>
                  <a:pt x="207" y="136"/>
                  <a:pt x="205" y="139"/>
                </a:cubicBezTo>
                <a:cubicBezTo>
                  <a:pt x="198" y="147"/>
                  <a:pt x="188" y="143"/>
                  <a:pt x="179" y="143"/>
                </a:cubicBezTo>
                <a:cubicBezTo>
                  <a:pt x="169" y="143"/>
                  <a:pt x="158" y="156"/>
                  <a:pt x="150" y="154"/>
                </a:cubicBezTo>
                <a:cubicBezTo>
                  <a:pt x="145" y="151"/>
                  <a:pt x="146" y="147"/>
                  <a:pt x="138" y="147"/>
                </a:cubicBezTo>
                <a:cubicBezTo>
                  <a:pt x="133" y="147"/>
                  <a:pt x="133" y="140"/>
                  <a:pt x="130" y="137"/>
                </a:cubicBezTo>
                <a:cubicBezTo>
                  <a:pt x="128" y="134"/>
                  <a:pt x="124" y="140"/>
                  <a:pt x="121" y="141"/>
                </a:cubicBezTo>
                <a:cubicBezTo>
                  <a:pt x="111" y="146"/>
                  <a:pt x="97" y="145"/>
                  <a:pt x="87" y="141"/>
                </a:cubicBezTo>
                <a:cubicBezTo>
                  <a:pt x="81" y="138"/>
                  <a:pt x="81" y="131"/>
                  <a:pt x="76" y="141"/>
                </a:cubicBezTo>
                <a:cubicBezTo>
                  <a:pt x="73" y="146"/>
                  <a:pt x="74" y="155"/>
                  <a:pt x="71" y="160"/>
                </a:cubicBezTo>
                <a:cubicBezTo>
                  <a:pt x="66" y="167"/>
                  <a:pt x="53" y="171"/>
                  <a:pt x="45" y="175"/>
                </a:cubicBezTo>
                <a:cubicBezTo>
                  <a:pt x="38" y="181"/>
                  <a:pt x="38" y="181"/>
                  <a:pt x="38" y="181"/>
                </a:cubicBezTo>
                <a:cubicBezTo>
                  <a:pt x="38" y="181"/>
                  <a:pt x="38" y="181"/>
                  <a:pt x="38" y="181"/>
                </a:cubicBezTo>
                <a:cubicBezTo>
                  <a:pt x="16" y="171"/>
                  <a:pt x="16" y="171"/>
                  <a:pt x="16" y="171"/>
                </a:cubicBezTo>
                <a:cubicBezTo>
                  <a:pt x="16" y="171"/>
                  <a:pt x="16" y="171"/>
                  <a:pt x="16" y="171"/>
                </a:cubicBezTo>
                <a:cubicBezTo>
                  <a:pt x="5" y="164"/>
                  <a:pt x="5" y="164"/>
                  <a:pt x="5" y="164"/>
                </a:cubicBezTo>
                <a:cubicBezTo>
                  <a:pt x="0" y="150"/>
                  <a:pt x="0" y="150"/>
                  <a:pt x="0" y="150"/>
                </a:cubicBezTo>
                <a:cubicBezTo>
                  <a:pt x="0" y="150"/>
                  <a:pt x="0" y="150"/>
                  <a:pt x="0" y="150"/>
                </a:cubicBezTo>
                <a:cubicBezTo>
                  <a:pt x="2" y="143"/>
                  <a:pt x="0" y="139"/>
                  <a:pt x="0" y="132"/>
                </a:cubicBezTo>
                <a:cubicBezTo>
                  <a:pt x="0" y="127"/>
                  <a:pt x="1" y="116"/>
                  <a:pt x="4" y="113"/>
                </a:cubicBezTo>
                <a:cubicBezTo>
                  <a:pt x="16" y="102"/>
                  <a:pt x="25" y="113"/>
                  <a:pt x="38" y="109"/>
                </a:cubicBezTo>
                <a:cubicBezTo>
                  <a:pt x="51" y="104"/>
                  <a:pt x="44" y="101"/>
                  <a:pt x="45" y="91"/>
                </a:cubicBezTo>
                <a:cubicBezTo>
                  <a:pt x="46" y="87"/>
                  <a:pt x="45" y="84"/>
                  <a:pt x="48" y="81"/>
                </a:cubicBezTo>
                <a:cubicBezTo>
                  <a:pt x="49" y="79"/>
                  <a:pt x="52" y="78"/>
                  <a:pt x="55" y="77"/>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3" name="Freeform 61"/>
          <p:cNvSpPr>
            <a:spLocks/>
          </p:cNvSpPr>
          <p:nvPr/>
        </p:nvSpPr>
        <p:spPr bwMode="auto">
          <a:xfrm>
            <a:off x="4387232" y="2055571"/>
            <a:ext cx="887974" cy="617401"/>
          </a:xfrm>
          <a:custGeom>
            <a:avLst/>
            <a:gdLst/>
            <a:ahLst/>
            <a:cxnLst>
              <a:cxn ang="0">
                <a:pos x="251" y="153"/>
              </a:cxn>
              <a:cxn ang="0">
                <a:pos x="239" y="149"/>
              </a:cxn>
              <a:cxn ang="0">
                <a:pos x="231" y="150"/>
              </a:cxn>
              <a:cxn ang="0">
                <a:pos x="219" y="151"/>
              </a:cxn>
              <a:cxn ang="0">
                <a:pos x="210" y="149"/>
              </a:cxn>
              <a:cxn ang="0">
                <a:pos x="207" y="152"/>
              </a:cxn>
              <a:cxn ang="0">
                <a:pos x="193" y="169"/>
              </a:cxn>
              <a:cxn ang="0">
                <a:pos x="187" y="174"/>
              </a:cxn>
              <a:cxn ang="0">
                <a:pos x="173" y="195"/>
              </a:cxn>
              <a:cxn ang="0">
                <a:pos x="165" y="201"/>
              </a:cxn>
              <a:cxn ang="0">
                <a:pos x="146" y="202"/>
              </a:cxn>
              <a:cxn ang="0">
                <a:pos x="137" y="201"/>
              </a:cxn>
              <a:cxn ang="0">
                <a:pos x="137" y="201"/>
              </a:cxn>
              <a:cxn ang="0">
                <a:pos x="116" y="200"/>
              </a:cxn>
              <a:cxn ang="0">
                <a:pos x="102" y="184"/>
              </a:cxn>
              <a:cxn ang="0">
                <a:pos x="99" y="172"/>
              </a:cxn>
              <a:cxn ang="0">
                <a:pos x="84" y="171"/>
              </a:cxn>
              <a:cxn ang="0">
                <a:pos x="63" y="169"/>
              </a:cxn>
              <a:cxn ang="0">
                <a:pos x="52" y="154"/>
              </a:cxn>
              <a:cxn ang="0">
                <a:pos x="45" y="152"/>
              </a:cxn>
              <a:cxn ang="0">
                <a:pos x="28" y="137"/>
              </a:cxn>
              <a:cxn ang="0">
                <a:pos x="20" y="123"/>
              </a:cxn>
              <a:cxn ang="0">
                <a:pos x="12" y="102"/>
              </a:cxn>
              <a:cxn ang="0">
                <a:pos x="8" y="84"/>
              </a:cxn>
              <a:cxn ang="0">
                <a:pos x="0" y="73"/>
              </a:cxn>
              <a:cxn ang="0">
                <a:pos x="20" y="55"/>
              </a:cxn>
              <a:cxn ang="0">
                <a:pos x="23" y="46"/>
              </a:cxn>
              <a:cxn ang="0">
                <a:pos x="23" y="46"/>
              </a:cxn>
              <a:cxn ang="0">
                <a:pos x="30" y="45"/>
              </a:cxn>
              <a:cxn ang="0">
                <a:pos x="61" y="45"/>
              </a:cxn>
              <a:cxn ang="0">
                <a:pos x="78" y="50"/>
              </a:cxn>
              <a:cxn ang="0">
                <a:pos x="101" y="49"/>
              </a:cxn>
              <a:cxn ang="0">
                <a:pos x="132" y="54"/>
              </a:cxn>
              <a:cxn ang="0">
                <a:pos x="155" y="45"/>
              </a:cxn>
              <a:cxn ang="0">
                <a:pos x="166" y="39"/>
              </a:cxn>
              <a:cxn ang="0">
                <a:pos x="166" y="38"/>
              </a:cxn>
              <a:cxn ang="0">
                <a:pos x="150" y="31"/>
              </a:cxn>
              <a:cxn ang="0">
                <a:pos x="125" y="33"/>
              </a:cxn>
              <a:cxn ang="0">
                <a:pos x="113" y="22"/>
              </a:cxn>
              <a:cxn ang="0">
                <a:pos x="112" y="16"/>
              </a:cxn>
              <a:cxn ang="0">
                <a:pos x="112" y="16"/>
              </a:cxn>
              <a:cxn ang="0">
                <a:pos x="127" y="19"/>
              </a:cxn>
              <a:cxn ang="0">
                <a:pos x="145" y="14"/>
              </a:cxn>
              <a:cxn ang="0">
                <a:pos x="173" y="20"/>
              </a:cxn>
              <a:cxn ang="0">
                <a:pos x="187" y="20"/>
              </a:cxn>
              <a:cxn ang="0">
                <a:pos x="197" y="13"/>
              </a:cxn>
              <a:cxn ang="0">
                <a:pos x="210" y="16"/>
              </a:cxn>
              <a:cxn ang="0">
                <a:pos x="210" y="16"/>
              </a:cxn>
              <a:cxn ang="0">
                <a:pos x="224" y="20"/>
              </a:cxn>
              <a:cxn ang="0">
                <a:pos x="240" y="11"/>
              </a:cxn>
              <a:cxn ang="0">
                <a:pos x="248" y="1"/>
              </a:cxn>
              <a:cxn ang="0">
                <a:pos x="258" y="5"/>
              </a:cxn>
              <a:cxn ang="0">
                <a:pos x="274" y="9"/>
              </a:cxn>
              <a:cxn ang="0">
                <a:pos x="285" y="18"/>
              </a:cxn>
              <a:cxn ang="0">
                <a:pos x="285" y="18"/>
              </a:cxn>
              <a:cxn ang="0">
                <a:pos x="290" y="35"/>
              </a:cxn>
              <a:cxn ang="0">
                <a:pos x="290" y="35"/>
              </a:cxn>
              <a:cxn ang="0">
                <a:pos x="265" y="55"/>
              </a:cxn>
              <a:cxn ang="0">
                <a:pos x="255" y="87"/>
              </a:cxn>
              <a:cxn ang="0">
                <a:pos x="247" y="100"/>
              </a:cxn>
              <a:cxn ang="0">
                <a:pos x="254" y="129"/>
              </a:cxn>
              <a:cxn ang="0">
                <a:pos x="251" y="153"/>
              </a:cxn>
            </a:cxnLst>
            <a:rect l="0" t="0" r="r" b="b"/>
            <a:pathLst>
              <a:path w="290" h="202">
                <a:moveTo>
                  <a:pt x="251" y="153"/>
                </a:moveTo>
                <a:cubicBezTo>
                  <a:pt x="239" y="149"/>
                  <a:pt x="239" y="149"/>
                  <a:pt x="239" y="149"/>
                </a:cubicBezTo>
                <a:cubicBezTo>
                  <a:pt x="235" y="148"/>
                  <a:pt x="234" y="148"/>
                  <a:pt x="231" y="150"/>
                </a:cubicBezTo>
                <a:cubicBezTo>
                  <a:pt x="228" y="153"/>
                  <a:pt x="223" y="151"/>
                  <a:pt x="219" y="151"/>
                </a:cubicBezTo>
                <a:cubicBezTo>
                  <a:pt x="215" y="150"/>
                  <a:pt x="213" y="150"/>
                  <a:pt x="210" y="149"/>
                </a:cubicBezTo>
                <a:cubicBezTo>
                  <a:pt x="207" y="147"/>
                  <a:pt x="208" y="150"/>
                  <a:pt x="207" y="152"/>
                </a:cubicBezTo>
                <a:cubicBezTo>
                  <a:pt x="205" y="161"/>
                  <a:pt x="198" y="163"/>
                  <a:pt x="193" y="169"/>
                </a:cubicBezTo>
                <a:cubicBezTo>
                  <a:pt x="191" y="171"/>
                  <a:pt x="189" y="172"/>
                  <a:pt x="187" y="174"/>
                </a:cubicBezTo>
                <a:cubicBezTo>
                  <a:pt x="181" y="180"/>
                  <a:pt x="177" y="187"/>
                  <a:pt x="173" y="195"/>
                </a:cubicBezTo>
                <a:cubicBezTo>
                  <a:pt x="171" y="199"/>
                  <a:pt x="170" y="200"/>
                  <a:pt x="165" y="201"/>
                </a:cubicBezTo>
                <a:cubicBezTo>
                  <a:pt x="159" y="201"/>
                  <a:pt x="152" y="202"/>
                  <a:pt x="146" y="202"/>
                </a:cubicBezTo>
                <a:cubicBezTo>
                  <a:pt x="137" y="201"/>
                  <a:pt x="137" y="201"/>
                  <a:pt x="137" y="201"/>
                </a:cubicBezTo>
                <a:cubicBezTo>
                  <a:pt x="137" y="201"/>
                  <a:pt x="137" y="201"/>
                  <a:pt x="137" y="201"/>
                </a:cubicBezTo>
                <a:cubicBezTo>
                  <a:pt x="131" y="197"/>
                  <a:pt x="122" y="201"/>
                  <a:pt x="116" y="200"/>
                </a:cubicBezTo>
                <a:cubicBezTo>
                  <a:pt x="107" y="198"/>
                  <a:pt x="109" y="188"/>
                  <a:pt x="102" y="184"/>
                </a:cubicBezTo>
                <a:cubicBezTo>
                  <a:pt x="98" y="182"/>
                  <a:pt x="100" y="176"/>
                  <a:pt x="99" y="172"/>
                </a:cubicBezTo>
                <a:cubicBezTo>
                  <a:pt x="98" y="169"/>
                  <a:pt x="87" y="171"/>
                  <a:pt x="84" y="171"/>
                </a:cubicBezTo>
                <a:cubicBezTo>
                  <a:pt x="76" y="171"/>
                  <a:pt x="69" y="179"/>
                  <a:pt x="63" y="169"/>
                </a:cubicBezTo>
                <a:cubicBezTo>
                  <a:pt x="63" y="169"/>
                  <a:pt x="53" y="154"/>
                  <a:pt x="52" y="154"/>
                </a:cubicBezTo>
                <a:cubicBezTo>
                  <a:pt x="50" y="153"/>
                  <a:pt x="47" y="153"/>
                  <a:pt x="45" y="152"/>
                </a:cubicBezTo>
                <a:cubicBezTo>
                  <a:pt x="38" y="150"/>
                  <a:pt x="28" y="146"/>
                  <a:pt x="28" y="137"/>
                </a:cubicBezTo>
                <a:cubicBezTo>
                  <a:pt x="28" y="129"/>
                  <a:pt x="23" y="129"/>
                  <a:pt x="20" y="123"/>
                </a:cubicBezTo>
                <a:cubicBezTo>
                  <a:pt x="18" y="115"/>
                  <a:pt x="18" y="109"/>
                  <a:pt x="12" y="102"/>
                </a:cubicBezTo>
                <a:cubicBezTo>
                  <a:pt x="6" y="95"/>
                  <a:pt x="8" y="93"/>
                  <a:pt x="8" y="84"/>
                </a:cubicBezTo>
                <a:cubicBezTo>
                  <a:pt x="8" y="78"/>
                  <a:pt x="1" y="76"/>
                  <a:pt x="0" y="73"/>
                </a:cubicBezTo>
                <a:cubicBezTo>
                  <a:pt x="12" y="73"/>
                  <a:pt x="17" y="66"/>
                  <a:pt x="20" y="55"/>
                </a:cubicBezTo>
                <a:cubicBezTo>
                  <a:pt x="23" y="46"/>
                  <a:pt x="23" y="46"/>
                  <a:pt x="23" y="46"/>
                </a:cubicBezTo>
                <a:cubicBezTo>
                  <a:pt x="23" y="46"/>
                  <a:pt x="23" y="46"/>
                  <a:pt x="23" y="46"/>
                </a:cubicBezTo>
                <a:cubicBezTo>
                  <a:pt x="25" y="45"/>
                  <a:pt x="27" y="45"/>
                  <a:pt x="30" y="45"/>
                </a:cubicBezTo>
                <a:cubicBezTo>
                  <a:pt x="61" y="45"/>
                  <a:pt x="61" y="45"/>
                  <a:pt x="61" y="45"/>
                </a:cubicBezTo>
                <a:cubicBezTo>
                  <a:pt x="68" y="46"/>
                  <a:pt x="70" y="48"/>
                  <a:pt x="78" y="50"/>
                </a:cubicBezTo>
                <a:cubicBezTo>
                  <a:pt x="85" y="52"/>
                  <a:pt x="95" y="53"/>
                  <a:pt x="101" y="49"/>
                </a:cubicBezTo>
                <a:cubicBezTo>
                  <a:pt x="113" y="43"/>
                  <a:pt x="121" y="52"/>
                  <a:pt x="132" y="54"/>
                </a:cubicBezTo>
                <a:cubicBezTo>
                  <a:pt x="140" y="56"/>
                  <a:pt x="150" y="52"/>
                  <a:pt x="155" y="45"/>
                </a:cubicBezTo>
                <a:cubicBezTo>
                  <a:pt x="156" y="43"/>
                  <a:pt x="164" y="39"/>
                  <a:pt x="166" y="39"/>
                </a:cubicBezTo>
                <a:cubicBezTo>
                  <a:pt x="166" y="38"/>
                  <a:pt x="166" y="38"/>
                  <a:pt x="166" y="38"/>
                </a:cubicBezTo>
                <a:cubicBezTo>
                  <a:pt x="161" y="38"/>
                  <a:pt x="154" y="34"/>
                  <a:pt x="150" y="31"/>
                </a:cubicBezTo>
                <a:cubicBezTo>
                  <a:pt x="143" y="26"/>
                  <a:pt x="133" y="36"/>
                  <a:pt x="125" y="33"/>
                </a:cubicBezTo>
                <a:cubicBezTo>
                  <a:pt x="120" y="31"/>
                  <a:pt x="117" y="25"/>
                  <a:pt x="113" y="22"/>
                </a:cubicBezTo>
                <a:cubicBezTo>
                  <a:pt x="110" y="20"/>
                  <a:pt x="110" y="18"/>
                  <a:pt x="112" y="16"/>
                </a:cubicBezTo>
                <a:cubicBezTo>
                  <a:pt x="112" y="16"/>
                  <a:pt x="112" y="16"/>
                  <a:pt x="112" y="16"/>
                </a:cubicBezTo>
                <a:cubicBezTo>
                  <a:pt x="127" y="19"/>
                  <a:pt x="127" y="19"/>
                  <a:pt x="127" y="19"/>
                </a:cubicBezTo>
                <a:cubicBezTo>
                  <a:pt x="136" y="20"/>
                  <a:pt x="139" y="20"/>
                  <a:pt x="145" y="14"/>
                </a:cubicBezTo>
                <a:cubicBezTo>
                  <a:pt x="153" y="7"/>
                  <a:pt x="167" y="15"/>
                  <a:pt x="173" y="20"/>
                </a:cubicBezTo>
                <a:cubicBezTo>
                  <a:pt x="177" y="23"/>
                  <a:pt x="184" y="26"/>
                  <a:pt x="187" y="20"/>
                </a:cubicBezTo>
                <a:cubicBezTo>
                  <a:pt x="190" y="13"/>
                  <a:pt x="190" y="13"/>
                  <a:pt x="197" y="13"/>
                </a:cubicBezTo>
                <a:cubicBezTo>
                  <a:pt x="210" y="16"/>
                  <a:pt x="210" y="16"/>
                  <a:pt x="210" y="16"/>
                </a:cubicBezTo>
                <a:cubicBezTo>
                  <a:pt x="210" y="16"/>
                  <a:pt x="210" y="16"/>
                  <a:pt x="210" y="16"/>
                </a:cubicBezTo>
                <a:cubicBezTo>
                  <a:pt x="224" y="20"/>
                  <a:pt x="224" y="20"/>
                  <a:pt x="224" y="20"/>
                </a:cubicBezTo>
                <a:cubicBezTo>
                  <a:pt x="228" y="20"/>
                  <a:pt x="238" y="14"/>
                  <a:pt x="240" y="11"/>
                </a:cubicBezTo>
                <a:cubicBezTo>
                  <a:pt x="242" y="8"/>
                  <a:pt x="245" y="2"/>
                  <a:pt x="248" y="1"/>
                </a:cubicBezTo>
                <a:cubicBezTo>
                  <a:pt x="250" y="0"/>
                  <a:pt x="256" y="4"/>
                  <a:pt x="258" y="5"/>
                </a:cubicBezTo>
                <a:cubicBezTo>
                  <a:pt x="263" y="6"/>
                  <a:pt x="269" y="7"/>
                  <a:pt x="274" y="9"/>
                </a:cubicBezTo>
                <a:cubicBezTo>
                  <a:pt x="278" y="10"/>
                  <a:pt x="283" y="15"/>
                  <a:pt x="285" y="18"/>
                </a:cubicBezTo>
                <a:cubicBezTo>
                  <a:pt x="285" y="18"/>
                  <a:pt x="285" y="18"/>
                  <a:pt x="285" y="18"/>
                </a:cubicBezTo>
                <a:cubicBezTo>
                  <a:pt x="290" y="35"/>
                  <a:pt x="290" y="35"/>
                  <a:pt x="290" y="35"/>
                </a:cubicBezTo>
                <a:cubicBezTo>
                  <a:pt x="290" y="35"/>
                  <a:pt x="290" y="35"/>
                  <a:pt x="290" y="35"/>
                </a:cubicBezTo>
                <a:cubicBezTo>
                  <a:pt x="277" y="42"/>
                  <a:pt x="263" y="36"/>
                  <a:pt x="265" y="55"/>
                </a:cubicBezTo>
                <a:cubicBezTo>
                  <a:pt x="266" y="64"/>
                  <a:pt x="263" y="82"/>
                  <a:pt x="255" y="87"/>
                </a:cubicBezTo>
                <a:cubicBezTo>
                  <a:pt x="250" y="92"/>
                  <a:pt x="246" y="92"/>
                  <a:pt x="247" y="100"/>
                </a:cubicBezTo>
                <a:cubicBezTo>
                  <a:pt x="248" y="109"/>
                  <a:pt x="251" y="120"/>
                  <a:pt x="254" y="129"/>
                </a:cubicBezTo>
                <a:cubicBezTo>
                  <a:pt x="256" y="135"/>
                  <a:pt x="247" y="148"/>
                  <a:pt x="251" y="153"/>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4" name="Freeform 62"/>
          <p:cNvSpPr>
            <a:spLocks/>
          </p:cNvSpPr>
          <p:nvPr/>
        </p:nvSpPr>
        <p:spPr bwMode="auto">
          <a:xfrm>
            <a:off x="5257987" y="1708745"/>
            <a:ext cx="477194" cy="548528"/>
          </a:xfrm>
          <a:custGeom>
            <a:avLst/>
            <a:gdLst/>
            <a:ahLst/>
            <a:cxnLst>
              <a:cxn ang="0">
                <a:pos x="151" y="22"/>
              </a:cxn>
              <a:cxn ang="0">
                <a:pos x="156" y="30"/>
              </a:cxn>
              <a:cxn ang="0">
                <a:pos x="148" y="41"/>
              </a:cxn>
              <a:cxn ang="0">
                <a:pos x="137" y="55"/>
              </a:cxn>
              <a:cxn ang="0">
                <a:pos x="126" y="63"/>
              </a:cxn>
              <a:cxn ang="0">
                <a:pos x="131" y="86"/>
              </a:cxn>
              <a:cxn ang="0">
                <a:pos x="146" y="100"/>
              </a:cxn>
              <a:cxn ang="0">
                <a:pos x="147" y="106"/>
              </a:cxn>
              <a:cxn ang="0">
                <a:pos x="147" y="106"/>
              </a:cxn>
              <a:cxn ang="0">
                <a:pos x="140" y="110"/>
              </a:cxn>
              <a:cxn ang="0">
                <a:pos x="137" y="120"/>
              </a:cxn>
              <a:cxn ang="0">
                <a:pos x="130" y="138"/>
              </a:cxn>
              <a:cxn ang="0">
                <a:pos x="96" y="142"/>
              </a:cxn>
              <a:cxn ang="0">
                <a:pos x="92" y="161"/>
              </a:cxn>
              <a:cxn ang="0">
                <a:pos x="92" y="179"/>
              </a:cxn>
              <a:cxn ang="0">
                <a:pos x="92" y="179"/>
              </a:cxn>
              <a:cxn ang="0">
                <a:pos x="85" y="178"/>
              </a:cxn>
              <a:cxn ang="0">
                <a:pos x="77" y="171"/>
              </a:cxn>
              <a:cxn ang="0">
                <a:pos x="73" y="163"/>
              </a:cxn>
              <a:cxn ang="0">
                <a:pos x="47" y="164"/>
              </a:cxn>
              <a:cxn ang="0">
                <a:pos x="28" y="164"/>
              </a:cxn>
              <a:cxn ang="0">
                <a:pos x="16" y="148"/>
              </a:cxn>
              <a:cxn ang="0">
                <a:pos x="5" y="148"/>
              </a:cxn>
              <a:cxn ang="0">
                <a:pos x="5" y="148"/>
              </a:cxn>
              <a:cxn ang="0">
                <a:pos x="0" y="131"/>
              </a:cxn>
              <a:cxn ang="0">
                <a:pos x="0" y="131"/>
              </a:cxn>
              <a:cxn ang="0">
                <a:pos x="7" y="124"/>
              </a:cxn>
              <a:cxn ang="0">
                <a:pos x="15" y="119"/>
              </a:cxn>
              <a:cxn ang="0">
                <a:pos x="25" y="113"/>
              </a:cxn>
              <a:cxn ang="0">
                <a:pos x="33" y="94"/>
              </a:cxn>
              <a:cxn ang="0">
                <a:pos x="43" y="88"/>
              </a:cxn>
              <a:cxn ang="0">
                <a:pos x="42" y="65"/>
              </a:cxn>
              <a:cxn ang="0">
                <a:pos x="42" y="59"/>
              </a:cxn>
              <a:cxn ang="0">
                <a:pos x="47" y="54"/>
              </a:cxn>
              <a:cxn ang="0">
                <a:pos x="46" y="48"/>
              </a:cxn>
              <a:cxn ang="0">
                <a:pos x="41" y="35"/>
              </a:cxn>
              <a:cxn ang="0">
                <a:pos x="44" y="28"/>
              </a:cxn>
              <a:cxn ang="0">
                <a:pos x="44" y="20"/>
              </a:cxn>
              <a:cxn ang="0">
                <a:pos x="53" y="13"/>
              </a:cxn>
              <a:cxn ang="0">
                <a:pos x="60" y="0"/>
              </a:cxn>
              <a:cxn ang="0">
                <a:pos x="60" y="0"/>
              </a:cxn>
              <a:cxn ang="0">
                <a:pos x="61" y="1"/>
              </a:cxn>
              <a:cxn ang="0">
                <a:pos x="86" y="8"/>
              </a:cxn>
              <a:cxn ang="0">
                <a:pos x="119" y="19"/>
              </a:cxn>
              <a:cxn ang="0">
                <a:pos x="151" y="22"/>
              </a:cxn>
            </a:cxnLst>
            <a:rect l="0" t="0" r="r" b="b"/>
            <a:pathLst>
              <a:path w="156" h="179">
                <a:moveTo>
                  <a:pt x="151" y="22"/>
                </a:moveTo>
                <a:cubicBezTo>
                  <a:pt x="156" y="30"/>
                  <a:pt x="156" y="30"/>
                  <a:pt x="156" y="30"/>
                </a:cubicBezTo>
                <a:cubicBezTo>
                  <a:pt x="153" y="34"/>
                  <a:pt x="149" y="35"/>
                  <a:pt x="148" y="41"/>
                </a:cubicBezTo>
                <a:cubicBezTo>
                  <a:pt x="147" y="47"/>
                  <a:pt x="141" y="50"/>
                  <a:pt x="137" y="55"/>
                </a:cubicBezTo>
                <a:cubicBezTo>
                  <a:pt x="134" y="58"/>
                  <a:pt x="126" y="58"/>
                  <a:pt x="126" y="63"/>
                </a:cubicBezTo>
                <a:cubicBezTo>
                  <a:pt x="136" y="70"/>
                  <a:pt x="126" y="78"/>
                  <a:pt x="131" y="86"/>
                </a:cubicBezTo>
                <a:cubicBezTo>
                  <a:pt x="136" y="93"/>
                  <a:pt x="145" y="91"/>
                  <a:pt x="146" y="100"/>
                </a:cubicBezTo>
                <a:cubicBezTo>
                  <a:pt x="147" y="106"/>
                  <a:pt x="147" y="106"/>
                  <a:pt x="147" y="106"/>
                </a:cubicBezTo>
                <a:cubicBezTo>
                  <a:pt x="147" y="106"/>
                  <a:pt x="147" y="106"/>
                  <a:pt x="147" y="106"/>
                </a:cubicBezTo>
                <a:cubicBezTo>
                  <a:pt x="144" y="107"/>
                  <a:pt x="141" y="108"/>
                  <a:pt x="140" y="110"/>
                </a:cubicBezTo>
                <a:cubicBezTo>
                  <a:pt x="137" y="113"/>
                  <a:pt x="138" y="116"/>
                  <a:pt x="137" y="120"/>
                </a:cubicBezTo>
                <a:cubicBezTo>
                  <a:pt x="136" y="130"/>
                  <a:pt x="143" y="133"/>
                  <a:pt x="130" y="138"/>
                </a:cubicBezTo>
                <a:cubicBezTo>
                  <a:pt x="117" y="142"/>
                  <a:pt x="108" y="131"/>
                  <a:pt x="96" y="142"/>
                </a:cubicBezTo>
                <a:cubicBezTo>
                  <a:pt x="93" y="145"/>
                  <a:pt x="92" y="156"/>
                  <a:pt x="92" y="161"/>
                </a:cubicBezTo>
                <a:cubicBezTo>
                  <a:pt x="92" y="168"/>
                  <a:pt x="94" y="172"/>
                  <a:pt x="92" y="179"/>
                </a:cubicBezTo>
                <a:cubicBezTo>
                  <a:pt x="92" y="179"/>
                  <a:pt x="92" y="179"/>
                  <a:pt x="92" y="179"/>
                </a:cubicBezTo>
                <a:cubicBezTo>
                  <a:pt x="85" y="178"/>
                  <a:pt x="85" y="178"/>
                  <a:pt x="85" y="178"/>
                </a:cubicBezTo>
                <a:cubicBezTo>
                  <a:pt x="82" y="177"/>
                  <a:pt x="78" y="174"/>
                  <a:pt x="77" y="171"/>
                </a:cubicBezTo>
                <a:cubicBezTo>
                  <a:pt x="76" y="168"/>
                  <a:pt x="75" y="164"/>
                  <a:pt x="73" y="163"/>
                </a:cubicBezTo>
                <a:cubicBezTo>
                  <a:pt x="69" y="162"/>
                  <a:pt x="50" y="162"/>
                  <a:pt x="47" y="164"/>
                </a:cubicBezTo>
                <a:cubicBezTo>
                  <a:pt x="39" y="167"/>
                  <a:pt x="35" y="169"/>
                  <a:pt x="28" y="164"/>
                </a:cubicBezTo>
                <a:cubicBezTo>
                  <a:pt x="23" y="160"/>
                  <a:pt x="17" y="154"/>
                  <a:pt x="16" y="148"/>
                </a:cubicBezTo>
                <a:cubicBezTo>
                  <a:pt x="13" y="147"/>
                  <a:pt x="8" y="147"/>
                  <a:pt x="5" y="148"/>
                </a:cubicBezTo>
                <a:cubicBezTo>
                  <a:pt x="5" y="148"/>
                  <a:pt x="5" y="148"/>
                  <a:pt x="5" y="148"/>
                </a:cubicBezTo>
                <a:cubicBezTo>
                  <a:pt x="0" y="131"/>
                  <a:pt x="0" y="131"/>
                  <a:pt x="0" y="131"/>
                </a:cubicBezTo>
                <a:cubicBezTo>
                  <a:pt x="0" y="131"/>
                  <a:pt x="0" y="131"/>
                  <a:pt x="0" y="131"/>
                </a:cubicBezTo>
                <a:cubicBezTo>
                  <a:pt x="7" y="124"/>
                  <a:pt x="7" y="124"/>
                  <a:pt x="7" y="124"/>
                </a:cubicBezTo>
                <a:cubicBezTo>
                  <a:pt x="9" y="121"/>
                  <a:pt x="13" y="120"/>
                  <a:pt x="15" y="119"/>
                </a:cubicBezTo>
                <a:cubicBezTo>
                  <a:pt x="19" y="118"/>
                  <a:pt x="22" y="115"/>
                  <a:pt x="25" y="113"/>
                </a:cubicBezTo>
                <a:cubicBezTo>
                  <a:pt x="29" y="109"/>
                  <a:pt x="29" y="96"/>
                  <a:pt x="33" y="94"/>
                </a:cubicBezTo>
                <a:cubicBezTo>
                  <a:pt x="37" y="93"/>
                  <a:pt x="42" y="93"/>
                  <a:pt x="43" y="88"/>
                </a:cubicBezTo>
                <a:cubicBezTo>
                  <a:pt x="44" y="80"/>
                  <a:pt x="36" y="72"/>
                  <a:pt x="42" y="65"/>
                </a:cubicBezTo>
                <a:cubicBezTo>
                  <a:pt x="43" y="64"/>
                  <a:pt x="42" y="61"/>
                  <a:pt x="42" y="59"/>
                </a:cubicBezTo>
                <a:cubicBezTo>
                  <a:pt x="42" y="55"/>
                  <a:pt x="47" y="56"/>
                  <a:pt x="47" y="54"/>
                </a:cubicBezTo>
                <a:cubicBezTo>
                  <a:pt x="47" y="52"/>
                  <a:pt x="46" y="50"/>
                  <a:pt x="46" y="48"/>
                </a:cubicBezTo>
                <a:cubicBezTo>
                  <a:pt x="44" y="44"/>
                  <a:pt x="40" y="39"/>
                  <a:pt x="41" y="35"/>
                </a:cubicBezTo>
                <a:cubicBezTo>
                  <a:pt x="41" y="32"/>
                  <a:pt x="43" y="30"/>
                  <a:pt x="44" y="28"/>
                </a:cubicBezTo>
                <a:cubicBezTo>
                  <a:pt x="44" y="26"/>
                  <a:pt x="43" y="20"/>
                  <a:pt x="44" y="20"/>
                </a:cubicBezTo>
                <a:cubicBezTo>
                  <a:pt x="48" y="18"/>
                  <a:pt x="51" y="18"/>
                  <a:pt x="53" y="13"/>
                </a:cubicBezTo>
                <a:cubicBezTo>
                  <a:pt x="60" y="0"/>
                  <a:pt x="60" y="0"/>
                  <a:pt x="60" y="0"/>
                </a:cubicBezTo>
                <a:cubicBezTo>
                  <a:pt x="60" y="0"/>
                  <a:pt x="60" y="0"/>
                  <a:pt x="60" y="0"/>
                </a:cubicBezTo>
                <a:cubicBezTo>
                  <a:pt x="60" y="1"/>
                  <a:pt x="60" y="1"/>
                  <a:pt x="61" y="1"/>
                </a:cubicBezTo>
                <a:cubicBezTo>
                  <a:pt x="70" y="5"/>
                  <a:pt x="76" y="8"/>
                  <a:pt x="86" y="8"/>
                </a:cubicBezTo>
                <a:cubicBezTo>
                  <a:pt x="92" y="4"/>
                  <a:pt x="113" y="16"/>
                  <a:pt x="119" y="19"/>
                </a:cubicBezTo>
                <a:cubicBezTo>
                  <a:pt x="128" y="23"/>
                  <a:pt x="141" y="23"/>
                  <a:pt x="151" y="22"/>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5" name="Freeform 63"/>
          <p:cNvSpPr>
            <a:spLocks/>
          </p:cNvSpPr>
          <p:nvPr/>
        </p:nvSpPr>
        <p:spPr bwMode="auto">
          <a:xfrm>
            <a:off x="5139919" y="2158881"/>
            <a:ext cx="450137" cy="484574"/>
          </a:xfrm>
          <a:custGeom>
            <a:avLst/>
            <a:gdLst/>
            <a:ahLst/>
            <a:cxnLst>
              <a:cxn ang="0">
                <a:pos x="44" y="1"/>
              </a:cxn>
              <a:cxn ang="0">
                <a:pos x="55" y="1"/>
              </a:cxn>
              <a:cxn ang="0">
                <a:pos x="67" y="17"/>
              </a:cxn>
              <a:cxn ang="0">
                <a:pos x="86" y="17"/>
              </a:cxn>
              <a:cxn ang="0">
                <a:pos x="112" y="16"/>
              </a:cxn>
              <a:cxn ang="0">
                <a:pos x="116" y="24"/>
              </a:cxn>
              <a:cxn ang="0">
                <a:pos x="124" y="31"/>
              </a:cxn>
              <a:cxn ang="0">
                <a:pos x="131" y="32"/>
              </a:cxn>
              <a:cxn ang="0">
                <a:pos x="131" y="32"/>
              </a:cxn>
              <a:cxn ang="0">
                <a:pos x="136" y="46"/>
              </a:cxn>
              <a:cxn ang="0">
                <a:pos x="147" y="53"/>
              </a:cxn>
              <a:cxn ang="0">
                <a:pos x="147" y="53"/>
              </a:cxn>
              <a:cxn ang="0">
                <a:pos x="140" y="59"/>
              </a:cxn>
              <a:cxn ang="0">
                <a:pos x="127" y="69"/>
              </a:cxn>
              <a:cxn ang="0">
                <a:pos x="119" y="80"/>
              </a:cxn>
              <a:cxn ang="0">
                <a:pos x="113" y="86"/>
              </a:cxn>
              <a:cxn ang="0">
                <a:pos x="103" y="91"/>
              </a:cxn>
              <a:cxn ang="0">
                <a:pos x="97" y="102"/>
              </a:cxn>
              <a:cxn ang="0">
                <a:pos x="90" y="102"/>
              </a:cxn>
              <a:cxn ang="0">
                <a:pos x="89" y="111"/>
              </a:cxn>
              <a:cxn ang="0">
                <a:pos x="90" y="119"/>
              </a:cxn>
              <a:cxn ang="0">
                <a:pos x="80" y="122"/>
              </a:cxn>
              <a:cxn ang="0">
                <a:pos x="57" y="124"/>
              </a:cxn>
              <a:cxn ang="0">
                <a:pos x="48" y="139"/>
              </a:cxn>
              <a:cxn ang="0">
                <a:pos x="47" y="158"/>
              </a:cxn>
              <a:cxn ang="0">
                <a:pos x="47" y="158"/>
              </a:cxn>
              <a:cxn ang="0">
                <a:pos x="33" y="151"/>
              </a:cxn>
              <a:cxn ang="0">
                <a:pos x="14" y="149"/>
              </a:cxn>
              <a:cxn ang="0">
                <a:pos x="7" y="140"/>
              </a:cxn>
              <a:cxn ang="0">
                <a:pos x="3" y="136"/>
              </a:cxn>
              <a:cxn ang="0">
                <a:pos x="5" y="130"/>
              </a:cxn>
              <a:cxn ang="0">
                <a:pos x="5" y="130"/>
              </a:cxn>
              <a:cxn ang="0">
                <a:pos x="5" y="119"/>
              </a:cxn>
              <a:cxn ang="0">
                <a:pos x="5" y="119"/>
              </a:cxn>
              <a:cxn ang="0">
                <a:pos x="8" y="95"/>
              </a:cxn>
              <a:cxn ang="0">
                <a:pos x="1" y="66"/>
              </a:cxn>
              <a:cxn ang="0">
                <a:pos x="9" y="53"/>
              </a:cxn>
              <a:cxn ang="0">
                <a:pos x="19" y="21"/>
              </a:cxn>
              <a:cxn ang="0">
                <a:pos x="44" y="1"/>
              </a:cxn>
            </a:cxnLst>
            <a:rect l="0" t="0" r="r" b="b"/>
            <a:pathLst>
              <a:path w="147" h="158">
                <a:moveTo>
                  <a:pt x="44" y="1"/>
                </a:moveTo>
                <a:cubicBezTo>
                  <a:pt x="47" y="0"/>
                  <a:pt x="52" y="0"/>
                  <a:pt x="55" y="1"/>
                </a:cubicBezTo>
                <a:cubicBezTo>
                  <a:pt x="56" y="7"/>
                  <a:pt x="62" y="13"/>
                  <a:pt x="67" y="17"/>
                </a:cubicBezTo>
                <a:cubicBezTo>
                  <a:pt x="74" y="22"/>
                  <a:pt x="78" y="20"/>
                  <a:pt x="86" y="17"/>
                </a:cubicBezTo>
                <a:cubicBezTo>
                  <a:pt x="89" y="15"/>
                  <a:pt x="108" y="15"/>
                  <a:pt x="112" y="16"/>
                </a:cubicBezTo>
                <a:cubicBezTo>
                  <a:pt x="114" y="17"/>
                  <a:pt x="115" y="21"/>
                  <a:pt x="116" y="24"/>
                </a:cubicBezTo>
                <a:cubicBezTo>
                  <a:pt x="117" y="27"/>
                  <a:pt x="121" y="30"/>
                  <a:pt x="124" y="31"/>
                </a:cubicBezTo>
                <a:cubicBezTo>
                  <a:pt x="131" y="32"/>
                  <a:pt x="131" y="32"/>
                  <a:pt x="131" y="32"/>
                </a:cubicBezTo>
                <a:cubicBezTo>
                  <a:pt x="131" y="32"/>
                  <a:pt x="131" y="32"/>
                  <a:pt x="131" y="32"/>
                </a:cubicBezTo>
                <a:cubicBezTo>
                  <a:pt x="136" y="46"/>
                  <a:pt x="136" y="46"/>
                  <a:pt x="136" y="46"/>
                </a:cubicBezTo>
                <a:cubicBezTo>
                  <a:pt x="147" y="53"/>
                  <a:pt x="147" y="53"/>
                  <a:pt x="147" y="53"/>
                </a:cubicBezTo>
                <a:cubicBezTo>
                  <a:pt x="147" y="53"/>
                  <a:pt x="147" y="53"/>
                  <a:pt x="147" y="53"/>
                </a:cubicBezTo>
                <a:cubicBezTo>
                  <a:pt x="140" y="59"/>
                  <a:pt x="140" y="59"/>
                  <a:pt x="140" y="59"/>
                </a:cubicBezTo>
                <a:cubicBezTo>
                  <a:pt x="135" y="61"/>
                  <a:pt x="131" y="65"/>
                  <a:pt x="127" y="69"/>
                </a:cubicBezTo>
                <a:cubicBezTo>
                  <a:pt x="123" y="72"/>
                  <a:pt x="123" y="77"/>
                  <a:pt x="119" y="80"/>
                </a:cubicBezTo>
                <a:cubicBezTo>
                  <a:pt x="117" y="82"/>
                  <a:pt x="115" y="84"/>
                  <a:pt x="113" y="86"/>
                </a:cubicBezTo>
                <a:cubicBezTo>
                  <a:pt x="109" y="90"/>
                  <a:pt x="110" y="91"/>
                  <a:pt x="103" y="91"/>
                </a:cubicBezTo>
                <a:cubicBezTo>
                  <a:pt x="95" y="92"/>
                  <a:pt x="102" y="101"/>
                  <a:pt x="97" y="102"/>
                </a:cubicBezTo>
                <a:cubicBezTo>
                  <a:pt x="95" y="103"/>
                  <a:pt x="92" y="101"/>
                  <a:pt x="90" y="102"/>
                </a:cubicBezTo>
                <a:cubicBezTo>
                  <a:pt x="87" y="103"/>
                  <a:pt x="90" y="108"/>
                  <a:pt x="89" y="111"/>
                </a:cubicBezTo>
                <a:cubicBezTo>
                  <a:pt x="89" y="115"/>
                  <a:pt x="92" y="115"/>
                  <a:pt x="90" y="119"/>
                </a:cubicBezTo>
                <a:cubicBezTo>
                  <a:pt x="88" y="122"/>
                  <a:pt x="84" y="123"/>
                  <a:pt x="80" y="122"/>
                </a:cubicBezTo>
                <a:cubicBezTo>
                  <a:pt x="71" y="119"/>
                  <a:pt x="65" y="117"/>
                  <a:pt x="57" y="124"/>
                </a:cubicBezTo>
                <a:cubicBezTo>
                  <a:pt x="52" y="128"/>
                  <a:pt x="52" y="135"/>
                  <a:pt x="48" y="139"/>
                </a:cubicBezTo>
                <a:cubicBezTo>
                  <a:pt x="42" y="143"/>
                  <a:pt x="47" y="151"/>
                  <a:pt x="47" y="158"/>
                </a:cubicBezTo>
                <a:cubicBezTo>
                  <a:pt x="47" y="158"/>
                  <a:pt x="47" y="158"/>
                  <a:pt x="47" y="158"/>
                </a:cubicBezTo>
                <a:cubicBezTo>
                  <a:pt x="40" y="157"/>
                  <a:pt x="37" y="155"/>
                  <a:pt x="33" y="151"/>
                </a:cubicBezTo>
                <a:cubicBezTo>
                  <a:pt x="27" y="145"/>
                  <a:pt x="21" y="149"/>
                  <a:pt x="14" y="149"/>
                </a:cubicBezTo>
                <a:cubicBezTo>
                  <a:pt x="10" y="149"/>
                  <a:pt x="9" y="143"/>
                  <a:pt x="7" y="140"/>
                </a:cubicBezTo>
                <a:cubicBezTo>
                  <a:pt x="5" y="139"/>
                  <a:pt x="4" y="138"/>
                  <a:pt x="3" y="136"/>
                </a:cubicBezTo>
                <a:cubicBezTo>
                  <a:pt x="3" y="133"/>
                  <a:pt x="5" y="132"/>
                  <a:pt x="5" y="130"/>
                </a:cubicBezTo>
                <a:cubicBezTo>
                  <a:pt x="5" y="130"/>
                  <a:pt x="5" y="130"/>
                  <a:pt x="5" y="130"/>
                </a:cubicBezTo>
                <a:cubicBezTo>
                  <a:pt x="5" y="119"/>
                  <a:pt x="5" y="119"/>
                  <a:pt x="5" y="119"/>
                </a:cubicBezTo>
                <a:cubicBezTo>
                  <a:pt x="5" y="119"/>
                  <a:pt x="5" y="119"/>
                  <a:pt x="5" y="119"/>
                </a:cubicBezTo>
                <a:cubicBezTo>
                  <a:pt x="1" y="114"/>
                  <a:pt x="10" y="101"/>
                  <a:pt x="8" y="95"/>
                </a:cubicBezTo>
                <a:cubicBezTo>
                  <a:pt x="5" y="86"/>
                  <a:pt x="2" y="75"/>
                  <a:pt x="1" y="66"/>
                </a:cubicBezTo>
                <a:cubicBezTo>
                  <a:pt x="0" y="58"/>
                  <a:pt x="4" y="58"/>
                  <a:pt x="9" y="53"/>
                </a:cubicBezTo>
                <a:cubicBezTo>
                  <a:pt x="17" y="48"/>
                  <a:pt x="20" y="30"/>
                  <a:pt x="19" y="21"/>
                </a:cubicBezTo>
                <a:cubicBezTo>
                  <a:pt x="17" y="2"/>
                  <a:pt x="31" y="8"/>
                  <a:pt x="44" y="1"/>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6" name="Freeform 64"/>
          <p:cNvSpPr>
            <a:spLocks/>
          </p:cNvSpPr>
          <p:nvPr/>
        </p:nvSpPr>
        <p:spPr bwMode="auto">
          <a:xfrm>
            <a:off x="4967735" y="1693987"/>
            <a:ext cx="474735" cy="423079"/>
          </a:xfrm>
          <a:custGeom>
            <a:avLst/>
            <a:gdLst/>
            <a:ahLst/>
            <a:cxnLst>
              <a:cxn ang="0">
                <a:pos x="155" y="5"/>
              </a:cxn>
              <a:cxn ang="0">
                <a:pos x="148" y="18"/>
              </a:cxn>
              <a:cxn ang="0">
                <a:pos x="139" y="25"/>
              </a:cxn>
              <a:cxn ang="0">
                <a:pos x="139" y="33"/>
              </a:cxn>
              <a:cxn ang="0">
                <a:pos x="136" y="40"/>
              </a:cxn>
              <a:cxn ang="0">
                <a:pos x="141" y="53"/>
              </a:cxn>
              <a:cxn ang="0">
                <a:pos x="142" y="59"/>
              </a:cxn>
              <a:cxn ang="0">
                <a:pos x="137" y="64"/>
              </a:cxn>
              <a:cxn ang="0">
                <a:pos x="137" y="70"/>
              </a:cxn>
              <a:cxn ang="0">
                <a:pos x="138" y="93"/>
              </a:cxn>
              <a:cxn ang="0">
                <a:pos x="128" y="99"/>
              </a:cxn>
              <a:cxn ang="0">
                <a:pos x="120" y="118"/>
              </a:cxn>
              <a:cxn ang="0">
                <a:pos x="110" y="124"/>
              </a:cxn>
              <a:cxn ang="0">
                <a:pos x="102" y="129"/>
              </a:cxn>
              <a:cxn ang="0">
                <a:pos x="95" y="136"/>
              </a:cxn>
              <a:cxn ang="0">
                <a:pos x="95" y="136"/>
              </a:cxn>
              <a:cxn ang="0">
                <a:pos x="84" y="127"/>
              </a:cxn>
              <a:cxn ang="0">
                <a:pos x="68" y="123"/>
              </a:cxn>
              <a:cxn ang="0">
                <a:pos x="58" y="119"/>
              </a:cxn>
              <a:cxn ang="0">
                <a:pos x="50" y="129"/>
              </a:cxn>
              <a:cxn ang="0">
                <a:pos x="34" y="138"/>
              </a:cxn>
              <a:cxn ang="0">
                <a:pos x="20" y="134"/>
              </a:cxn>
              <a:cxn ang="0">
                <a:pos x="20" y="134"/>
              </a:cxn>
              <a:cxn ang="0">
                <a:pos x="36" y="104"/>
              </a:cxn>
              <a:cxn ang="0">
                <a:pos x="36" y="104"/>
              </a:cxn>
              <a:cxn ang="0">
                <a:pos x="53" y="102"/>
              </a:cxn>
              <a:cxn ang="0">
                <a:pos x="60" y="102"/>
              </a:cxn>
              <a:cxn ang="0">
                <a:pos x="93" y="101"/>
              </a:cxn>
              <a:cxn ang="0">
                <a:pos x="91" y="98"/>
              </a:cxn>
              <a:cxn ang="0">
                <a:pos x="77" y="97"/>
              </a:cxn>
              <a:cxn ang="0">
                <a:pos x="59" y="93"/>
              </a:cxn>
              <a:cxn ang="0">
                <a:pos x="42" y="94"/>
              </a:cxn>
              <a:cxn ang="0">
                <a:pos x="19" y="91"/>
              </a:cxn>
              <a:cxn ang="0">
                <a:pos x="8" y="95"/>
              </a:cxn>
              <a:cxn ang="0">
                <a:pos x="2" y="87"/>
              </a:cxn>
              <a:cxn ang="0">
                <a:pos x="0" y="86"/>
              </a:cxn>
              <a:cxn ang="0">
                <a:pos x="0" y="86"/>
              </a:cxn>
              <a:cxn ang="0">
                <a:pos x="4" y="75"/>
              </a:cxn>
              <a:cxn ang="0">
                <a:pos x="16" y="62"/>
              </a:cxn>
              <a:cxn ang="0">
                <a:pos x="23" y="51"/>
              </a:cxn>
              <a:cxn ang="0">
                <a:pos x="25" y="39"/>
              </a:cxn>
              <a:cxn ang="0">
                <a:pos x="33" y="37"/>
              </a:cxn>
              <a:cxn ang="0">
                <a:pos x="47" y="48"/>
              </a:cxn>
              <a:cxn ang="0">
                <a:pos x="58" y="40"/>
              </a:cxn>
              <a:cxn ang="0">
                <a:pos x="76" y="40"/>
              </a:cxn>
              <a:cxn ang="0">
                <a:pos x="86" y="31"/>
              </a:cxn>
              <a:cxn ang="0">
                <a:pos x="88" y="15"/>
              </a:cxn>
              <a:cxn ang="0">
                <a:pos x="88" y="15"/>
              </a:cxn>
              <a:cxn ang="0">
                <a:pos x="138" y="6"/>
              </a:cxn>
              <a:cxn ang="0">
                <a:pos x="155" y="5"/>
              </a:cxn>
            </a:cxnLst>
            <a:rect l="0" t="0" r="r" b="b"/>
            <a:pathLst>
              <a:path w="155" h="138">
                <a:moveTo>
                  <a:pt x="155" y="5"/>
                </a:moveTo>
                <a:cubicBezTo>
                  <a:pt x="148" y="18"/>
                  <a:pt x="148" y="18"/>
                  <a:pt x="148" y="18"/>
                </a:cubicBezTo>
                <a:cubicBezTo>
                  <a:pt x="146" y="23"/>
                  <a:pt x="143" y="23"/>
                  <a:pt x="139" y="25"/>
                </a:cubicBezTo>
                <a:cubicBezTo>
                  <a:pt x="138" y="25"/>
                  <a:pt x="139" y="31"/>
                  <a:pt x="139" y="33"/>
                </a:cubicBezTo>
                <a:cubicBezTo>
                  <a:pt x="138" y="35"/>
                  <a:pt x="136" y="37"/>
                  <a:pt x="136" y="40"/>
                </a:cubicBezTo>
                <a:cubicBezTo>
                  <a:pt x="135" y="44"/>
                  <a:pt x="139" y="49"/>
                  <a:pt x="141" y="53"/>
                </a:cubicBezTo>
                <a:cubicBezTo>
                  <a:pt x="141" y="55"/>
                  <a:pt x="142" y="57"/>
                  <a:pt x="142" y="59"/>
                </a:cubicBezTo>
                <a:cubicBezTo>
                  <a:pt x="142" y="61"/>
                  <a:pt x="137" y="60"/>
                  <a:pt x="137" y="64"/>
                </a:cubicBezTo>
                <a:cubicBezTo>
                  <a:pt x="137" y="66"/>
                  <a:pt x="138" y="69"/>
                  <a:pt x="137" y="70"/>
                </a:cubicBezTo>
                <a:cubicBezTo>
                  <a:pt x="131" y="77"/>
                  <a:pt x="139" y="85"/>
                  <a:pt x="138" y="93"/>
                </a:cubicBezTo>
                <a:cubicBezTo>
                  <a:pt x="137" y="98"/>
                  <a:pt x="132" y="98"/>
                  <a:pt x="128" y="99"/>
                </a:cubicBezTo>
                <a:cubicBezTo>
                  <a:pt x="124" y="101"/>
                  <a:pt x="124" y="114"/>
                  <a:pt x="120" y="118"/>
                </a:cubicBezTo>
                <a:cubicBezTo>
                  <a:pt x="117" y="120"/>
                  <a:pt x="114" y="123"/>
                  <a:pt x="110" y="124"/>
                </a:cubicBezTo>
                <a:cubicBezTo>
                  <a:pt x="108" y="125"/>
                  <a:pt x="104" y="126"/>
                  <a:pt x="102" y="129"/>
                </a:cubicBezTo>
                <a:cubicBezTo>
                  <a:pt x="95" y="136"/>
                  <a:pt x="95" y="136"/>
                  <a:pt x="95" y="136"/>
                </a:cubicBezTo>
                <a:cubicBezTo>
                  <a:pt x="95" y="136"/>
                  <a:pt x="95" y="136"/>
                  <a:pt x="95" y="136"/>
                </a:cubicBezTo>
                <a:cubicBezTo>
                  <a:pt x="93" y="133"/>
                  <a:pt x="88" y="128"/>
                  <a:pt x="84" y="127"/>
                </a:cubicBezTo>
                <a:cubicBezTo>
                  <a:pt x="79" y="125"/>
                  <a:pt x="73" y="124"/>
                  <a:pt x="68" y="123"/>
                </a:cubicBezTo>
                <a:cubicBezTo>
                  <a:pt x="66" y="122"/>
                  <a:pt x="60" y="118"/>
                  <a:pt x="58" y="119"/>
                </a:cubicBezTo>
                <a:cubicBezTo>
                  <a:pt x="55" y="120"/>
                  <a:pt x="52" y="126"/>
                  <a:pt x="50" y="129"/>
                </a:cubicBezTo>
                <a:cubicBezTo>
                  <a:pt x="48" y="132"/>
                  <a:pt x="38" y="138"/>
                  <a:pt x="34" y="138"/>
                </a:cubicBezTo>
                <a:cubicBezTo>
                  <a:pt x="20" y="134"/>
                  <a:pt x="20" y="134"/>
                  <a:pt x="20" y="134"/>
                </a:cubicBezTo>
                <a:cubicBezTo>
                  <a:pt x="20" y="134"/>
                  <a:pt x="20" y="134"/>
                  <a:pt x="20" y="134"/>
                </a:cubicBezTo>
                <a:cubicBezTo>
                  <a:pt x="36" y="104"/>
                  <a:pt x="36" y="104"/>
                  <a:pt x="36" y="104"/>
                </a:cubicBezTo>
                <a:cubicBezTo>
                  <a:pt x="36" y="104"/>
                  <a:pt x="36" y="104"/>
                  <a:pt x="36" y="104"/>
                </a:cubicBezTo>
                <a:cubicBezTo>
                  <a:pt x="40" y="105"/>
                  <a:pt x="49" y="102"/>
                  <a:pt x="53" y="102"/>
                </a:cubicBezTo>
                <a:cubicBezTo>
                  <a:pt x="60" y="102"/>
                  <a:pt x="60" y="102"/>
                  <a:pt x="60" y="102"/>
                </a:cubicBezTo>
                <a:cubicBezTo>
                  <a:pt x="63" y="103"/>
                  <a:pt x="89" y="101"/>
                  <a:pt x="93" y="101"/>
                </a:cubicBezTo>
                <a:cubicBezTo>
                  <a:pt x="93" y="99"/>
                  <a:pt x="92" y="99"/>
                  <a:pt x="91" y="98"/>
                </a:cubicBezTo>
                <a:cubicBezTo>
                  <a:pt x="86" y="98"/>
                  <a:pt x="84" y="94"/>
                  <a:pt x="77" y="97"/>
                </a:cubicBezTo>
                <a:cubicBezTo>
                  <a:pt x="68" y="101"/>
                  <a:pt x="66" y="95"/>
                  <a:pt x="59" y="93"/>
                </a:cubicBezTo>
                <a:cubicBezTo>
                  <a:pt x="53" y="92"/>
                  <a:pt x="48" y="94"/>
                  <a:pt x="42" y="94"/>
                </a:cubicBezTo>
                <a:cubicBezTo>
                  <a:pt x="35" y="94"/>
                  <a:pt x="25" y="89"/>
                  <a:pt x="19" y="91"/>
                </a:cubicBezTo>
                <a:cubicBezTo>
                  <a:pt x="15" y="93"/>
                  <a:pt x="13" y="97"/>
                  <a:pt x="8" y="95"/>
                </a:cubicBezTo>
                <a:cubicBezTo>
                  <a:pt x="5" y="94"/>
                  <a:pt x="4" y="89"/>
                  <a:pt x="2" y="87"/>
                </a:cubicBezTo>
                <a:cubicBezTo>
                  <a:pt x="2" y="86"/>
                  <a:pt x="1" y="86"/>
                  <a:pt x="0" y="86"/>
                </a:cubicBezTo>
                <a:cubicBezTo>
                  <a:pt x="0" y="86"/>
                  <a:pt x="0" y="86"/>
                  <a:pt x="0" y="86"/>
                </a:cubicBezTo>
                <a:cubicBezTo>
                  <a:pt x="4" y="75"/>
                  <a:pt x="4" y="75"/>
                  <a:pt x="4" y="75"/>
                </a:cubicBezTo>
                <a:cubicBezTo>
                  <a:pt x="7" y="68"/>
                  <a:pt x="16" y="68"/>
                  <a:pt x="16" y="62"/>
                </a:cubicBezTo>
                <a:cubicBezTo>
                  <a:pt x="16" y="54"/>
                  <a:pt x="20" y="56"/>
                  <a:pt x="23" y="51"/>
                </a:cubicBezTo>
                <a:cubicBezTo>
                  <a:pt x="25" y="47"/>
                  <a:pt x="24" y="43"/>
                  <a:pt x="25" y="39"/>
                </a:cubicBezTo>
                <a:cubicBezTo>
                  <a:pt x="26" y="34"/>
                  <a:pt x="30" y="37"/>
                  <a:pt x="33" y="37"/>
                </a:cubicBezTo>
                <a:cubicBezTo>
                  <a:pt x="43" y="37"/>
                  <a:pt x="39" y="46"/>
                  <a:pt x="47" y="48"/>
                </a:cubicBezTo>
                <a:cubicBezTo>
                  <a:pt x="53" y="50"/>
                  <a:pt x="58" y="46"/>
                  <a:pt x="58" y="40"/>
                </a:cubicBezTo>
                <a:cubicBezTo>
                  <a:pt x="58" y="32"/>
                  <a:pt x="70" y="43"/>
                  <a:pt x="76" y="40"/>
                </a:cubicBezTo>
                <a:cubicBezTo>
                  <a:pt x="80" y="38"/>
                  <a:pt x="82" y="34"/>
                  <a:pt x="86" y="31"/>
                </a:cubicBezTo>
                <a:cubicBezTo>
                  <a:pt x="90" y="28"/>
                  <a:pt x="87" y="19"/>
                  <a:pt x="88" y="15"/>
                </a:cubicBezTo>
                <a:cubicBezTo>
                  <a:pt x="88" y="15"/>
                  <a:pt x="88" y="15"/>
                  <a:pt x="88" y="15"/>
                </a:cubicBezTo>
                <a:cubicBezTo>
                  <a:pt x="105" y="17"/>
                  <a:pt x="125" y="16"/>
                  <a:pt x="138" y="6"/>
                </a:cubicBezTo>
                <a:cubicBezTo>
                  <a:pt x="146" y="0"/>
                  <a:pt x="145" y="1"/>
                  <a:pt x="155" y="5"/>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7" name="Freeform 65"/>
          <p:cNvSpPr>
            <a:spLocks/>
          </p:cNvSpPr>
          <p:nvPr/>
        </p:nvSpPr>
        <p:spPr bwMode="auto">
          <a:xfrm>
            <a:off x="4692242" y="3081292"/>
            <a:ext cx="605101" cy="440298"/>
          </a:xfrm>
          <a:custGeom>
            <a:avLst/>
            <a:gdLst/>
            <a:ahLst/>
            <a:cxnLst>
              <a:cxn ang="0">
                <a:pos x="164" y="89"/>
              </a:cxn>
              <a:cxn ang="0">
                <a:pos x="164" y="77"/>
              </a:cxn>
              <a:cxn ang="0">
                <a:pos x="167" y="69"/>
              </a:cxn>
              <a:cxn ang="0">
                <a:pos x="172" y="59"/>
              </a:cxn>
              <a:cxn ang="0">
                <a:pos x="180" y="42"/>
              </a:cxn>
              <a:cxn ang="0">
                <a:pos x="186" y="37"/>
              </a:cxn>
              <a:cxn ang="0">
                <a:pos x="193" y="27"/>
              </a:cxn>
              <a:cxn ang="0">
                <a:pos x="198" y="22"/>
              </a:cxn>
              <a:cxn ang="0">
                <a:pos x="198" y="22"/>
              </a:cxn>
              <a:cxn ang="0">
                <a:pos x="188" y="17"/>
              </a:cxn>
              <a:cxn ang="0">
                <a:pos x="178" y="11"/>
              </a:cxn>
              <a:cxn ang="0">
                <a:pos x="175" y="5"/>
              </a:cxn>
              <a:cxn ang="0">
                <a:pos x="161" y="3"/>
              </a:cxn>
              <a:cxn ang="0">
                <a:pos x="136" y="1"/>
              </a:cxn>
              <a:cxn ang="0">
                <a:pos x="114" y="8"/>
              </a:cxn>
              <a:cxn ang="0">
                <a:pos x="101" y="10"/>
              </a:cxn>
              <a:cxn ang="0">
                <a:pos x="88" y="20"/>
              </a:cxn>
              <a:cxn ang="0">
                <a:pos x="68" y="16"/>
              </a:cxn>
              <a:cxn ang="0">
                <a:pos x="59" y="16"/>
              </a:cxn>
              <a:cxn ang="0">
                <a:pos x="59" y="16"/>
              </a:cxn>
              <a:cxn ang="0">
                <a:pos x="55" y="18"/>
              </a:cxn>
              <a:cxn ang="0">
                <a:pos x="48" y="33"/>
              </a:cxn>
              <a:cxn ang="0">
                <a:pos x="29" y="40"/>
              </a:cxn>
              <a:cxn ang="0">
                <a:pos x="13" y="61"/>
              </a:cxn>
              <a:cxn ang="0">
                <a:pos x="12" y="81"/>
              </a:cxn>
              <a:cxn ang="0">
                <a:pos x="2" y="109"/>
              </a:cxn>
              <a:cxn ang="0">
                <a:pos x="7" y="114"/>
              </a:cxn>
              <a:cxn ang="0">
                <a:pos x="14" y="122"/>
              </a:cxn>
              <a:cxn ang="0">
                <a:pos x="17" y="133"/>
              </a:cxn>
              <a:cxn ang="0">
                <a:pos x="17" y="133"/>
              </a:cxn>
              <a:cxn ang="0">
                <a:pos x="38" y="132"/>
              </a:cxn>
              <a:cxn ang="0">
                <a:pos x="43" y="135"/>
              </a:cxn>
              <a:cxn ang="0">
                <a:pos x="50" y="133"/>
              </a:cxn>
              <a:cxn ang="0">
                <a:pos x="66" y="141"/>
              </a:cxn>
              <a:cxn ang="0">
                <a:pos x="70" y="143"/>
              </a:cxn>
              <a:cxn ang="0">
                <a:pos x="75" y="137"/>
              </a:cxn>
              <a:cxn ang="0">
                <a:pos x="83" y="127"/>
              </a:cxn>
              <a:cxn ang="0">
                <a:pos x="107" y="121"/>
              </a:cxn>
              <a:cxn ang="0">
                <a:pos x="117" y="124"/>
              </a:cxn>
              <a:cxn ang="0">
                <a:pos x="124" y="127"/>
              </a:cxn>
              <a:cxn ang="0">
                <a:pos x="132" y="126"/>
              </a:cxn>
              <a:cxn ang="0">
                <a:pos x="134" y="114"/>
              </a:cxn>
              <a:cxn ang="0">
                <a:pos x="141" y="94"/>
              </a:cxn>
              <a:cxn ang="0">
                <a:pos x="152" y="90"/>
              </a:cxn>
              <a:cxn ang="0">
                <a:pos x="164" y="89"/>
              </a:cxn>
            </a:cxnLst>
            <a:rect l="0" t="0" r="r" b="b"/>
            <a:pathLst>
              <a:path w="198" h="144">
                <a:moveTo>
                  <a:pt x="164" y="89"/>
                </a:moveTo>
                <a:cubicBezTo>
                  <a:pt x="164" y="77"/>
                  <a:pt x="164" y="77"/>
                  <a:pt x="164" y="77"/>
                </a:cubicBezTo>
                <a:cubicBezTo>
                  <a:pt x="165" y="74"/>
                  <a:pt x="166" y="71"/>
                  <a:pt x="167" y="69"/>
                </a:cubicBezTo>
                <a:cubicBezTo>
                  <a:pt x="170" y="66"/>
                  <a:pt x="172" y="64"/>
                  <a:pt x="172" y="59"/>
                </a:cubicBezTo>
                <a:cubicBezTo>
                  <a:pt x="172" y="52"/>
                  <a:pt x="176" y="47"/>
                  <a:pt x="180" y="42"/>
                </a:cubicBezTo>
                <a:cubicBezTo>
                  <a:pt x="182" y="38"/>
                  <a:pt x="183" y="39"/>
                  <a:pt x="186" y="37"/>
                </a:cubicBezTo>
                <a:cubicBezTo>
                  <a:pt x="189" y="34"/>
                  <a:pt x="190" y="31"/>
                  <a:pt x="193" y="27"/>
                </a:cubicBezTo>
                <a:cubicBezTo>
                  <a:pt x="198" y="22"/>
                  <a:pt x="198" y="22"/>
                  <a:pt x="198" y="22"/>
                </a:cubicBezTo>
                <a:cubicBezTo>
                  <a:pt x="198" y="22"/>
                  <a:pt x="198" y="22"/>
                  <a:pt x="198" y="22"/>
                </a:cubicBezTo>
                <a:cubicBezTo>
                  <a:pt x="198" y="19"/>
                  <a:pt x="190" y="18"/>
                  <a:pt x="188" y="17"/>
                </a:cubicBezTo>
                <a:cubicBezTo>
                  <a:pt x="184" y="16"/>
                  <a:pt x="181" y="14"/>
                  <a:pt x="178" y="11"/>
                </a:cubicBezTo>
                <a:cubicBezTo>
                  <a:pt x="176" y="9"/>
                  <a:pt x="177" y="6"/>
                  <a:pt x="175" y="5"/>
                </a:cubicBezTo>
                <a:cubicBezTo>
                  <a:pt x="171" y="3"/>
                  <a:pt x="165" y="4"/>
                  <a:pt x="161" y="3"/>
                </a:cubicBezTo>
                <a:cubicBezTo>
                  <a:pt x="153" y="2"/>
                  <a:pt x="145" y="0"/>
                  <a:pt x="136" y="1"/>
                </a:cubicBezTo>
                <a:cubicBezTo>
                  <a:pt x="127" y="2"/>
                  <a:pt x="122" y="6"/>
                  <a:pt x="114" y="8"/>
                </a:cubicBezTo>
                <a:cubicBezTo>
                  <a:pt x="109" y="10"/>
                  <a:pt x="105" y="9"/>
                  <a:pt x="101" y="10"/>
                </a:cubicBezTo>
                <a:cubicBezTo>
                  <a:pt x="96" y="11"/>
                  <a:pt x="93" y="19"/>
                  <a:pt x="88" y="20"/>
                </a:cubicBezTo>
                <a:cubicBezTo>
                  <a:pt x="79" y="22"/>
                  <a:pt x="76" y="22"/>
                  <a:pt x="68" y="16"/>
                </a:cubicBezTo>
                <a:cubicBezTo>
                  <a:pt x="59" y="16"/>
                  <a:pt x="59" y="16"/>
                  <a:pt x="59" y="16"/>
                </a:cubicBezTo>
                <a:cubicBezTo>
                  <a:pt x="59" y="16"/>
                  <a:pt x="59" y="16"/>
                  <a:pt x="59" y="16"/>
                </a:cubicBezTo>
                <a:cubicBezTo>
                  <a:pt x="55" y="18"/>
                  <a:pt x="55" y="18"/>
                  <a:pt x="55" y="18"/>
                </a:cubicBezTo>
                <a:cubicBezTo>
                  <a:pt x="51" y="22"/>
                  <a:pt x="51" y="28"/>
                  <a:pt x="48" y="33"/>
                </a:cubicBezTo>
                <a:cubicBezTo>
                  <a:pt x="45" y="39"/>
                  <a:pt x="36" y="41"/>
                  <a:pt x="29" y="40"/>
                </a:cubicBezTo>
                <a:cubicBezTo>
                  <a:pt x="18" y="38"/>
                  <a:pt x="14" y="51"/>
                  <a:pt x="13" y="61"/>
                </a:cubicBezTo>
                <a:cubicBezTo>
                  <a:pt x="13" y="65"/>
                  <a:pt x="14" y="78"/>
                  <a:pt x="12" y="81"/>
                </a:cubicBezTo>
                <a:cubicBezTo>
                  <a:pt x="12" y="92"/>
                  <a:pt x="10" y="101"/>
                  <a:pt x="2" y="109"/>
                </a:cubicBezTo>
                <a:cubicBezTo>
                  <a:pt x="0" y="111"/>
                  <a:pt x="6" y="113"/>
                  <a:pt x="7" y="114"/>
                </a:cubicBezTo>
                <a:cubicBezTo>
                  <a:pt x="10" y="115"/>
                  <a:pt x="14" y="119"/>
                  <a:pt x="14" y="122"/>
                </a:cubicBezTo>
                <a:cubicBezTo>
                  <a:pt x="17" y="133"/>
                  <a:pt x="17" y="133"/>
                  <a:pt x="17" y="133"/>
                </a:cubicBezTo>
                <a:cubicBezTo>
                  <a:pt x="17" y="133"/>
                  <a:pt x="17" y="133"/>
                  <a:pt x="17" y="133"/>
                </a:cubicBezTo>
                <a:cubicBezTo>
                  <a:pt x="38" y="132"/>
                  <a:pt x="38" y="132"/>
                  <a:pt x="38" y="132"/>
                </a:cubicBezTo>
                <a:cubicBezTo>
                  <a:pt x="43" y="131"/>
                  <a:pt x="41" y="132"/>
                  <a:pt x="43" y="135"/>
                </a:cubicBezTo>
                <a:cubicBezTo>
                  <a:pt x="44" y="136"/>
                  <a:pt x="49" y="133"/>
                  <a:pt x="50" y="133"/>
                </a:cubicBezTo>
                <a:cubicBezTo>
                  <a:pt x="58" y="131"/>
                  <a:pt x="63" y="133"/>
                  <a:pt x="66" y="141"/>
                </a:cubicBezTo>
                <a:cubicBezTo>
                  <a:pt x="66" y="142"/>
                  <a:pt x="68" y="143"/>
                  <a:pt x="70" y="143"/>
                </a:cubicBezTo>
                <a:cubicBezTo>
                  <a:pt x="72" y="144"/>
                  <a:pt x="74" y="138"/>
                  <a:pt x="75" y="137"/>
                </a:cubicBezTo>
                <a:cubicBezTo>
                  <a:pt x="77" y="133"/>
                  <a:pt x="79" y="129"/>
                  <a:pt x="83" y="127"/>
                </a:cubicBezTo>
                <a:cubicBezTo>
                  <a:pt x="91" y="119"/>
                  <a:pt x="96" y="112"/>
                  <a:pt x="107" y="121"/>
                </a:cubicBezTo>
                <a:cubicBezTo>
                  <a:pt x="110" y="124"/>
                  <a:pt x="113" y="124"/>
                  <a:pt x="117" y="124"/>
                </a:cubicBezTo>
                <a:cubicBezTo>
                  <a:pt x="120" y="124"/>
                  <a:pt x="122" y="125"/>
                  <a:pt x="124" y="127"/>
                </a:cubicBezTo>
                <a:cubicBezTo>
                  <a:pt x="127" y="129"/>
                  <a:pt x="129" y="127"/>
                  <a:pt x="132" y="126"/>
                </a:cubicBezTo>
                <a:cubicBezTo>
                  <a:pt x="138" y="125"/>
                  <a:pt x="134" y="118"/>
                  <a:pt x="134" y="114"/>
                </a:cubicBezTo>
                <a:cubicBezTo>
                  <a:pt x="134" y="107"/>
                  <a:pt x="134" y="98"/>
                  <a:pt x="141" y="94"/>
                </a:cubicBezTo>
                <a:cubicBezTo>
                  <a:pt x="144" y="92"/>
                  <a:pt x="148" y="91"/>
                  <a:pt x="152" y="90"/>
                </a:cubicBezTo>
                <a:cubicBezTo>
                  <a:pt x="155" y="90"/>
                  <a:pt x="161" y="91"/>
                  <a:pt x="164" y="8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8" name="Freeform 66"/>
          <p:cNvSpPr>
            <a:spLocks/>
          </p:cNvSpPr>
          <p:nvPr/>
        </p:nvSpPr>
        <p:spPr bwMode="auto">
          <a:xfrm>
            <a:off x="4647966" y="2505708"/>
            <a:ext cx="836319" cy="641999"/>
          </a:xfrm>
          <a:custGeom>
            <a:avLst/>
            <a:gdLst/>
            <a:ahLst/>
            <a:cxnLst>
              <a:cxn ang="0">
                <a:pos x="166" y="17"/>
              </a:cxn>
              <a:cxn ang="0">
                <a:pos x="164" y="23"/>
              </a:cxn>
              <a:cxn ang="0">
                <a:pos x="175" y="36"/>
              </a:cxn>
              <a:cxn ang="0">
                <a:pos x="208" y="45"/>
              </a:cxn>
              <a:cxn ang="0">
                <a:pos x="225" y="40"/>
              </a:cxn>
              <a:cxn ang="0">
                <a:pos x="239" y="55"/>
              </a:cxn>
              <a:cxn ang="0">
                <a:pos x="255" y="69"/>
              </a:cxn>
              <a:cxn ang="0">
                <a:pos x="262" y="92"/>
              </a:cxn>
              <a:cxn ang="0">
                <a:pos x="262" y="107"/>
              </a:cxn>
              <a:cxn ang="0">
                <a:pos x="270" y="123"/>
              </a:cxn>
              <a:cxn ang="0">
                <a:pos x="274" y="129"/>
              </a:cxn>
              <a:cxn ang="0">
                <a:pos x="263" y="142"/>
              </a:cxn>
              <a:cxn ang="0">
                <a:pos x="241" y="171"/>
              </a:cxn>
              <a:cxn ang="0">
                <a:pos x="213" y="210"/>
              </a:cxn>
              <a:cxn ang="0">
                <a:pos x="203" y="205"/>
              </a:cxn>
              <a:cxn ang="0">
                <a:pos x="190" y="193"/>
              </a:cxn>
              <a:cxn ang="0">
                <a:pos x="151" y="189"/>
              </a:cxn>
              <a:cxn ang="0">
                <a:pos x="116" y="198"/>
              </a:cxn>
              <a:cxn ang="0">
                <a:pos x="83" y="204"/>
              </a:cxn>
              <a:cxn ang="0">
                <a:pos x="74" y="204"/>
              </a:cxn>
              <a:cxn ang="0">
                <a:pos x="42" y="173"/>
              </a:cxn>
              <a:cxn ang="0">
                <a:pos x="26" y="153"/>
              </a:cxn>
              <a:cxn ang="0">
                <a:pos x="0" y="145"/>
              </a:cxn>
              <a:cxn ang="0">
                <a:pos x="6" y="137"/>
              </a:cxn>
              <a:cxn ang="0">
                <a:pos x="4" y="118"/>
              </a:cxn>
              <a:cxn ang="0">
                <a:pos x="34" y="106"/>
              </a:cxn>
              <a:cxn ang="0">
                <a:pos x="47" y="88"/>
              </a:cxn>
              <a:cxn ang="0">
                <a:pos x="52" y="54"/>
              </a:cxn>
              <a:cxn ang="0">
                <a:pos x="61" y="55"/>
              </a:cxn>
              <a:cxn ang="0">
                <a:pos x="88" y="48"/>
              </a:cxn>
              <a:cxn ang="0">
                <a:pos x="108" y="22"/>
              </a:cxn>
              <a:cxn ang="0">
                <a:pos x="125" y="2"/>
              </a:cxn>
              <a:cxn ang="0">
                <a:pos x="146" y="3"/>
              </a:cxn>
              <a:cxn ang="0">
                <a:pos x="166" y="6"/>
              </a:cxn>
            </a:cxnLst>
            <a:rect l="0" t="0" r="r" b="b"/>
            <a:pathLst>
              <a:path w="274" h="210">
                <a:moveTo>
                  <a:pt x="166" y="6"/>
                </a:moveTo>
                <a:cubicBezTo>
                  <a:pt x="166" y="17"/>
                  <a:pt x="166" y="17"/>
                  <a:pt x="166" y="17"/>
                </a:cubicBezTo>
                <a:cubicBezTo>
                  <a:pt x="166" y="17"/>
                  <a:pt x="166" y="17"/>
                  <a:pt x="166" y="17"/>
                </a:cubicBezTo>
                <a:cubicBezTo>
                  <a:pt x="166" y="19"/>
                  <a:pt x="164" y="20"/>
                  <a:pt x="164" y="23"/>
                </a:cubicBezTo>
                <a:cubicBezTo>
                  <a:pt x="165" y="25"/>
                  <a:pt x="166" y="26"/>
                  <a:pt x="168" y="27"/>
                </a:cubicBezTo>
                <a:cubicBezTo>
                  <a:pt x="170" y="30"/>
                  <a:pt x="171" y="36"/>
                  <a:pt x="175" y="36"/>
                </a:cubicBezTo>
                <a:cubicBezTo>
                  <a:pt x="182" y="36"/>
                  <a:pt x="188" y="32"/>
                  <a:pt x="194" y="38"/>
                </a:cubicBezTo>
                <a:cubicBezTo>
                  <a:pt x="198" y="42"/>
                  <a:pt x="201" y="44"/>
                  <a:pt x="208" y="45"/>
                </a:cubicBezTo>
                <a:cubicBezTo>
                  <a:pt x="208" y="45"/>
                  <a:pt x="208" y="45"/>
                  <a:pt x="208" y="45"/>
                </a:cubicBezTo>
                <a:cubicBezTo>
                  <a:pt x="225" y="40"/>
                  <a:pt x="225" y="40"/>
                  <a:pt x="225" y="40"/>
                </a:cubicBezTo>
                <a:cubicBezTo>
                  <a:pt x="226" y="40"/>
                  <a:pt x="233" y="39"/>
                  <a:pt x="233" y="40"/>
                </a:cubicBezTo>
                <a:cubicBezTo>
                  <a:pt x="234" y="46"/>
                  <a:pt x="238" y="50"/>
                  <a:pt x="239" y="55"/>
                </a:cubicBezTo>
                <a:cubicBezTo>
                  <a:pt x="241" y="60"/>
                  <a:pt x="242" y="64"/>
                  <a:pt x="247" y="66"/>
                </a:cubicBezTo>
                <a:cubicBezTo>
                  <a:pt x="249" y="67"/>
                  <a:pt x="255" y="67"/>
                  <a:pt x="255" y="69"/>
                </a:cubicBezTo>
                <a:cubicBezTo>
                  <a:pt x="256" y="83"/>
                  <a:pt x="256" y="83"/>
                  <a:pt x="256" y="83"/>
                </a:cubicBezTo>
                <a:cubicBezTo>
                  <a:pt x="256" y="85"/>
                  <a:pt x="263" y="92"/>
                  <a:pt x="262" y="92"/>
                </a:cubicBezTo>
                <a:cubicBezTo>
                  <a:pt x="262" y="94"/>
                  <a:pt x="257" y="97"/>
                  <a:pt x="257" y="100"/>
                </a:cubicBezTo>
                <a:cubicBezTo>
                  <a:pt x="257" y="103"/>
                  <a:pt x="260" y="105"/>
                  <a:pt x="262" y="107"/>
                </a:cubicBezTo>
                <a:cubicBezTo>
                  <a:pt x="263" y="109"/>
                  <a:pt x="262" y="113"/>
                  <a:pt x="263" y="116"/>
                </a:cubicBezTo>
                <a:cubicBezTo>
                  <a:pt x="265" y="119"/>
                  <a:pt x="267" y="121"/>
                  <a:pt x="270" y="123"/>
                </a:cubicBezTo>
                <a:cubicBezTo>
                  <a:pt x="274" y="129"/>
                  <a:pt x="274" y="129"/>
                  <a:pt x="274" y="129"/>
                </a:cubicBezTo>
                <a:cubicBezTo>
                  <a:pt x="274" y="129"/>
                  <a:pt x="274" y="129"/>
                  <a:pt x="274" y="129"/>
                </a:cubicBezTo>
                <a:cubicBezTo>
                  <a:pt x="272" y="132"/>
                  <a:pt x="270" y="135"/>
                  <a:pt x="268" y="137"/>
                </a:cubicBezTo>
                <a:cubicBezTo>
                  <a:pt x="267" y="138"/>
                  <a:pt x="265" y="141"/>
                  <a:pt x="263" y="142"/>
                </a:cubicBezTo>
                <a:cubicBezTo>
                  <a:pt x="261" y="143"/>
                  <a:pt x="258" y="143"/>
                  <a:pt x="256" y="143"/>
                </a:cubicBezTo>
                <a:cubicBezTo>
                  <a:pt x="244" y="147"/>
                  <a:pt x="241" y="159"/>
                  <a:pt x="241" y="171"/>
                </a:cubicBezTo>
                <a:cubicBezTo>
                  <a:pt x="242" y="179"/>
                  <a:pt x="234" y="190"/>
                  <a:pt x="228" y="194"/>
                </a:cubicBezTo>
                <a:cubicBezTo>
                  <a:pt x="222" y="199"/>
                  <a:pt x="218" y="205"/>
                  <a:pt x="213" y="210"/>
                </a:cubicBezTo>
                <a:cubicBezTo>
                  <a:pt x="213" y="210"/>
                  <a:pt x="213" y="210"/>
                  <a:pt x="213" y="210"/>
                </a:cubicBezTo>
                <a:cubicBezTo>
                  <a:pt x="213" y="207"/>
                  <a:pt x="205" y="206"/>
                  <a:pt x="203" y="205"/>
                </a:cubicBezTo>
                <a:cubicBezTo>
                  <a:pt x="199" y="204"/>
                  <a:pt x="196" y="202"/>
                  <a:pt x="193" y="199"/>
                </a:cubicBezTo>
                <a:cubicBezTo>
                  <a:pt x="191" y="197"/>
                  <a:pt x="192" y="194"/>
                  <a:pt x="190" y="193"/>
                </a:cubicBezTo>
                <a:cubicBezTo>
                  <a:pt x="186" y="191"/>
                  <a:pt x="180" y="192"/>
                  <a:pt x="176" y="191"/>
                </a:cubicBezTo>
                <a:cubicBezTo>
                  <a:pt x="168" y="190"/>
                  <a:pt x="160" y="188"/>
                  <a:pt x="151" y="189"/>
                </a:cubicBezTo>
                <a:cubicBezTo>
                  <a:pt x="142" y="190"/>
                  <a:pt x="137" y="194"/>
                  <a:pt x="129" y="196"/>
                </a:cubicBezTo>
                <a:cubicBezTo>
                  <a:pt x="124" y="198"/>
                  <a:pt x="120" y="197"/>
                  <a:pt x="116" y="198"/>
                </a:cubicBezTo>
                <a:cubicBezTo>
                  <a:pt x="111" y="199"/>
                  <a:pt x="108" y="207"/>
                  <a:pt x="103" y="208"/>
                </a:cubicBezTo>
                <a:cubicBezTo>
                  <a:pt x="94" y="210"/>
                  <a:pt x="91" y="210"/>
                  <a:pt x="83" y="204"/>
                </a:cubicBezTo>
                <a:cubicBezTo>
                  <a:pt x="74" y="204"/>
                  <a:pt x="74" y="204"/>
                  <a:pt x="74" y="204"/>
                </a:cubicBezTo>
                <a:cubicBezTo>
                  <a:pt x="74" y="204"/>
                  <a:pt x="74" y="204"/>
                  <a:pt x="74" y="204"/>
                </a:cubicBezTo>
                <a:cubicBezTo>
                  <a:pt x="74" y="193"/>
                  <a:pt x="59" y="204"/>
                  <a:pt x="54" y="199"/>
                </a:cubicBezTo>
                <a:cubicBezTo>
                  <a:pt x="49" y="194"/>
                  <a:pt x="42" y="180"/>
                  <a:pt x="42" y="173"/>
                </a:cubicBezTo>
                <a:cubicBezTo>
                  <a:pt x="42" y="162"/>
                  <a:pt x="40" y="167"/>
                  <a:pt x="33" y="160"/>
                </a:cubicBezTo>
                <a:cubicBezTo>
                  <a:pt x="30" y="157"/>
                  <a:pt x="30" y="154"/>
                  <a:pt x="26" y="153"/>
                </a:cubicBezTo>
                <a:cubicBezTo>
                  <a:pt x="22" y="152"/>
                  <a:pt x="15" y="152"/>
                  <a:pt x="10" y="151"/>
                </a:cubicBezTo>
                <a:cubicBezTo>
                  <a:pt x="0" y="145"/>
                  <a:pt x="0" y="145"/>
                  <a:pt x="0" y="145"/>
                </a:cubicBezTo>
                <a:cubicBezTo>
                  <a:pt x="0" y="145"/>
                  <a:pt x="0" y="145"/>
                  <a:pt x="0" y="145"/>
                </a:cubicBezTo>
                <a:cubicBezTo>
                  <a:pt x="5" y="142"/>
                  <a:pt x="8" y="144"/>
                  <a:pt x="6" y="137"/>
                </a:cubicBezTo>
                <a:cubicBezTo>
                  <a:pt x="4" y="133"/>
                  <a:pt x="4" y="128"/>
                  <a:pt x="3" y="123"/>
                </a:cubicBezTo>
                <a:cubicBezTo>
                  <a:pt x="2" y="119"/>
                  <a:pt x="0" y="118"/>
                  <a:pt x="4" y="118"/>
                </a:cubicBezTo>
                <a:cubicBezTo>
                  <a:pt x="9" y="118"/>
                  <a:pt x="12" y="118"/>
                  <a:pt x="16" y="118"/>
                </a:cubicBezTo>
                <a:cubicBezTo>
                  <a:pt x="24" y="117"/>
                  <a:pt x="29" y="112"/>
                  <a:pt x="34" y="106"/>
                </a:cubicBezTo>
                <a:cubicBezTo>
                  <a:pt x="37" y="103"/>
                  <a:pt x="37" y="100"/>
                  <a:pt x="41" y="97"/>
                </a:cubicBezTo>
                <a:cubicBezTo>
                  <a:pt x="43" y="95"/>
                  <a:pt x="47" y="91"/>
                  <a:pt x="47" y="88"/>
                </a:cubicBezTo>
                <a:cubicBezTo>
                  <a:pt x="49" y="78"/>
                  <a:pt x="40" y="74"/>
                  <a:pt x="46" y="64"/>
                </a:cubicBezTo>
                <a:cubicBezTo>
                  <a:pt x="52" y="54"/>
                  <a:pt x="52" y="54"/>
                  <a:pt x="52" y="54"/>
                </a:cubicBezTo>
                <a:cubicBezTo>
                  <a:pt x="52" y="54"/>
                  <a:pt x="52" y="54"/>
                  <a:pt x="52" y="54"/>
                </a:cubicBezTo>
                <a:cubicBezTo>
                  <a:pt x="61" y="55"/>
                  <a:pt x="61" y="55"/>
                  <a:pt x="61" y="55"/>
                </a:cubicBezTo>
                <a:cubicBezTo>
                  <a:pt x="67" y="55"/>
                  <a:pt x="74" y="54"/>
                  <a:pt x="80" y="54"/>
                </a:cubicBezTo>
                <a:cubicBezTo>
                  <a:pt x="85" y="53"/>
                  <a:pt x="86" y="52"/>
                  <a:pt x="88" y="48"/>
                </a:cubicBezTo>
                <a:cubicBezTo>
                  <a:pt x="92" y="40"/>
                  <a:pt x="96" y="33"/>
                  <a:pt x="102" y="27"/>
                </a:cubicBezTo>
                <a:cubicBezTo>
                  <a:pt x="104" y="25"/>
                  <a:pt x="106" y="24"/>
                  <a:pt x="108" y="22"/>
                </a:cubicBezTo>
                <a:cubicBezTo>
                  <a:pt x="113" y="16"/>
                  <a:pt x="120" y="14"/>
                  <a:pt x="122" y="5"/>
                </a:cubicBezTo>
                <a:cubicBezTo>
                  <a:pt x="123" y="3"/>
                  <a:pt x="122" y="0"/>
                  <a:pt x="125" y="2"/>
                </a:cubicBezTo>
                <a:cubicBezTo>
                  <a:pt x="128" y="3"/>
                  <a:pt x="130" y="3"/>
                  <a:pt x="134" y="4"/>
                </a:cubicBezTo>
                <a:cubicBezTo>
                  <a:pt x="138" y="4"/>
                  <a:pt x="143" y="6"/>
                  <a:pt x="146" y="3"/>
                </a:cubicBezTo>
                <a:cubicBezTo>
                  <a:pt x="149" y="1"/>
                  <a:pt x="150" y="1"/>
                  <a:pt x="154" y="2"/>
                </a:cubicBezTo>
                <a:cubicBezTo>
                  <a:pt x="166" y="6"/>
                  <a:pt x="166" y="6"/>
                  <a:pt x="166" y="6"/>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9" name="Freeform 67"/>
          <p:cNvSpPr>
            <a:spLocks/>
          </p:cNvSpPr>
          <p:nvPr/>
        </p:nvSpPr>
        <p:spPr bwMode="auto">
          <a:xfrm>
            <a:off x="5107942" y="2879592"/>
            <a:ext cx="964226" cy="883055"/>
          </a:xfrm>
          <a:custGeom>
            <a:avLst/>
            <a:gdLst/>
            <a:ahLst/>
            <a:cxnLst>
              <a:cxn ang="0">
                <a:pos x="77" y="72"/>
              </a:cxn>
              <a:cxn ang="0">
                <a:pos x="105" y="21"/>
              </a:cxn>
              <a:cxn ang="0">
                <a:pos x="117" y="15"/>
              </a:cxn>
              <a:cxn ang="0">
                <a:pos x="123" y="7"/>
              </a:cxn>
              <a:cxn ang="0">
                <a:pos x="151" y="32"/>
              </a:cxn>
              <a:cxn ang="0">
                <a:pos x="187" y="29"/>
              </a:cxn>
              <a:cxn ang="0">
                <a:pos x="199" y="16"/>
              </a:cxn>
              <a:cxn ang="0">
                <a:pos x="232" y="3"/>
              </a:cxn>
              <a:cxn ang="0">
                <a:pos x="262" y="18"/>
              </a:cxn>
              <a:cxn ang="0">
                <a:pos x="287" y="36"/>
              </a:cxn>
              <a:cxn ang="0">
                <a:pos x="298" y="46"/>
              </a:cxn>
              <a:cxn ang="0">
                <a:pos x="300" y="50"/>
              </a:cxn>
              <a:cxn ang="0">
                <a:pos x="310" y="50"/>
              </a:cxn>
              <a:cxn ang="0">
                <a:pos x="300" y="62"/>
              </a:cxn>
              <a:cxn ang="0">
                <a:pos x="293" y="96"/>
              </a:cxn>
              <a:cxn ang="0">
                <a:pos x="287" y="128"/>
              </a:cxn>
              <a:cxn ang="0">
                <a:pos x="246" y="160"/>
              </a:cxn>
              <a:cxn ang="0">
                <a:pos x="245" y="173"/>
              </a:cxn>
              <a:cxn ang="0">
                <a:pos x="218" y="147"/>
              </a:cxn>
              <a:cxn ang="0">
                <a:pos x="193" y="166"/>
              </a:cxn>
              <a:cxn ang="0">
                <a:pos x="149" y="199"/>
              </a:cxn>
              <a:cxn ang="0">
                <a:pos x="123" y="214"/>
              </a:cxn>
              <a:cxn ang="0">
                <a:pos x="109" y="232"/>
              </a:cxn>
              <a:cxn ang="0">
                <a:pos x="94" y="244"/>
              </a:cxn>
              <a:cxn ang="0">
                <a:pos x="79" y="258"/>
              </a:cxn>
              <a:cxn ang="0">
                <a:pos x="78" y="283"/>
              </a:cxn>
              <a:cxn ang="0">
                <a:pos x="71" y="282"/>
              </a:cxn>
              <a:cxn ang="0">
                <a:pos x="52" y="285"/>
              </a:cxn>
              <a:cxn ang="0">
                <a:pos x="39" y="286"/>
              </a:cxn>
              <a:cxn ang="0">
                <a:pos x="5" y="266"/>
              </a:cxn>
              <a:cxn ang="0">
                <a:pos x="0" y="249"/>
              </a:cxn>
              <a:cxn ang="0">
                <a:pos x="21" y="236"/>
              </a:cxn>
              <a:cxn ang="0">
                <a:pos x="64" y="207"/>
              </a:cxn>
              <a:cxn ang="0">
                <a:pos x="55" y="180"/>
              </a:cxn>
              <a:cxn ang="0">
                <a:pos x="44" y="164"/>
              </a:cxn>
              <a:cxn ang="0">
                <a:pos x="28" y="155"/>
              </a:cxn>
              <a:cxn ang="0">
                <a:pos x="28" y="143"/>
              </a:cxn>
              <a:cxn ang="0">
                <a:pos x="36" y="125"/>
              </a:cxn>
              <a:cxn ang="0">
                <a:pos x="50" y="103"/>
              </a:cxn>
              <a:cxn ang="0">
                <a:pos x="62" y="88"/>
              </a:cxn>
            </a:cxnLst>
            <a:rect l="0" t="0" r="r" b="b"/>
            <a:pathLst>
              <a:path w="315" h="288">
                <a:moveTo>
                  <a:pt x="62" y="88"/>
                </a:moveTo>
                <a:cubicBezTo>
                  <a:pt x="67" y="83"/>
                  <a:pt x="71" y="77"/>
                  <a:pt x="77" y="72"/>
                </a:cubicBezTo>
                <a:cubicBezTo>
                  <a:pt x="83" y="68"/>
                  <a:pt x="91" y="57"/>
                  <a:pt x="90" y="49"/>
                </a:cubicBezTo>
                <a:cubicBezTo>
                  <a:pt x="90" y="37"/>
                  <a:pt x="93" y="25"/>
                  <a:pt x="105" y="21"/>
                </a:cubicBezTo>
                <a:cubicBezTo>
                  <a:pt x="107" y="21"/>
                  <a:pt x="110" y="21"/>
                  <a:pt x="112" y="20"/>
                </a:cubicBezTo>
                <a:cubicBezTo>
                  <a:pt x="114" y="19"/>
                  <a:pt x="116" y="16"/>
                  <a:pt x="117" y="15"/>
                </a:cubicBezTo>
                <a:cubicBezTo>
                  <a:pt x="119" y="13"/>
                  <a:pt x="121" y="10"/>
                  <a:pt x="123" y="7"/>
                </a:cubicBezTo>
                <a:cubicBezTo>
                  <a:pt x="123" y="7"/>
                  <a:pt x="123" y="7"/>
                  <a:pt x="123" y="7"/>
                </a:cubicBezTo>
                <a:cubicBezTo>
                  <a:pt x="135" y="12"/>
                  <a:pt x="127" y="23"/>
                  <a:pt x="138" y="30"/>
                </a:cubicBezTo>
                <a:cubicBezTo>
                  <a:pt x="141" y="32"/>
                  <a:pt x="147" y="31"/>
                  <a:pt x="151" y="32"/>
                </a:cubicBezTo>
                <a:cubicBezTo>
                  <a:pt x="158" y="34"/>
                  <a:pt x="163" y="46"/>
                  <a:pt x="172" y="38"/>
                </a:cubicBezTo>
                <a:cubicBezTo>
                  <a:pt x="179" y="33"/>
                  <a:pt x="179" y="30"/>
                  <a:pt x="187" y="29"/>
                </a:cubicBezTo>
                <a:cubicBezTo>
                  <a:pt x="194" y="28"/>
                  <a:pt x="194" y="26"/>
                  <a:pt x="191" y="21"/>
                </a:cubicBezTo>
                <a:cubicBezTo>
                  <a:pt x="187" y="13"/>
                  <a:pt x="192" y="8"/>
                  <a:pt x="199" y="16"/>
                </a:cubicBezTo>
                <a:cubicBezTo>
                  <a:pt x="204" y="21"/>
                  <a:pt x="215" y="13"/>
                  <a:pt x="220" y="11"/>
                </a:cubicBezTo>
                <a:cubicBezTo>
                  <a:pt x="227" y="7"/>
                  <a:pt x="222" y="0"/>
                  <a:pt x="232" y="3"/>
                </a:cubicBezTo>
                <a:cubicBezTo>
                  <a:pt x="239" y="5"/>
                  <a:pt x="247" y="3"/>
                  <a:pt x="254" y="3"/>
                </a:cubicBezTo>
                <a:cubicBezTo>
                  <a:pt x="257" y="8"/>
                  <a:pt x="254" y="15"/>
                  <a:pt x="262" y="18"/>
                </a:cubicBezTo>
                <a:cubicBezTo>
                  <a:pt x="265" y="20"/>
                  <a:pt x="273" y="19"/>
                  <a:pt x="273" y="24"/>
                </a:cubicBezTo>
                <a:cubicBezTo>
                  <a:pt x="275" y="37"/>
                  <a:pt x="284" y="29"/>
                  <a:pt x="287" y="36"/>
                </a:cubicBezTo>
                <a:cubicBezTo>
                  <a:pt x="288" y="38"/>
                  <a:pt x="286" y="42"/>
                  <a:pt x="287" y="44"/>
                </a:cubicBezTo>
                <a:cubicBezTo>
                  <a:pt x="289" y="46"/>
                  <a:pt x="295" y="46"/>
                  <a:pt x="298" y="46"/>
                </a:cubicBezTo>
                <a:cubicBezTo>
                  <a:pt x="298" y="46"/>
                  <a:pt x="298" y="46"/>
                  <a:pt x="298" y="46"/>
                </a:cubicBezTo>
                <a:cubicBezTo>
                  <a:pt x="300" y="50"/>
                  <a:pt x="300" y="50"/>
                  <a:pt x="300" y="50"/>
                </a:cubicBezTo>
                <a:cubicBezTo>
                  <a:pt x="302" y="51"/>
                  <a:pt x="304" y="50"/>
                  <a:pt x="306" y="50"/>
                </a:cubicBezTo>
                <a:cubicBezTo>
                  <a:pt x="307" y="50"/>
                  <a:pt x="309" y="50"/>
                  <a:pt x="310" y="50"/>
                </a:cubicBezTo>
                <a:cubicBezTo>
                  <a:pt x="315" y="50"/>
                  <a:pt x="313" y="56"/>
                  <a:pt x="312" y="59"/>
                </a:cubicBezTo>
                <a:cubicBezTo>
                  <a:pt x="309" y="62"/>
                  <a:pt x="304" y="61"/>
                  <a:pt x="300" y="62"/>
                </a:cubicBezTo>
                <a:cubicBezTo>
                  <a:pt x="297" y="64"/>
                  <a:pt x="297" y="71"/>
                  <a:pt x="296" y="74"/>
                </a:cubicBezTo>
                <a:cubicBezTo>
                  <a:pt x="295" y="81"/>
                  <a:pt x="299" y="90"/>
                  <a:pt x="293" y="96"/>
                </a:cubicBezTo>
                <a:cubicBezTo>
                  <a:pt x="289" y="100"/>
                  <a:pt x="287" y="106"/>
                  <a:pt x="291" y="111"/>
                </a:cubicBezTo>
                <a:cubicBezTo>
                  <a:pt x="299" y="121"/>
                  <a:pt x="293" y="119"/>
                  <a:pt x="287" y="128"/>
                </a:cubicBezTo>
                <a:cubicBezTo>
                  <a:pt x="280" y="135"/>
                  <a:pt x="271" y="140"/>
                  <a:pt x="263" y="146"/>
                </a:cubicBezTo>
                <a:cubicBezTo>
                  <a:pt x="259" y="148"/>
                  <a:pt x="248" y="156"/>
                  <a:pt x="246" y="160"/>
                </a:cubicBezTo>
                <a:cubicBezTo>
                  <a:pt x="244" y="164"/>
                  <a:pt x="247" y="171"/>
                  <a:pt x="245" y="173"/>
                </a:cubicBezTo>
                <a:cubicBezTo>
                  <a:pt x="245" y="173"/>
                  <a:pt x="245" y="173"/>
                  <a:pt x="245" y="173"/>
                </a:cubicBezTo>
                <a:cubicBezTo>
                  <a:pt x="233" y="171"/>
                  <a:pt x="235" y="159"/>
                  <a:pt x="227" y="153"/>
                </a:cubicBezTo>
                <a:cubicBezTo>
                  <a:pt x="225" y="150"/>
                  <a:pt x="221" y="149"/>
                  <a:pt x="218" y="147"/>
                </a:cubicBezTo>
                <a:cubicBezTo>
                  <a:pt x="213" y="144"/>
                  <a:pt x="209" y="146"/>
                  <a:pt x="206" y="151"/>
                </a:cubicBezTo>
                <a:cubicBezTo>
                  <a:pt x="202" y="156"/>
                  <a:pt x="199" y="165"/>
                  <a:pt x="193" y="166"/>
                </a:cubicBezTo>
                <a:cubicBezTo>
                  <a:pt x="186" y="170"/>
                  <a:pt x="174" y="177"/>
                  <a:pt x="171" y="184"/>
                </a:cubicBezTo>
                <a:cubicBezTo>
                  <a:pt x="168" y="194"/>
                  <a:pt x="157" y="193"/>
                  <a:pt x="149" y="199"/>
                </a:cubicBezTo>
                <a:cubicBezTo>
                  <a:pt x="145" y="203"/>
                  <a:pt x="138" y="213"/>
                  <a:pt x="132" y="213"/>
                </a:cubicBezTo>
                <a:cubicBezTo>
                  <a:pt x="128" y="213"/>
                  <a:pt x="126" y="211"/>
                  <a:pt x="123" y="214"/>
                </a:cubicBezTo>
                <a:cubicBezTo>
                  <a:pt x="119" y="218"/>
                  <a:pt x="117" y="222"/>
                  <a:pt x="114" y="226"/>
                </a:cubicBezTo>
                <a:cubicBezTo>
                  <a:pt x="112" y="228"/>
                  <a:pt x="110" y="230"/>
                  <a:pt x="109" y="232"/>
                </a:cubicBezTo>
                <a:cubicBezTo>
                  <a:pt x="107" y="234"/>
                  <a:pt x="105" y="233"/>
                  <a:pt x="103" y="234"/>
                </a:cubicBezTo>
                <a:cubicBezTo>
                  <a:pt x="100" y="237"/>
                  <a:pt x="97" y="242"/>
                  <a:pt x="94" y="244"/>
                </a:cubicBezTo>
                <a:cubicBezTo>
                  <a:pt x="90" y="247"/>
                  <a:pt x="88" y="246"/>
                  <a:pt x="84" y="247"/>
                </a:cubicBezTo>
                <a:cubicBezTo>
                  <a:pt x="80" y="247"/>
                  <a:pt x="82" y="255"/>
                  <a:pt x="79" y="258"/>
                </a:cubicBezTo>
                <a:cubicBezTo>
                  <a:pt x="77" y="260"/>
                  <a:pt x="78" y="263"/>
                  <a:pt x="77" y="265"/>
                </a:cubicBezTo>
                <a:cubicBezTo>
                  <a:pt x="78" y="283"/>
                  <a:pt x="78" y="283"/>
                  <a:pt x="78" y="283"/>
                </a:cubicBezTo>
                <a:cubicBezTo>
                  <a:pt x="78" y="283"/>
                  <a:pt x="78" y="283"/>
                  <a:pt x="78" y="283"/>
                </a:cubicBezTo>
                <a:cubicBezTo>
                  <a:pt x="76" y="283"/>
                  <a:pt x="74" y="281"/>
                  <a:pt x="71" y="282"/>
                </a:cubicBezTo>
                <a:cubicBezTo>
                  <a:pt x="67" y="283"/>
                  <a:pt x="64" y="285"/>
                  <a:pt x="60" y="287"/>
                </a:cubicBezTo>
                <a:cubicBezTo>
                  <a:pt x="57" y="288"/>
                  <a:pt x="54" y="286"/>
                  <a:pt x="52" y="285"/>
                </a:cubicBezTo>
                <a:cubicBezTo>
                  <a:pt x="47" y="283"/>
                  <a:pt x="43" y="286"/>
                  <a:pt x="39" y="286"/>
                </a:cubicBezTo>
                <a:cubicBezTo>
                  <a:pt x="39" y="286"/>
                  <a:pt x="39" y="286"/>
                  <a:pt x="39" y="286"/>
                </a:cubicBezTo>
                <a:cubicBezTo>
                  <a:pt x="15" y="277"/>
                  <a:pt x="15" y="277"/>
                  <a:pt x="15" y="277"/>
                </a:cubicBezTo>
                <a:cubicBezTo>
                  <a:pt x="11" y="273"/>
                  <a:pt x="7" y="271"/>
                  <a:pt x="5" y="266"/>
                </a:cubicBezTo>
                <a:cubicBezTo>
                  <a:pt x="3" y="260"/>
                  <a:pt x="6" y="257"/>
                  <a:pt x="6" y="252"/>
                </a:cubicBezTo>
                <a:cubicBezTo>
                  <a:pt x="5" y="250"/>
                  <a:pt x="2" y="250"/>
                  <a:pt x="0" y="249"/>
                </a:cubicBezTo>
                <a:cubicBezTo>
                  <a:pt x="0" y="248"/>
                  <a:pt x="7" y="245"/>
                  <a:pt x="9" y="244"/>
                </a:cubicBezTo>
                <a:cubicBezTo>
                  <a:pt x="14" y="243"/>
                  <a:pt x="17" y="239"/>
                  <a:pt x="21" y="236"/>
                </a:cubicBezTo>
                <a:cubicBezTo>
                  <a:pt x="29" y="229"/>
                  <a:pt x="36" y="217"/>
                  <a:pt x="47" y="217"/>
                </a:cubicBezTo>
                <a:cubicBezTo>
                  <a:pt x="53" y="217"/>
                  <a:pt x="61" y="212"/>
                  <a:pt x="64" y="207"/>
                </a:cubicBezTo>
                <a:cubicBezTo>
                  <a:pt x="65" y="203"/>
                  <a:pt x="68" y="197"/>
                  <a:pt x="66" y="193"/>
                </a:cubicBezTo>
                <a:cubicBezTo>
                  <a:pt x="63" y="189"/>
                  <a:pt x="57" y="185"/>
                  <a:pt x="55" y="180"/>
                </a:cubicBezTo>
                <a:cubicBezTo>
                  <a:pt x="54" y="177"/>
                  <a:pt x="56" y="173"/>
                  <a:pt x="55" y="170"/>
                </a:cubicBezTo>
                <a:cubicBezTo>
                  <a:pt x="54" y="165"/>
                  <a:pt x="48" y="164"/>
                  <a:pt x="44" y="164"/>
                </a:cubicBezTo>
                <a:cubicBezTo>
                  <a:pt x="41" y="164"/>
                  <a:pt x="41" y="162"/>
                  <a:pt x="39" y="160"/>
                </a:cubicBezTo>
                <a:cubicBezTo>
                  <a:pt x="28" y="155"/>
                  <a:pt x="28" y="155"/>
                  <a:pt x="28" y="155"/>
                </a:cubicBezTo>
                <a:cubicBezTo>
                  <a:pt x="28" y="155"/>
                  <a:pt x="28" y="155"/>
                  <a:pt x="28" y="155"/>
                </a:cubicBezTo>
                <a:cubicBezTo>
                  <a:pt x="28" y="143"/>
                  <a:pt x="28" y="143"/>
                  <a:pt x="28" y="143"/>
                </a:cubicBezTo>
                <a:cubicBezTo>
                  <a:pt x="29" y="140"/>
                  <a:pt x="30" y="137"/>
                  <a:pt x="31" y="135"/>
                </a:cubicBezTo>
                <a:cubicBezTo>
                  <a:pt x="34" y="132"/>
                  <a:pt x="36" y="130"/>
                  <a:pt x="36" y="125"/>
                </a:cubicBezTo>
                <a:cubicBezTo>
                  <a:pt x="36" y="118"/>
                  <a:pt x="40" y="113"/>
                  <a:pt x="44" y="108"/>
                </a:cubicBezTo>
                <a:cubicBezTo>
                  <a:pt x="46" y="104"/>
                  <a:pt x="47" y="105"/>
                  <a:pt x="50" y="103"/>
                </a:cubicBezTo>
                <a:cubicBezTo>
                  <a:pt x="53" y="100"/>
                  <a:pt x="54" y="97"/>
                  <a:pt x="57" y="93"/>
                </a:cubicBezTo>
                <a:cubicBezTo>
                  <a:pt x="62" y="88"/>
                  <a:pt x="62" y="88"/>
                  <a:pt x="62" y="88"/>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0" name="Freeform 68"/>
          <p:cNvSpPr>
            <a:spLocks/>
          </p:cNvSpPr>
          <p:nvPr/>
        </p:nvSpPr>
        <p:spPr bwMode="auto">
          <a:xfrm>
            <a:off x="4945598" y="3964346"/>
            <a:ext cx="1534891" cy="767446"/>
          </a:xfrm>
          <a:custGeom>
            <a:avLst/>
            <a:gdLst/>
            <a:ahLst/>
            <a:cxnLst>
              <a:cxn ang="0">
                <a:pos x="499" y="228"/>
              </a:cxn>
              <a:cxn ang="0">
                <a:pos x="495" y="185"/>
              </a:cxn>
              <a:cxn ang="0">
                <a:pos x="490" y="168"/>
              </a:cxn>
              <a:cxn ang="0">
                <a:pos x="485" y="159"/>
              </a:cxn>
              <a:cxn ang="0">
                <a:pos x="479" y="134"/>
              </a:cxn>
              <a:cxn ang="0">
                <a:pos x="477" y="127"/>
              </a:cxn>
              <a:cxn ang="0">
                <a:pos x="462" y="118"/>
              </a:cxn>
              <a:cxn ang="0">
                <a:pos x="439" y="90"/>
              </a:cxn>
              <a:cxn ang="0">
                <a:pos x="397" y="46"/>
              </a:cxn>
              <a:cxn ang="0">
                <a:pos x="352" y="20"/>
              </a:cxn>
              <a:cxn ang="0">
                <a:pos x="325" y="13"/>
              </a:cxn>
              <a:cxn ang="0">
                <a:pos x="312" y="0"/>
              </a:cxn>
              <a:cxn ang="0">
                <a:pos x="305" y="0"/>
              </a:cxn>
              <a:cxn ang="0">
                <a:pos x="271" y="8"/>
              </a:cxn>
              <a:cxn ang="0">
                <a:pos x="244" y="12"/>
              </a:cxn>
              <a:cxn ang="0">
                <a:pos x="235" y="34"/>
              </a:cxn>
              <a:cxn ang="0">
                <a:pos x="209" y="38"/>
              </a:cxn>
              <a:cxn ang="0">
                <a:pos x="168" y="27"/>
              </a:cxn>
              <a:cxn ang="0">
                <a:pos x="104" y="35"/>
              </a:cxn>
              <a:cxn ang="0">
                <a:pos x="100" y="46"/>
              </a:cxn>
              <a:cxn ang="0">
                <a:pos x="86" y="69"/>
              </a:cxn>
              <a:cxn ang="0">
                <a:pos x="69" y="89"/>
              </a:cxn>
              <a:cxn ang="0">
                <a:pos x="73" y="100"/>
              </a:cxn>
              <a:cxn ang="0">
                <a:pos x="56" y="154"/>
              </a:cxn>
              <a:cxn ang="0">
                <a:pos x="33" y="177"/>
              </a:cxn>
              <a:cxn ang="0">
                <a:pos x="7" y="195"/>
              </a:cxn>
              <a:cxn ang="0">
                <a:pos x="0" y="214"/>
              </a:cxn>
              <a:cxn ang="0">
                <a:pos x="42" y="230"/>
              </a:cxn>
              <a:cxn ang="0">
                <a:pos x="68" y="241"/>
              </a:cxn>
              <a:cxn ang="0">
                <a:pos x="96" y="228"/>
              </a:cxn>
              <a:cxn ang="0">
                <a:pos x="117" y="221"/>
              </a:cxn>
              <a:cxn ang="0">
                <a:pos x="160" y="216"/>
              </a:cxn>
              <a:cxn ang="0">
                <a:pos x="186" y="203"/>
              </a:cxn>
              <a:cxn ang="0">
                <a:pos x="206" y="108"/>
              </a:cxn>
              <a:cxn ang="0">
                <a:pos x="214" y="104"/>
              </a:cxn>
              <a:cxn ang="0">
                <a:pos x="351" y="143"/>
              </a:cxn>
              <a:cxn ang="0">
                <a:pos x="434" y="189"/>
              </a:cxn>
            </a:cxnLst>
            <a:rect l="0" t="0" r="r" b="b"/>
            <a:pathLst>
              <a:path w="501" h="251">
                <a:moveTo>
                  <a:pt x="494" y="251"/>
                </a:moveTo>
                <a:cubicBezTo>
                  <a:pt x="499" y="228"/>
                  <a:pt x="499" y="228"/>
                  <a:pt x="499" y="228"/>
                </a:cubicBezTo>
                <a:cubicBezTo>
                  <a:pt x="501" y="222"/>
                  <a:pt x="499" y="207"/>
                  <a:pt x="498" y="200"/>
                </a:cubicBezTo>
                <a:cubicBezTo>
                  <a:pt x="496" y="195"/>
                  <a:pt x="497" y="190"/>
                  <a:pt x="495" y="185"/>
                </a:cubicBezTo>
                <a:cubicBezTo>
                  <a:pt x="494" y="181"/>
                  <a:pt x="489" y="178"/>
                  <a:pt x="488" y="175"/>
                </a:cubicBezTo>
                <a:cubicBezTo>
                  <a:pt x="490" y="168"/>
                  <a:pt x="490" y="168"/>
                  <a:pt x="490" y="168"/>
                </a:cubicBezTo>
                <a:cubicBezTo>
                  <a:pt x="490" y="168"/>
                  <a:pt x="490" y="168"/>
                  <a:pt x="490" y="168"/>
                </a:cubicBezTo>
                <a:cubicBezTo>
                  <a:pt x="490" y="164"/>
                  <a:pt x="488" y="162"/>
                  <a:pt x="485" y="159"/>
                </a:cubicBezTo>
                <a:cubicBezTo>
                  <a:pt x="483" y="156"/>
                  <a:pt x="481" y="151"/>
                  <a:pt x="481" y="147"/>
                </a:cubicBezTo>
                <a:cubicBezTo>
                  <a:pt x="479" y="134"/>
                  <a:pt x="479" y="134"/>
                  <a:pt x="479" y="134"/>
                </a:cubicBezTo>
                <a:cubicBezTo>
                  <a:pt x="479" y="134"/>
                  <a:pt x="479" y="134"/>
                  <a:pt x="479" y="134"/>
                </a:cubicBezTo>
                <a:cubicBezTo>
                  <a:pt x="479" y="132"/>
                  <a:pt x="479" y="128"/>
                  <a:pt x="477" y="127"/>
                </a:cubicBezTo>
                <a:cubicBezTo>
                  <a:pt x="474" y="124"/>
                  <a:pt x="470" y="125"/>
                  <a:pt x="468" y="123"/>
                </a:cubicBezTo>
                <a:cubicBezTo>
                  <a:pt x="466" y="121"/>
                  <a:pt x="465" y="119"/>
                  <a:pt x="462" y="118"/>
                </a:cubicBezTo>
                <a:cubicBezTo>
                  <a:pt x="457" y="116"/>
                  <a:pt x="453" y="109"/>
                  <a:pt x="451" y="104"/>
                </a:cubicBezTo>
                <a:cubicBezTo>
                  <a:pt x="448" y="98"/>
                  <a:pt x="443" y="95"/>
                  <a:pt x="439" y="90"/>
                </a:cubicBezTo>
                <a:cubicBezTo>
                  <a:pt x="431" y="82"/>
                  <a:pt x="420" y="75"/>
                  <a:pt x="414" y="65"/>
                </a:cubicBezTo>
                <a:cubicBezTo>
                  <a:pt x="410" y="59"/>
                  <a:pt x="399" y="54"/>
                  <a:pt x="397" y="46"/>
                </a:cubicBezTo>
                <a:cubicBezTo>
                  <a:pt x="393" y="38"/>
                  <a:pt x="389" y="29"/>
                  <a:pt x="382" y="21"/>
                </a:cubicBezTo>
                <a:cubicBezTo>
                  <a:pt x="374" y="11"/>
                  <a:pt x="364" y="21"/>
                  <a:pt x="352" y="20"/>
                </a:cubicBezTo>
                <a:cubicBezTo>
                  <a:pt x="346" y="19"/>
                  <a:pt x="336" y="22"/>
                  <a:pt x="330" y="19"/>
                </a:cubicBezTo>
                <a:cubicBezTo>
                  <a:pt x="327" y="17"/>
                  <a:pt x="327" y="15"/>
                  <a:pt x="325" y="13"/>
                </a:cubicBezTo>
                <a:cubicBezTo>
                  <a:pt x="323" y="11"/>
                  <a:pt x="319" y="13"/>
                  <a:pt x="318" y="11"/>
                </a:cubicBezTo>
                <a:cubicBezTo>
                  <a:pt x="315" y="8"/>
                  <a:pt x="313" y="4"/>
                  <a:pt x="312" y="0"/>
                </a:cubicBezTo>
                <a:cubicBezTo>
                  <a:pt x="312" y="0"/>
                  <a:pt x="312" y="0"/>
                  <a:pt x="312" y="0"/>
                </a:cubicBezTo>
                <a:cubicBezTo>
                  <a:pt x="310" y="1"/>
                  <a:pt x="307" y="0"/>
                  <a:pt x="305" y="0"/>
                </a:cubicBezTo>
                <a:cubicBezTo>
                  <a:pt x="302" y="0"/>
                  <a:pt x="298" y="0"/>
                  <a:pt x="295" y="1"/>
                </a:cubicBezTo>
                <a:cubicBezTo>
                  <a:pt x="287" y="3"/>
                  <a:pt x="278" y="4"/>
                  <a:pt x="271" y="8"/>
                </a:cubicBezTo>
                <a:cubicBezTo>
                  <a:pt x="269" y="9"/>
                  <a:pt x="263" y="13"/>
                  <a:pt x="260" y="12"/>
                </a:cubicBezTo>
                <a:cubicBezTo>
                  <a:pt x="253" y="11"/>
                  <a:pt x="251" y="10"/>
                  <a:pt x="244" y="12"/>
                </a:cubicBezTo>
                <a:cubicBezTo>
                  <a:pt x="244" y="12"/>
                  <a:pt x="244" y="12"/>
                  <a:pt x="244" y="12"/>
                </a:cubicBezTo>
                <a:cubicBezTo>
                  <a:pt x="244" y="19"/>
                  <a:pt x="241" y="30"/>
                  <a:pt x="235" y="34"/>
                </a:cubicBezTo>
                <a:cubicBezTo>
                  <a:pt x="233" y="36"/>
                  <a:pt x="229" y="40"/>
                  <a:pt x="226" y="40"/>
                </a:cubicBezTo>
                <a:cubicBezTo>
                  <a:pt x="220" y="40"/>
                  <a:pt x="216" y="36"/>
                  <a:pt x="209" y="38"/>
                </a:cubicBezTo>
                <a:cubicBezTo>
                  <a:pt x="202" y="38"/>
                  <a:pt x="196" y="33"/>
                  <a:pt x="190" y="32"/>
                </a:cubicBezTo>
                <a:cubicBezTo>
                  <a:pt x="183" y="31"/>
                  <a:pt x="175" y="31"/>
                  <a:pt x="168" y="27"/>
                </a:cubicBezTo>
                <a:cubicBezTo>
                  <a:pt x="153" y="17"/>
                  <a:pt x="145" y="21"/>
                  <a:pt x="127" y="25"/>
                </a:cubicBezTo>
                <a:cubicBezTo>
                  <a:pt x="117" y="27"/>
                  <a:pt x="113" y="29"/>
                  <a:pt x="104" y="35"/>
                </a:cubicBezTo>
                <a:cubicBezTo>
                  <a:pt x="103" y="37"/>
                  <a:pt x="103" y="39"/>
                  <a:pt x="102" y="41"/>
                </a:cubicBezTo>
                <a:cubicBezTo>
                  <a:pt x="102" y="43"/>
                  <a:pt x="102" y="44"/>
                  <a:pt x="100" y="46"/>
                </a:cubicBezTo>
                <a:cubicBezTo>
                  <a:pt x="98" y="49"/>
                  <a:pt x="92" y="46"/>
                  <a:pt x="89" y="48"/>
                </a:cubicBezTo>
                <a:cubicBezTo>
                  <a:pt x="81" y="53"/>
                  <a:pt x="83" y="62"/>
                  <a:pt x="86" y="69"/>
                </a:cubicBezTo>
                <a:cubicBezTo>
                  <a:pt x="89" y="73"/>
                  <a:pt x="81" y="79"/>
                  <a:pt x="79" y="83"/>
                </a:cubicBezTo>
                <a:cubicBezTo>
                  <a:pt x="69" y="89"/>
                  <a:pt x="69" y="89"/>
                  <a:pt x="69" y="89"/>
                </a:cubicBezTo>
                <a:cubicBezTo>
                  <a:pt x="69" y="89"/>
                  <a:pt x="69" y="89"/>
                  <a:pt x="69" y="89"/>
                </a:cubicBezTo>
                <a:cubicBezTo>
                  <a:pt x="69" y="92"/>
                  <a:pt x="72" y="96"/>
                  <a:pt x="73" y="100"/>
                </a:cubicBezTo>
                <a:cubicBezTo>
                  <a:pt x="74" y="113"/>
                  <a:pt x="69" y="127"/>
                  <a:pt x="62" y="138"/>
                </a:cubicBezTo>
                <a:cubicBezTo>
                  <a:pt x="59" y="143"/>
                  <a:pt x="60" y="149"/>
                  <a:pt x="56" y="154"/>
                </a:cubicBezTo>
                <a:cubicBezTo>
                  <a:pt x="51" y="160"/>
                  <a:pt x="44" y="167"/>
                  <a:pt x="39" y="171"/>
                </a:cubicBezTo>
                <a:cubicBezTo>
                  <a:pt x="35" y="173"/>
                  <a:pt x="34" y="173"/>
                  <a:pt x="33" y="177"/>
                </a:cubicBezTo>
                <a:cubicBezTo>
                  <a:pt x="31" y="185"/>
                  <a:pt x="26" y="182"/>
                  <a:pt x="21" y="182"/>
                </a:cubicBezTo>
                <a:cubicBezTo>
                  <a:pt x="16" y="183"/>
                  <a:pt x="9" y="190"/>
                  <a:pt x="7" y="195"/>
                </a:cubicBezTo>
                <a:cubicBezTo>
                  <a:pt x="5" y="200"/>
                  <a:pt x="4" y="210"/>
                  <a:pt x="0" y="214"/>
                </a:cubicBezTo>
                <a:cubicBezTo>
                  <a:pt x="0" y="214"/>
                  <a:pt x="0" y="214"/>
                  <a:pt x="0" y="214"/>
                </a:cubicBezTo>
                <a:cubicBezTo>
                  <a:pt x="4" y="219"/>
                  <a:pt x="9" y="221"/>
                  <a:pt x="15" y="224"/>
                </a:cubicBezTo>
                <a:cubicBezTo>
                  <a:pt x="24" y="228"/>
                  <a:pt x="34" y="227"/>
                  <a:pt x="42" y="230"/>
                </a:cubicBezTo>
                <a:cubicBezTo>
                  <a:pt x="49" y="234"/>
                  <a:pt x="53" y="238"/>
                  <a:pt x="59" y="241"/>
                </a:cubicBezTo>
                <a:cubicBezTo>
                  <a:pt x="63" y="243"/>
                  <a:pt x="65" y="241"/>
                  <a:pt x="68" y="241"/>
                </a:cubicBezTo>
                <a:cubicBezTo>
                  <a:pt x="78" y="239"/>
                  <a:pt x="72" y="250"/>
                  <a:pt x="84" y="240"/>
                </a:cubicBezTo>
                <a:cubicBezTo>
                  <a:pt x="91" y="235"/>
                  <a:pt x="92" y="233"/>
                  <a:pt x="96" y="228"/>
                </a:cubicBezTo>
                <a:cubicBezTo>
                  <a:pt x="101" y="223"/>
                  <a:pt x="104" y="227"/>
                  <a:pt x="109" y="227"/>
                </a:cubicBezTo>
                <a:cubicBezTo>
                  <a:pt x="113" y="227"/>
                  <a:pt x="114" y="222"/>
                  <a:pt x="117" y="221"/>
                </a:cubicBezTo>
                <a:cubicBezTo>
                  <a:pt x="128" y="217"/>
                  <a:pt x="122" y="227"/>
                  <a:pt x="133" y="215"/>
                </a:cubicBezTo>
                <a:cubicBezTo>
                  <a:pt x="140" y="207"/>
                  <a:pt x="152" y="212"/>
                  <a:pt x="160" y="216"/>
                </a:cubicBezTo>
                <a:cubicBezTo>
                  <a:pt x="172" y="222"/>
                  <a:pt x="168" y="217"/>
                  <a:pt x="172" y="230"/>
                </a:cubicBezTo>
                <a:cubicBezTo>
                  <a:pt x="176" y="229"/>
                  <a:pt x="188" y="207"/>
                  <a:pt x="186" y="203"/>
                </a:cubicBezTo>
                <a:cubicBezTo>
                  <a:pt x="181" y="187"/>
                  <a:pt x="189" y="184"/>
                  <a:pt x="191" y="170"/>
                </a:cubicBezTo>
                <a:cubicBezTo>
                  <a:pt x="204" y="162"/>
                  <a:pt x="189" y="111"/>
                  <a:pt x="206" y="108"/>
                </a:cubicBezTo>
                <a:cubicBezTo>
                  <a:pt x="207" y="106"/>
                  <a:pt x="212" y="104"/>
                  <a:pt x="214" y="104"/>
                </a:cubicBezTo>
                <a:cubicBezTo>
                  <a:pt x="214" y="104"/>
                  <a:pt x="214" y="104"/>
                  <a:pt x="214" y="104"/>
                </a:cubicBezTo>
                <a:cubicBezTo>
                  <a:pt x="217" y="114"/>
                  <a:pt x="295" y="110"/>
                  <a:pt x="312" y="122"/>
                </a:cubicBezTo>
                <a:cubicBezTo>
                  <a:pt x="325" y="130"/>
                  <a:pt x="341" y="130"/>
                  <a:pt x="351" y="143"/>
                </a:cubicBezTo>
                <a:cubicBezTo>
                  <a:pt x="355" y="147"/>
                  <a:pt x="387" y="158"/>
                  <a:pt x="393" y="158"/>
                </a:cubicBezTo>
                <a:cubicBezTo>
                  <a:pt x="407" y="171"/>
                  <a:pt x="421" y="172"/>
                  <a:pt x="434" y="189"/>
                </a:cubicBezTo>
                <a:cubicBezTo>
                  <a:pt x="455" y="215"/>
                  <a:pt x="462" y="236"/>
                  <a:pt x="494" y="251"/>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1" name="Freeform 69"/>
          <p:cNvSpPr>
            <a:spLocks/>
          </p:cNvSpPr>
          <p:nvPr/>
        </p:nvSpPr>
        <p:spPr bwMode="auto">
          <a:xfrm>
            <a:off x="6438672" y="3956967"/>
            <a:ext cx="1227421" cy="821560"/>
          </a:xfrm>
          <a:custGeom>
            <a:avLst/>
            <a:gdLst/>
            <a:ahLst/>
            <a:cxnLst>
              <a:cxn ang="0">
                <a:pos x="340" y="0"/>
              </a:cxn>
              <a:cxn ang="0">
                <a:pos x="342" y="21"/>
              </a:cxn>
              <a:cxn ang="0">
                <a:pos x="353" y="22"/>
              </a:cxn>
              <a:cxn ang="0">
                <a:pos x="361" y="24"/>
              </a:cxn>
              <a:cxn ang="0">
                <a:pos x="369" y="39"/>
              </a:cxn>
              <a:cxn ang="0">
                <a:pos x="364" y="51"/>
              </a:cxn>
              <a:cxn ang="0">
                <a:pos x="376" y="66"/>
              </a:cxn>
              <a:cxn ang="0">
                <a:pos x="390" y="83"/>
              </a:cxn>
              <a:cxn ang="0">
                <a:pos x="390" y="83"/>
              </a:cxn>
              <a:cxn ang="0">
                <a:pos x="391" y="99"/>
              </a:cxn>
              <a:cxn ang="0">
                <a:pos x="395" y="111"/>
              </a:cxn>
              <a:cxn ang="0">
                <a:pos x="393" y="123"/>
              </a:cxn>
              <a:cxn ang="0">
                <a:pos x="368" y="132"/>
              </a:cxn>
              <a:cxn ang="0">
                <a:pos x="368" y="132"/>
              </a:cxn>
              <a:cxn ang="0">
                <a:pos x="333" y="121"/>
              </a:cxn>
              <a:cxn ang="0">
                <a:pos x="236" y="209"/>
              </a:cxn>
              <a:cxn ang="0">
                <a:pos x="218" y="225"/>
              </a:cxn>
              <a:cxn ang="0">
                <a:pos x="218" y="226"/>
              </a:cxn>
              <a:cxn ang="0">
                <a:pos x="208" y="212"/>
              </a:cxn>
              <a:cxn ang="0">
                <a:pos x="185" y="231"/>
              </a:cxn>
              <a:cxn ang="0">
                <a:pos x="180" y="237"/>
              </a:cxn>
              <a:cxn ang="0">
                <a:pos x="178" y="243"/>
              </a:cxn>
              <a:cxn ang="0">
                <a:pos x="178" y="242"/>
              </a:cxn>
              <a:cxn ang="0">
                <a:pos x="177" y="242"/>
              </a:cxn>
              <a:cxn ang="0">
                <a:pos x="160" y="245"/>
              </a:cxn>
              <a:cxn ang="0">
                <a:pos x="137" y="244"/>
              </a:cxn>
              <a:cxn ang="0">
                <a:pos x="132" y="247"/>
              </a:cxn>
              <a:cxn ang="0">
                <a:pos x="131" y="247"/>
              </a:cxn>
              <a:cxn ang="0">
                <a:pos x="87" y="254"/>
              </a:cxn>
              <a:cxn ang="0">
                <a:pos x="54" y="260"/>
              </a:cxn>
              <a:cxn ang="0">
                <a:pos x="11" y="255"/>
              </a:cxn>
              <a:cxn ang="0">
                <a:pos x="6" y="253"/>
              </a:cxn>
              <a:cxn ang="0">
                <a:pos x="6" y="253"/>
              </a:cxn>
              <a:cxn ang="0">
                <a:pos x="11" y="230"/>
              </a:cxn>
              <a:cxn ang="0">
                <a:pos x="10" y="202"/>
              </a:cxn>
              <a:cxn ang="0">
                <a:pos x="7" y="187"/>
              </a:cxn>
              <a:cxn ang="0">
                <a:pos x="0" y="177"/>
              </a:cxn>
              <a:cxn ang="0">
                <a:pos x="2" y="170"/>
              </a:cxn>
              <a:cxn ang="0">
                <a:pos x="2" y="170"/>
              </a:cxn>
              <a:cxn ang="0">
                <a:pos x="29" y="178"/>
              </a:cxn>
              <a:cxn ang="0">
                <a:pos x="44" y="181"/>
              </a:cxn>
              <a:cxn ang="0">
                <a:pos x="69" y="180"/>
              </a:cxn>
              <a:cxn ang="0">
                <a:pos x="79" y="166"/>
              </a:cxn>
              <a:cxn ang="0">
                <a:pos x="97" y="167"/>
              </a:cxn>
              <a:cxn ang="0">
                <a:pos x="95" y="158"/>
              </a:cxn>
              <a:cxn ang="0">
                <a:pos x="86" y="147"/>
              </a:cxn>
              <a:cxn ang="0">
                <a:pos x="72" y="122"/>
              </a:cxn>
              <a:cxn ang="0">
                <a:pos x="84" y="106"/>
              </a:cxn>
              <a:cxn ang="0">
                <a:pos x="98" y="104"/>
              </a:cxn>
              <a:cxn ang="0">
                <a:pos x="123" y="97"/>
              </a:cxn>
              <a:cxn ang="0">
                <a:pos x="173" y="83"/>
              </a:cxn>
              <a:cxn ang="0">
                <a:pos x="204" y="80"/>
              </a:cxn>
              <a:cxn ang="0">
                <a:pos x="228" y="77"/>
              </a:cxn>
              <a:cxn ang="0">
                <a:pos x="251" y="63"/>
              </a:cxn>
              <a:cxn ang="0">
                <a:pos x="259" y="42"/>
              </a:cxn>
              <a:cxn ang="0">
                <a:pos x="264" y="40"/>
              </a:cxn>
              <a:cxn ang="0">
                <a:pos x="264" y="40"/>
              </a:cxn>
              <a:cxn ang="0">
                <a:pos x="273" y="26"/>
              </a:cxn>
              <a:cxn ang="0">
                <a:pos x="287" y="8"/>
              </a:cxn>
              <a:cxn ang="0">
                <a:pos x="287" y="8"/>
              </a:cxn>
              <a:cxn ang="0">
                <a:pos x="301" y="5"/>
              </a:cxn>
              <a:cxn ang="0">
                <a:pos x="324" y="2"/>
              </a:cxn>
              <a:cxn ang="0">
                <a:pos x="340" y="0"/>
              </a:cxn>
            </a:cxnLst>
            <a:rect l="0" t="0" r="r" b="b"/>
            <a:pathLst>
              <a:path w="401" h="268">
                <a:moveTo>
                  <a:pt x="340" y="0"/>
                </a:moveTo>
                <a:cubicBezTo>
                  <a:pt x="342" y="21"/>
                  <a:pt x="342" y="21"/>
                  <a:pt x="342" y="21"/>
                </a:cubicBezTo>
                <a:cubicBezTo>
                  <a:pt x="346" y="24"/>
                  <a:pt x="348" y="23"/>
                  <a:pt x="353" y="22"/>
                </a:cubicBezTo>
                <a:cubicBezTo>
                  <a:pt x="355" y="22"/>
                  <a:pt x="359" y="24"/>
                  <a:pt x="361" y="24"/>
                </a:cubicBezTo>
                <a:cubicBezTo>
                  <a:pt x="367" y="26"/>
                  <a:pt x="368" y="33"/>
                  <a:pt x="369" y="39"/>
                </a:cubicBezTo>
                <a:cubicBezTo>
                  <a:pt x="369" y="43"/>
                  <a:pt x="364" y="46"/>
                  <a:pt x="364" y="51"/>
                </a:cubicBezTo>
                <a:cubicBezTo>
                  <a:pt x="364" y="58"/>
                  <a:pt x="371" y="62"/>
                  <a:pt x="376" y="66"/>
                </a:cubicBezTo>
                <a:cubicBezTo>
                  <a:pt x="385" y="71"/>
                  <a:pt x="390" y="71"/>
                  <a:pt x="390" y="83"/>
                </a:cubicBezTo>
                <a:cubicBezTo>
                  <a:pt x="390" y="83"/>
                  <a:pt x="390" y="83"/>
                  <a:pt x="390" y="83"/>
                </a:cubicBezTo>
                <a:cubicBezTo>
                  <a:pt x="389" y="90"/>
                  <a:pt x="389" y="92"/>
                  <a:pt x="391" y="99"/>
                </a:cubicBezTo>
                <a:cubicBezTo>
                  <a:pt x="392" y="103"/>
                  <a:pt x="393" y="107"/>
                  <a:pt x="395" y="111"/>
                </a:cubicBezTo>
                <a:cubicBezTo>
                  <a:pt x="398" y="117"/>
                  <a:pt x="401" y="121"/>
                  <a:pt x="393" y="123"/>
                </a:cubicBezTo>
                <a:cubicBezTo>
                  <a:pt x="386" y="125"/>
                  <a:pt x="374" y="130"/>
                  <a:pt x="368" y="132"/>
                </a:cubicBezTo>
                <a:cubicBezTo>
                  <a:pt x="368" y="132"/>
                  <a:pt x="368" y="132"/>
                  <a:pt x="368" y="132"/>
                </a:cubicBezTo>
                <a:cubicBezTo>
                  <a:pt x="351" y="125"/>
                  <a:pt x="337" y="120"/>
                  <a:pt x="333" y="121"/>
                </a:cubicBezTo>
                <a:cubicBezTo>
                  <a:pt x="304" y="127"/>
                  <a:pt x="236" y="180"/>
                  <a:pt x="236" y="209"/>
                </a:cubicBezTo>
                <a:cubicBezTo>
                  <a:pt x="236" y="210"/>
                  <a:pt x="220" y="225"/>
                  <a:pt x="218" y="225"/>
                </a:cubicBezTo>
                <a:cubicBezTo>
                  <a:pt x="218" y="226"/>
                  <a:pt x="218" y="226"/>
                  <a:pt x="218" y="226"/>
                </a:cubicBezTo>
                <a:cubicBezTo>
                  <a:pt x="214" y="226"/>
                  <a:pt x="218" y="211"/>
                  <a:pt x="208" y="212"/>
                </a:cubicBezTo>
                <a:cubicBezTo>
                  <a:pt x="199" y="213"/>
                  <a:pt x="195" y="233"/>
                  <a:pt x="185" y="231"/>
                </a:cubicBezTo>
                <a:cubicBezTo>
                  <a:pt x="184" y="233"/>
                  <a:pt x="181" y="234"/>
                  <a:pt x="180" y="237"/>
                </a:cubicBezTo>
                <a:cubicBezTo>
                  <a:pt x="179" y="239"/>
                  <a:pt x="180" y="243"/>
                  <a:pt x="178" y="243"/>
                </a:cubicBezTo>
                <a:cubicBezTo>
                  <a:pt x="178" y="242"/>
                  <a:pt x="178" y="243"/>
                  <a:pt x="178" y="242"/>
                </a:cubicBezTo>
                <a:cubicBezTo>
                  <a:pt x="177" y="242"/>
                  <a:pt x="177" y="242"/>
                  <a:pt x="177" y="242"/>
                </a:cubicBezTo>
                <a:cubicBezTo>
                  <a:pt x="173" y="231"/>
                  <a:pt x="163" y="235"/>
                  <a:pt x="160" y="245"/>
                </a:cubicBezTo>
                <a:cubicBezTo>
                  <a:pt x="152" y="246"/>
                  <a:pt x="148" y="238"/>
                  <a:pt x="137" y="244"/>
                </a:cubicBezTo>
                <a:cubicBezTo>
                  <a:pt x="137" y="245"/>
                  <a:pt x="132" y="248"/>
                  <a:pt x="132" y="247"/>
                </a:cubicBezTo>
                <a:cubicBezTo>
                  <a:pt x="131" y="247"/>
                  <a:pt x="131" y="247"/>
                  <a:pt x="131" y="247"/>
                </a:cubicBezTo>
                <a:cubicBezTo>
                  <a:pt x="130" y="241"/>
                  <a:pt x="88" y="244"/>
                  <a:pt x="87" y="254"/>
                </a:cubicBezTo>
                <a:cubicBezTo>
                  <a:pt x="70" y="254"/>
                  <a:pt x="70" y="253"/>
                  <a:pt x="54" y="260"/>
                </a:cubicBezTo>
                <a:cubicBezTo>
                  <a:pt x="37" y="268"/>
                  <a:pt x="27" y="262"/>
                  <a:pt x="11" y="255"/>
                </a:cubicBezTo>
                <a:cubicBezTo>
                  <a:pt x="9" y="254"/>
                  <a:pt x="7" y="254"/>
                  <a:pt x="6" y="253"/>
                </a:cubicBezTo>
                <a:cubicBezTo>
                  <a:pt x="6" y="253"/>
                  <a:pt x="6" y="253"/>
                  <a:pt x="6" y="253"/>
                </a:cubicBezTo>
                <a:cubicBezTo>
                  <a:pt x="11" y="230"/>
                  <a:pt x="11" y="230"/>
                  <a:pt x="11" y="230"/>
                </a:cubicBezTo>
                <a:cubicBezTo>
                  <a:pt x="13" y="224"/>
                  <a:pt x="11" y="209"/>
                  <a:pt x="10" y="202"/>
                </a:cubicBezTo>
                <a:cubicBezTo>
                  <a:pt x="8" y="197"/>
                  <a:pt x="9" y="192"/>
                  <a:pt x="7" y="187"/>
                </a:cubicBezTo>
                <a:cubicBezTo>
                  <a:pt x="6" y="183"/>
                  <a:pt x="1" y="180"/>
                  <a:pt x="0" y="177"/>
                </a:cubicBezTo>
                <a:cubicBezTo>
                  <a:pt x="2" y="170"/>
                  <a:pt x="2" y="170"/>
                  <a:pt x="2" y="170"/>
                </a:cubicBezTo>
                <a:cubicBezTo>
                  <a:pt x="2" y="170"/>
                  <a:pt x="2" y="170"/>
                  <a:pt x="2" y="170"/>
                </a:cubicBezTo>
                <a:cubicBezTo>
                  <a:pt x="29" y="178"/>
                  <a:pt x="29" y="178"/>
                  <a:pt x="29" y="178"/>
                </a:cubicBezTo>
                <a:cubicBezTo>
                  <a:pt x="33" y="179"/>
                  <a:pt x="40" y="178"/>
                  <a:pt x="44" y="181"/>
                </a:cubicBezTo>
                <a:cubicBezTo>
                  <a:pt x="50" y="185"/>
                  <a:pt x="62" y="180"/>
                  <a:pt x="69" y="180"/>
                </a:cubicBezTo>
                <a:cubicBezTo>
                  <a:pt x="85" y="180"/>
                  <a:pt x="72" y="169"/>
                  <a:pt x="79" y="166"/>
                </a:cubicBezTo>
                <a:cubicBezTo>
                  <a:pt x="86" y="160"/>
                  <a:pt x="91" y="164"/>
                  <a:pt x="97" y="167"/>
                </a:cubicBezTo>
                <a:cubicBezTo>
                  <a:pt x="103" y="171"/>
                  <a:pt x="99" y="160"/>
                  <a:pt x="95" y="158"/>
                </a:cubicBezTo>
                <a:cubicBezTo>
                  <a:pt x="92" y="156"/>
                  <a:pt x="87" y="150"/>
                  <a:pt x="86" y="147"/>
                </a:cubicBezTo>
                <a:cubicBezTo>
                  <a:pt x="82" y="136"/>
                  <a:pt x="72" y="134"/>
                  <a:pt x="72" y="122"/>
                </a:cubicBezTo>
                <a:cubicBezTo>
                  <a:pt x="72" y="117"/>
                  <a:pt x="78" y="105"/>
                  <a:pt x="84" y="106"/>
                </a:cubicBezTo>
                <a:cubicBezTo>
                  <a:pt x="92" y="108"/>
                  <a:pt x="92" y="111"/>
                  <a:pt x="98" y="104"/>
                </a:cubicBezTo>
                <a:cubicBezTo>
                  <a:pt x="107" y="93"/>
                  <a:pt x="109" y="101"/>
                  <a:pt x="123" y="97"/>
                </a:cubicBezTo>
                <a:cubicBezTo>
                  <a:pt x="140" y="92"/>
                  <a:pt x="155" y="82"/>
                  <a:pt x="173" y="83"/>
                </a:cubicBezTo>
                <a:cubicBezTo>
                  <a:pt x="185" y="85"/>
                  <a:pt x="193" y="83"/>
                  <a:pt x="204" y="80"/>
                </a:cubicBezTo>
                <a:cubicBezTo>
                  <a:pt x="213" y="78"/>
                  <a:pt x="220" y="80"/>
                  <a:pt x="228" y="77"/>
                </a:cubicBezTo>
                <a:cubicBezTo>
                  <a:pt x="233" y="76"/>
                  <a:pt x="254" y="70"/>
                  <a:pt x="251" y="63"/>
                </a:cubicBezTo>
                <a:cubicBezTo>
                  <a:pt x="246" y="52"/>
                  <a:pt x="248" y="48"/>
                  <a:pt x="259" y="42"/>
                </a:cubicBezTo>
                <a:cubicBezTo>
                  <a:pt x="264" y="40"/>
                  <a:pt x="264" y="40"/>
                  <a:pt x="264" y="40"/>
                </a:cubicBezTo>
                <a:cubicBezTo>
                  <a:pt x="264" y="40"/>
                  <a:pt x="264" y="40"/>
                  <a:pt x="264" y="40"/>
                </a:cubicBezTo>
                <a:cubicBezTo>
                  <a:pt x="273" y="26"/>
                  <a:pt x="273" y="26"/>
                  <a:pt x="273" y="26"/>
                </a:cubicBezTo>
                <a:cubicBezTo>
                  <a:pt x="287" y="8"/>
                  <a:pt x="287" y="8"/>
                  <a:pt x="287" y="8"/>
                </a:cubicBezTo>
                <a:cubicBezTo>
                  <a:pt x="287" y="8"/>
                  <a:pt x="287" y="8"/>
                  <a:pt x="287" y="8"/>
                </a:cubicBezTo>
                <a:cubicBezTo>
                  <a:pt x="293" y="8"/>
                  <a:pt x="296" y="6"/>
                  <a:pt x="301" y="5"/>
                </a:cubicBezTo>
                <a:cubicBezTo>
                  <a:pt x="309" y="3"/>
                  <a:pt x="316" y="5"/>
                  <a:pt x="324" y="2"/>
                </a:cubicBezTo>
                <a:cubicBezTo>
                  <a:pt x="329" y="1"/>
                  <a:pt x="334" y="0"/>
                  <a:pt x="340"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2" name="Freeform 70"/>
          <p:cNvSpPr>
            <a:spLocks/>
          </p:cNvSpPr>
          <p:nvPr/>
        </p:nvSpPr>
        <p:spPr bwMode="auto">
          <a:xfrm>
            <a:off x="6411616" y="3878255"/>
            <a:ext cx="836319" cy="646918"/>
          </a:xfrm>
          <a:custGeom>
            <a:avLst/>
            <a:gdLst/>
            <a:ahLst/>
            <a:cxnLst>
              <a:cxn ang="0">
                <a:pos x="11" y="196"/>
              </a:cxn>
              <a:cxn ang="0">
                <a:pos x="38" y="204"/>
              </a:cxn>
              <a:cxn ang="0">
                <a:pos x="53" y="207"/>
              </a:cxn>
              <a:cxn ang="0">
                <a:pos x="78" y="206"/>
              </a:cxn>
              <a:cxn ang="0">
                <a:pos x="88" y="192"/>
              </a:cxn>
              <a:cxn ang="0">
                <a:pos x="106" y="193"/>
              </a:cxn>
              <a:cxn ang="0">
                <a:pos x="104" y="184"/>
              </a:cxn>
              <a:cxn ang="0">
                <a:pos x="95" y="173"/>
              </a:cxn>
              <a:cxn ang="0">
                <a:pos x="81" y="148"/>
              </a:cxn>
              <a:cxn ang="0">
                <a:pos x="93" y="132"/>
              </a:cxn>
              <a:cxn ang="0">
                <a:pos x="107" y="130"/>
              </a:cxn>
              <a:cxn ang="0">
                <a:pos x="132" y="123"/>
              </a:cxn>
              <a:cxn ang="0">
                <a:pos x="182" y="109"/>
              </a:cxn>
              <a:cxn ang="0">
                <a:pos x="213" y="106"/>
              </a:cxn>
              <a:cxn ang="0">
                <a:pos x="237" y="103"/>
              </a:cxn>
              <a:cxn ang="0">
                <a:pos x="260" y="89"/>
              </a:cxn>
              <a:cxn ang="0">
                <a:pos x="268" y="68"/>
              </a:cxn>
              <a:cxn ang="0">
                <a:pos x="273" y="66"/>
              </a:cxn>
              <a:cxn ang="0">
                <a:pos x="273" y="66"/>
              </a:cxn>
              <a:cxn ang="0">
                <a:pos x="265" y="57"/>
              </a:cxn>
              <a:cxn ang="0">
                <a:pos x="253" y="44"/>
              </a:cxn>
              <a:cxn ang="0">
                <a:pos x="240" y="42"/>
              </a:cxn>
              <a:cxn ang="0">
                <a:pos x="220" y="24"/>
              </a:cxn>
              <a:cxn ang="0">
                <a:pos x="203" y="17"/>
              </a:cxn>
              <a:cxn ang="0">
                <a:pos x="190" y="4"/>
              </a:cxn>
              <a:cxn ang="0">
                <a:pos x="150" y="16"/>
              </a:cxn>
              <a:cxn ang="0">
                <a:pos x="127" y="18"/>
              </a:cxn>
              <a:cxn ang="0">
                <a:pos x="109" y="7"/>
              </a:cxn>
              <a:cxn ang="0">
                <a:pos x="101" y="14"/>
              </a:cxn>
              <a:cxn ang="0">
                <a:pos x="86" y="21"/>
              </a:cxn>
              <a:cxn ang="0">
                <a:pos x="69" y="36"/>
              </a:cxn>
              <a:cxn ang="0">
                <a:pos x="52" y="57"/>
              </a:cxn>
              <a:cxn ang="0">
                <a:pos x="50" y="69"/>
              </a:cxn>
              <a:cxn ang="0">
                <a:pos x="50" y="80"/>
              </a:cxn>
              <a:cxn ang="0">
                <a:pos x="50" y="107"/>
              </a:cxn>
              <a:cxn ang="0">
                <a:pos x="53" y="119"/>
              </a:cxn>
              <a:cxn ang="0">
                <a:pos x="53" y="125"/>
              </a:cxn>
              <a:cxn ang="0">
                <a:pos x="50" y="131"/>
              </a:cxn>
              <a:cxn ang="0">
                <a:pos x="48" y="141"/>
              </a:cxn>
              <a:cxn ang="0">
                <a:pos x="29" y="140"/>
              </a:cxn>
              <a:cxn ang="0">
                <a:pos x="15" y="139"/>
              </a:cxn>
              <a:cxn ang="0">
                <a:pos x="10" y="137"/>
              </a:cxn>
              <a:cxn ang="0">
                <a:pos x="11" y="154"/>
              </a:cxn>
              <a:cxn ang="0">
                <a:pos x="0" y="162"/>
              </a:cxn>
              <a:cxn ang="0">
                <a:pos x="0" y="162"/>
              </a:cxn>
              <a:cxn ang="0">
                <a:pos x="2" y="175"/>
              </a:cxn>
              <a:cxn ang="0">
                <a:pos x="6" y="187"/>
              </a:cxn>
              <a:cxn ang="0">
                <a:pos x="11" y="196"/>
              </a:cxn>
            </a:cxnLst>
            <a:rect l="0" t="0" r="r" b="b"/>
            <a:pathLst>
              <a:path w="273" h="211">
                <a:moveTo>
                  <a:pt x="11" y="196"/>
                </a:moveTo>
                <a:cubicBezTo>
                  <a:pt x="38" y="204"/>
                  <a:pt x="38" y="204"/>
                  <a:pt x="38" y="204"/>
                </a:cubicBezTo>
                <a:cubicBezTo>
                  <a:pt x="42" y="205"/>
                  <a:pt x="49" y="204"/>
                  <a:pt x="53" y="207"/>
                </a:cubicBezTo>
                <a:cubicBezTo>
                  <a:pt x="59" y="211"/>
                  <a:pt x="71" y="206"/>
                  <a:pt x="78" y="206"/>
                </a:cubicBezTo>
                <a:cubicBezTo>
                  <a:pt x="94" y="206"/>
                  <a:pt x="81" y="195"/>
                  <a:pt x="88" y="192"/>
                </a:cubicBezTo>
                <a:cubicBezTo>
                  <a:pt x="95" y="186"/>
                  <a:pt x="100" y="190"/>
                  <a:pt x="106" y="193"/>
                </a:cubicBezTo>
                <a:cubicBezTo>
                  <a:pt x="112" y="197"/>
                  <a:pt x="108" y="186"/>
                  <a:pt x="104" y="184"/>
                </a:cubicBezTo>
                <a:cubicBezTo>
                  <a:pt x="101" y="182"/>
                  <a:pt x="96" y="176"/>
                  <a:pt x="95" y="173"/>
                </a:cubicBezTo>
                <a:cubicBezTo>
                  <a:pt x="91" y="162"/>
                  <a:pt x="81" y="160"/>
                  <a:pt x="81" y="148"/>
                </a:cubicBezTo>
                <a:cubicBezTo>
                  <a:pt x="81" y="143"/>
                  <a:pt x="87" y="131"/>
                  <a:pt x="93" y="132"/>
                </a:cubicBezTo>
                <a:cubicBezTo>
                  <a:pt x="101" y="134"/>
                  <a:pt x="101" y="137"/>
                  <a:pt x="107" y="130"/>
                </a:cubicBezTo>
                <a:cubicBezTo>
                  <a:pt x="116" y="119"/>
                  <a:pt x="118" y="127"/>
                  <a:pt x="132" y="123"/>
                </a:cubicBezTo>
                <a:cubicBezTo>
                  <a:pt x="149" y="118"/>
                  <a:pt x="164" y="108"/>
                  <a:pt x="182" y="109"/>
                </a:cubicBezTo>
                <a:cubicBezTo>
                  <a:pt x="194" y="111"/>
                  <a:pt x="202" y="109"/>
                  <a:pt x="213" y="106"/>
                </a:cubicBezTo>
                <a:cubicBezTo>
                  <a:pt x="222" y="104"/>
                  <a:pt x="229" y="106"/>
                  <a:pt x="237" y="103"/>
                </a:cubicBezTo>
                <a:cubicBezTo>
                  <a:pt x="242" y="102"/>
                  <a:pt x="263" y="96"/>
                  <a:pt x="260" y="89"/>
                </a:cubicBezTo>
                <a:cubicBezTo>
                  <a:pt x="255" y="78"/>
                  <a:pt x="257" y="74"/>
                  <a:pt x="268" y="68"/>
                </a:cubicBezTo>
                <a:cubicBezTo>
                  <a:pt x="273" y="66"/>
                  <a:pt x="273" y="66"/>
                  <a:pt x="273" y="66"/>
                </a:cubicBezTo>
                <a:cubicBezTo>
                  <a:pt x="273" y="66"/>
                  <a:pt x="273" y="66"/>
                  <a:pt x="273" y="66"/>
                </a:cubicBezTo>
                <a:cubicBezTo>
                  <a:pt x="265" y="57"/>
                  <a:pt x="265" y="57"/>
                  <a:pt x="265" y="57"/>
                </a:cubicBezTo>
                <a:cubicBezTo>
                  <a:pt x="260" y="53"/>
                  <a:pt x="256" y="49"/>
                  <a:pt x="253" y="44"/>
                </a:cubicBezTo>
                <a:cubicBezTo>
                  <a:pt x="249" y="38"/>
                  <a:pt x="246" y="41"/>
                  <a:pt x="240" y="42"/>
                </a:cubicBezTo>
                <a:cubicBezTo>
                  <a:pt x="234" y="43"/>
                  <a:pt x="222" y="29"/>
                  <a:pt x="220" y="24"/>
                </a:cubicBezTo>
                <a:cubicBezTo>
                  <a:pt x="216" y="16"/>
                  <a:pt x="211" y="19"/>
                  <a:pt x="203" y="17"/>
                </a:cubicBezTo>
                <a:cubicBezTo>
                  <a:pt x="194" y="14"/>
                  <a:pt x="203" y="0"/>
                  <a:pt x="190" y="4"/>
                </a:cubicBezTo>
                <a:cubicBezTo>
                  <a:pt x="150" y="16"/>
                  <a:pt x="150" y="16"/>
                  <a:pt x="150" y="16"/>
                </a:cubicBezTo>
                <a:cubicBezTo>
                  <a:pt x="142" y="19"/>
                  <a:pt x="135" y="23"/>
                  <a:pt x="127" y="18"/>
                </a:cubicBezTo>
                <a:cubicBezTo>
                  <a:pt x="122" y="16"/>
                  <a:pt x="115" y="8"/>
                  <a:pt x="109" y="7"/>
                </a:cubicBezTo>
                <a:cubicBezTo>
                  <a:pt x="107" y="7"/>
                  <a:pt x="103" y="12"/>
                  <a:pt x="101" y="14"/>
                </a:cubicBezTo>
                <a:cubicBezTo>
                  <a:pt x="95" y="18"/>
                  <a:pt x="92" y="18"/>
                  <a:pt x="86" y="21"/>
                </a:cubicBezTo>
                <a:cubicBezTo>
                  <a:pt x="79" y="24"/>
                  <a:pt x="76" y="32"/>
                  <a:pt x="69" y="36"/>
                </a:cubicBezTo>
                <a:cubicBezTo>
                  <a:pt x="61" y="40"/>
                  <a:pt x="51" y="47"/>
                  <a:pt x="52" y="57"/>
                </a:cubicBezTo>
                <a:cubicBezTo>
                  <a:pt x="53" y="62"/>
                  <a:pt x="52" y="64"/>
                  <a:pt x="50" y="69"/>
                </a:cubicBezTo>
                <a:cubicBezTo>
                  <a:pt x="48" y="73"/>
                  <a:pt x="50" y="76"/>
                  <a:pt x="50" y="80"/>
                </a:cubicBezTo>
                <a:cubicBezTo>
                  <a:pt x="52" y="90"/>
                  <a:pt x="47" y="97"/>
                  <a:pt x="50" y="107"/>
                </a:cubicBezTo>
                <a:cubicBezTo>
                  <a:pt x="53" y="119"/>
                  <a:pt x="53" y="119"/>
                  <a:pt x="53" y="119"/>
                </a:cubicBezTo>
                <a:cubicBezTo>
                  <a:pt x="53" y="122"/>
                  <a:pt x="54" y="123"/>
                  <a:pt x="53" y="125"/>
                </a:cubicBezTo>
                <a:cubicBezTo>
                  <a:pt x="52" y="127"/>
                  <a:pt x="51" y="129"/>
                  <a:pt x="50" y="131"/>
                </a:cubicBezTo>
                <a:cubicBezTo>
                  <a:pt x="48" y="134"/>
                  <a:pt x="50" y="138"/>
                  <a:pt x="48" y="141"/>
                </a:cubicBezTo>
                <a:cubicBezTo>
                  <a:pt x="44" y="147"/>
                  <a:pt x="33" y="141"/>
                  <a:pt x="29" y="140"/>
                </a:cubicBezTo>
                <a:cubicBezTo>
                  <a:pt x="24" y="138"/>
                  <a:pt x="20" y="142"/>
                  <a:pt x="15" y="139"/>
                </a:cubicBezTo>
                <a:cubicBezTo>
                  <a:pt x="14" y="138"/>
                  <a:pt x="10" y="134"/>
                  <a:pt x="10" y="137"/>
                </a:cubicBezTo>
                <a:cubicBezTo>
                  <a:pt x="10" y="141"/>
                  <a:pt x="13" y="151"/>
                  <a:pt x="11" y="154"/>
                </a:cubicBezTo>
                <a:cubicBezTo>
                  <a:pt x="8" y="159"/>
                  <a:pt x="7" y="161"/>
                  <a:pt x="0" y="162"/>
                </a:cubicBezTo>
                <a:cubicBezTo>
                  <a:pt x="0" y="162"/>
                  <a:pt x="0" y="162"/>
                  <a:pt x="0" y="162"/>
                </a:cubicBezTo>
                <a:cubicBezTo>
                  <a:pt x="2" y="175"/>
                  <a:pt x="2" y="175"/>
                  <a:pt x="2" y="175"/>
                </a:cubicBezTo>
                <a:cubicBezTo>
                  <a:pt x="2" y="179"/>
                  <a:pt x="4" y="184"/>
                  <a:pt x="6" y="187"/>
                </a:cubicBezTo>
                <a:cubicBezTo>
                  <a:pt x="9" y="190"/>
                  <a:pt x="11" y="192"/>
                  <a:pt x="11" y="196"/>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3" name="Freeform 71"/>
          <p:cNvSpPr>
            <a:spLocks/>
          </p:cNvSpPr>
          <p:nvPr/>
        </p:nvSpPr>
        <p:spPr bwMode="auto">
          <a:xfrm>
            <a:off x="5855710" y="2869753"/>
            <a:ext cx="1461098" cy="1505374"/>
          </a:xfrm>
          <a:custGeom>
            <a:avLst/>
            <a:gdLst/>
            <a:ahLst/>
            <a:cxnLst>
              <a:cxn ang="0">
                <a:pos x="21" y="368"/>
              </a:cxn>
              <a:cxn ang="0">
                <a:pos x="33" y="376"/>
              </a:cxn>
              <a:cxn ang="0">
                <a:pos x="85" y="378"/>
              </a:cxn>
              <a:cxn ang="0">
                <a:pos x="117" y="422"/>
              </a:cxn>
              <a:cxn ang="0">
                <a:pos x="154" y="461"/>
              </a:cxn>
              <a:cxn ang="0">
                <a:pos x="171" y="480"/>
              </a:cxn>
              <a:cxn ang="0">
                <a:pos x="182" y="491"/>
              </a:cxn>
              <a:cxn ang="0">
                <a:pos x="193" y="483"/>
              </a:cxn>
              <a:cxn ang="0">
                <a:pos x="197" y="468"/>
              </a:cxn>
              <a:cxn ang="0">
                <a:pos x="230" y="470"/>
              </a:cxn>
              <a:cxn ang="0">
                <a:pos x="235" y="454"/>
              </a:cxn>
              <a:cxn ang="0">
                <a:pos x="232" y="436"/>
              </a:cxn>
              <a:cxn ang="0">
                <a:pos x="232" y="398"/>
              </a:cxn>
              <a:cxn ang="0">
                <a:pos x="251" y="365"/>
              </a:cxn>
              <a:cxn ang="0">
                <a:pos x="283" y="343"/>
              </a:cxn>
              <a:cxn ang="0">
                <a:pos x="309" y="347"/>
              </a:cxn>
              <a:cxn ang="0">
                <a:pos x="372" y="333"/>
              </a:cxn>
              <a:cxn ang="0">
                <a:pos x="402" y="353"/>
              </a:cxn>
              <a:cxn ang="0">
                <a:pos x="435" y="373"/>
              </a:cxn>
              <a:cxn ang="0">
                <a:pos x="455" y="395"/>
              </a:cxn>
              <a:cxn ang="0">
                <a:pos x="464" y="381"/>
              </a:cxn>
              <a:cxn ang="0">
                <a:pos x="478" y="363"/>
              </a:cxn>
              <a:cxn ang="0">
                <a:pos x="470" y="352"/>
              </a:cxn>
              <a:cxn ang="0">
                <a:pos x="462" y="331"/>
              </a:cxn>
              <a:cxn ang="0">
                <a:pos x="472" y="310"/>
              </a:cxn>
              <a:cxn ang="0">
                <a:pos x="456" y="281"/>
              </a:cxn>
              <a:cxn ang="0">
                <a:pos x="430" y="261"/>
              </a:cxn>
              <a:cxn ang="0">
                <a:pos x="420" y="243"/>
              </a:cxn>
              <a:cxn ang="0">
                <a:pos x="425" y="236"/>
              </a:cxn>
              <a:cxn ang="0">
                <a:pos x="411" y="225"/>
              </a:cxn>
              <a:cxn ang="0">
                <a:pos x="370" y="228"/>
              </a:cxn>
              <a:cxn ang="0">
                <a:pos x="345" y="253"/>
              </a:cxn>
              <a:cxn ang="0">
                <a:pos x="307" y="248"/>
              </a:cxn>
              <a:cxn ang="0">
                <a:pos x="305" y="207"/>
              </a:cxn>
              <a:cxn ang="0">
                <a:pos x="291" y="199"/>
              </a:cxn>
              <a:cxn ang="0">
                <a:pos x="312" y="140"/>
              </a:cxn>
              <a:cxn ang="0">
                <a:pos x="340" y="117"/>
              </a:cxn>
              <a:cxn ang="0">
                <a:pos x="316" y="91"/>
              </a:cxn>
              <a:cxn ang="0">
                <a:pos x="302" y="36"/>
              </a:cxn>
              <a:cxn ang="0">
                <a:pos x="283" y="22"/>
              </a:cxn>
              <a:cxn ang="0">
                <a:pos x="268" y="12"/>
              </a:cxn>
              <a:cxn ang="0">
                <a:pos x="237" y="2"/>
              </a:cxn>
              <a:cxn ang="0">
                <a:pos x="229" y="30"/>
              </a:cxn>
              <a:cxn ang="0">
                <a:pos x="200" y="52"/>
              </a:cxn>
              <a:cxn ang="0">
                <a:pos x="179" y="59"/>
              </a:cxn>
              <a:cxn ang="0">
                <a:pos x="140" y="52"/>
              </a:cxn>
              <a:cxn ang="0">
                <a:pos x="88" y="27"/>
              </a:cxn>
              <a:cxn ang="0">
                <a:pos x="81" y="35"/>
              </a:cxn>
              <a:cxn ang="0">
                <a:pos x="62" y="42"/>
              </a:cxn>
              <a:cxn ang="0">
                <a:pos x="54" y="49"/>
              </a:cxn>
              <a:cxn ang="0">
                <a:pos x="62" y="53"/>
              </a:cxn>
              <a:cxn ang="0">
                <a:pos x="68" y="62"/>
              </a:cxn>
              <a:cxn ang="0">
                <a:pos x="52" y="77"/>
              </a:cxn>
              <a:cxn ang="0">
                <a:pos x="47" y="114"/>
              </a:cxn>
              <a:cxn ang="0">
                <a:pos x="19" y="149"/>
              </a:cxn>
              <a:cxn ang="0">
                <a:pos x="1" y="176"/>
              </a:cxn>
              <a:cxn ang="0">
                <a:pos x="4" y="183"/>
              </a:cxn>
              <a:cxn ang="0">
                <a:pos x="35" y="252"/>
              </a:cxn>
              <a:cxn ang="0">
                <a:pos x="26" y="295"/>
              </a:cxn>
              <a:cxn ang="0">
                <a:pos x="14" y="332"/>
              </a:cxn>
            </a:cxnLst>
            <a:rect l="0" t="0" r="r" b="b"/>
            <a:pathLst>
              <a:path w="478" h="491">
                <a:moveTo>
                  <a:pt x="15" y="357"/>
                </a:moveTo>
                <a:cubicBezTo>
                  <a:pt x="16" y="361"/>
                  <a:pt x="18" y="365"/>
                  <a:pt x="21" y="368"/>
                </a:cubicBezTo>
                <a:cubicBezTo>
                  <a:pt x="22" y="370"/>
                  <a:pt x="26" y="368"/>
                  <a:pt x="28" y="370"/>
                </a:cubicBezTo>
                <a:cubicBezTo>
                  <a:pt x="30" y="372"/>
                  <a:pt x="30" y="374"/>
                  <a:pt x="33" y="376"/>
                </a:cubicBezTo>
                <a:cubicBezTo>
                  <a:pt x="39" y="379"/>
                  <a:pt x="49" y="376"/>
                  <a:pt x="55" y="377"/>
                </a:cubicBezTo>
                <a:cubicBezTo>
                  <a:pt x="67" y="378"/>
                  <a:pt x="77" y="368"/>
                  <a:pt x="85" y="378"/>
                </a:cubicBezTo>
                <a:cubicBezTo>
                  <a:pt x="92" y="386"/>
                  <a:pt x="96" y="395"/>
                  <a:pt x="100" y="403"/>
                </a:cubicBezTo>
                <a:cubicBezTo>
                  <a:pt x="102" y="411"/>
                  <a:pt x="113" y="416"/>
                  <a:pt x="117" y="422"/>
                </a:cubicBezTo>
                <a:cubicBezTo>
                  <a:pt x="123" y="432"/>
                  <a:pt x="134" y="439"/>
                  <a:pt x="142" y="447"/>
                </a:cubicBezTo>
                <a:cubicBezTo>
                  <a:pt x="146" y="452"/>
                  <a:pt x="151" y="455"/>
                  <a:pt x="154" y="461"/>
                </a:cubicBezTo>
                <a:cubicBezTo>
                  <a:pt x="156" y="466"/>
                  <a:pt x="160" y="473"/>
                  <a:pt x="165" y="475"/>
                </a:cubicBezTo>
                <a:cubicBezTo>
                  <a:pt x="168" y="476"/>
                  <a:pt x="169" y="478"/>
                  <a:pt x="171" y="480"/>
                </a:cubicBezTo>
                <a:cubicBezTo>
                  <a:pt x="173" y="482"/>
                  <a:pt x="177" y="481"/>
                  <a:pt x="180" y="484"/>
                </a:cubicBezTo>
                <a:cubicBezTo>
                  <a:pt x="182" y="485"/>
                  <a:pt x="182" y="489"/>
                  <a:pt x="182" y="491"/>
                </a:cubicBezTo>
                <a:cubicBezTo>
                  <a:pt x="182" y="491"/>
                  <a:pt x="182" y="491"/>
                  <a:pt x="182" y="491"/>
                </a:cubicBezTo>
                <a:cubicBezTo>
                  <a:pt x="189" y="490"/>
                  <a:pt x="190" y="488"/>
                  <a:pt x="193" y="483"/>
                </a:cubicBezTo>
                <a:cubicBezTo>
                  <a:pt x="195" y="480"/>
                  <a:pt x="192" y="470"/>
                  <a:pt x="192" y="466"/>
                </a:cubicBezTo>
                <a:cubicBezTo>
                  <a:pt x="192" y="463"/>
                  <a:pt x="196" y="467"/>
                  <a:pt x="197" y="468"/>
                </a:cubicBezTo>
                <a:cubicBezTo>
                  <a:pt x="202" y="471"/>
                  <a:pt x="206" y="467"/>
                  <a:pt x="211" y="469"/>
                </a:cubicBezTo>
                <a:cubicBezTo>
                  <a:pt x="215" y="470"/>
                  <a:pt x="226" y="476"/>
                  <a:pt x="230" y="470"/>
                </a:cubicBezTo>
                <a:cubicBezTo>
                  <a:pt x="232" y="467"/>
                  <a:pt x="230" y="463"/>
                  <a:pt x="232" y="460"/>
                </a:cubicBezTo>
                <a:cubicBezTo>
                  <a:pt x="233" y="458"/>
                  <a:pt x="234" y="456"/>
                  <a:pt x="235" y="454"/>
                </a:cubicBezTo>
                <a:cubicBezTo>
                  <a:pt x="236" y="452"/>
                  <a:pt x="235" y="451"/>
                  <a:pt x="235" y="448"/>
                </a:cubicBezTo>
                <a:cubicBezTo>
                  <a:pt x="232" y="436"/>
                  <a:pt x="232" y="436"/>
                  <a:pt x="232" y="436"/>
                </a:cubicBezTo>
                <a:cubicBezTo>
                  <a:pt x="229" y="426"/>
                  <a:pt x="234" y="419"/>
                  <a:pt x="232" y="409"/>
                </a:cubicBezTo>
                <a:cubicBezTo>
                  <a:pt x="232" y="405"/>
                  <a:pt x="230" y="402"/>
                  <a:pt x="232" y="398"/>
                </a:cubicBezTo>
                <a:cubicBezTo>
                  <a:pt x="234" y="393"/>
                  <a:pt x="235" y="391"/>
                  <a:pt x="234" y="386"/>
                </a:cubicBezTo>
                <a:cubicBezTo>
                  <a:pt x="233" y="376"/>
                  <a:pt x="243" y="369"/>
                  <a:pt x="251" y="365"/>
                </a:cubicBezTo>
                <a:cubicBezTo>
                  <a:pt x="258" y="361"/>
                  <a:pt x="261" y="353"/>
                  <a:pt x="268" y="350"/>
                </a:cubicBezTo>
                <a:cubicBezTo>
                  <a:pt x="274" y="347"/>
                  <a:pt x="277" y="347"/>
                  <a:pt x="283" y="343"/>
                </a:cubicBezTo>
                <a:cubicBezTo>
                  <a:pt x="285" y="341"/>
                  <a:pt x="289" y="336"/>
                  <a:pt x="291" y="336"/>
                </a:cubicBezTo>
                <a:cubicBezTo>
                  <a:pt x="297" y="337"/>
                  <a:pt x="304" y="345"/>
                  <a:pt x="309" y="347"/>
                </a:cubicBezTo>
                <a:cubicBezTo>
                  <a:pt x="317" y="352"/>
                  <a:pt x="324" y="348"/>
                  <a:pt x="332" y="345"/>
                </a:cubicBezTo>
                <a:cubicBezTo>
                  <a:pt x="372" y="333"/>
                  <a:pt x="372" y="333"/>
                  <a:pt x="372" y="333"/>
                </a:cubicBezTo>
                <a:cubicBezTo>
                  <a:pt x="385" y="329"/>
                  <a:pt x="376" y="343"/>
                  <a:pt x="385" y="346"/>
                </a:cubicBezTo>
                <a:cubicBezTo>
                  <a:pt x="393" y="348"/>
                  <a:pt x="398" y="345"/>
                  <a:pt x="402" y="353"/>
                </a:cubicBezTo>
                <a:cubicBezTo>
                  <a:pt x="404" y="358"/>
                  <a:pt x="416" y="372"/>
                  <a:pt x="422" y="371"/>
                </a:cubicBezTo>
                <a:cubicBezTo>
                  <a:pt x="428" y="370"/>
                  <a:pt x="431" y="367"/>
                  <a:pt x="435" y="373"/>
                </a:cubicBezTo>
                <a:cubicBezTo>
                  <a:pt x="438" y="378"/>
                  <a:pt x="442" y="382"/>
                  <a:pt x="447" y="386"/>
                </a:cubicBezTo>
                <a:cubicBezTo>
                  <a:pt x="455" y="395"/>
                  <a:pt x="455" y="395"/>
                  <a:pt x="455" y="395"/>
                </a:cubicBezTo>
                <a:cubicBezTo>
                  <a:pt x="455" y="395"/>
                  <a:pt x="455" y="395"/>
                  <a:pt x="455" y="395"/>
                </a:cubicBezTo>
                <a:cubicBezTo>
                  <a:pt x="464" y="381"/>
                  <a:pt x="464" y="381"/>
                  <a:pt x="464" y="381"/>
                </a:cubicBezTo>
                <a:cubicBezTo>
                  <a:pt x="478" y="363"/>
                  <a:pt x="478" y="363"/>
                  <a:pt x="478" y="363"/>
                </a:cubicBezTo>
                <a:cubicBezTo>
                  <a:pt x="478" y="363"/>
                  <a:pt x="478" y="363"/>
                  <a:pt x="478" y="363"/>
                </a:cubicBezTo>
                <a:cubicBezTo>
                  <a:pt x="475" y="359"/>
                  <a:pt x="475" y="359"/>
                  <a:pt x="475" y="359"/>
                </a:cubicBezTo>
                <a:cubicBezTo>
                  <a:pt x="473" y="357"/>
                  <a:pt x="472" y="354"/>
                  <a:pt x="470" y="352"/>
                </a:cubicBezTo>
                <a:cubicBezTo>
                  <a:pt x="468" y="350"/>
                  <a:pt x="465" y="349"/>
                  <a:pt x="464" y="346"/>
                </a:cubicBezTo>
                <a:cubicBezTo>
                  <a:pt x="461" y="339"/>
                  <a:pt x="469" y="338"/>
                  <a:pt x="462" y="331"/>
                </a:cubicBezTo>
                <a:cubicBezTo>
                  <a:pt x="458" y="328"/>
                  <a:pt x="462" y="326"/>
                  <a:pt x="465" y="323"/>
                </a:cubicBezTo>
                <a:cubicBezTo>
                  <a:pt x="468" y="319"/>
                  <a:pt x="471" y="315"/>
                  <a:pt x="472" y="310"/>
                </a:cubicBezTo>
                <a:cubicBezTo>
                  <a:pt x="475" y="302"/>
                  <a:pt x="467" y="299"/>
                  <a:pt x="465" y="292"/>
                </a:cubicBezTo>
                <a:cubicBezTo>
                  <a:pt x="462" y="288"/>
                  <a:pt x="459" y="285"/>
                  <a:pt x="456" y="281"/>
                </a:cubicBezTo>
                <a:cubicBezTo>
                  <a:pt x="454" y="278"/>
                  <a:pt x="452" y="274"/>
                  <a:pt x="449" y="271"/>
                </a:cubicBezTo>
                <a:cubicBezTo>
                  <a:pt x="444" y="264"/>
                  <a:pt x="435" y="272"/>
                  <a:pt x="430" y="261"/>
                </a:cubicBezTo>
                <a:cubicBezTo>
                  <a:pt x="428" y="256"/>
                  <a:pt x="423" y="257"/>
                  <a:pt x="420" y="254"/>
                </a:cubicBezTo>
                <a:cubicBezTo>
                  <a:pt x="417" y="249"/>
                  <a:pt x="412" y="246"/>
                  <a:pt x="420" y="243"/>
                </a:cubicBezTo>
                <a:cubicBezTo>
                  <a:pt x="424" y="241"/>
                  <a:pt x="424" y="239"/>
                  <a:pt x="425" y="236"/>
                </a:cubicBezTo>
                <a:cubicBezTo>
                  <a:pt x="425" y="236"/>
                  <a:pt x="425" y="236"/>
                  <a:pt x="425" y="236"/>
                </a:cubicBezTo>
                <a:cubicBezTo>
                  <a:pt x="419" y="235"/>
                  <a:pt x="419" y="235"/>
                  <a:pt x="419" y="235"/>
                </a:cubicBezTo>
                <a:cubicBezTo>
                  <a:pt x="414" y="236"/>
                  <a:pt x="414" y="228"/>
                  <a:pt x="411" y="225"/>
                </a:cubicBezTo>
                <a:cubicBezTo>
                  <a:pt x="407" y="222"/>
                  <a:pt x="398" y="226"/>
                  <a:pt x="394" y="227"/>
                </a:cubicBezTo>
                <a:cubicBezTo>
                  <a:pt x="384" y="229"/>
                  <a:pt x="380" y="238"/>
                  <a:pt x="370" y="228"/>
                </a:cubicBezTo>
                <a:cubicBezTo>
                  <a:pt x="365" y="222"/>
                  <a:pt x="351" y="232"/>
                  <a:pt x="348" y="238"/>
                </a:cubicBezTo>
                <a:cubicBezTo>
                  <a:pt x="346" y="242"/>
                  <a:pt x="350" y="253"/>
                  <a:pt x="345" y="253"/>
                </a:cubicBezTo>
                <a:cubicBezTo>
                  <a:pt x="337" y="253"/>
                  <a:pt x="330" y="254"/>
                  <a:pt x="324" y="248"/>
                </a:cubicBezTo>
                <a:cubicBezTo>
                  <a:pt x="318" y="242"/>
                  <a:pt x="311" y="234"/>
                  <a:pt x="307" y="248"/>
                </a:cubicBezTo>
                <a:cubicBezTo>
                  <a:pt x="305" y="248"/>
                  <a:pt x="308" y="234"/>
                  <a:pt x="308" y="231"/>
                </a:cubicBezTo>
                <a:cubicBezTo>
                  <a:pt x="308" y="225"/>
                  <a:pt x="308" y="212"/>
                  <a:pt x="305" y="207"/>
                </a:cubicBezTo>
                <a:cubicBezTo>
                  <a:pt x="304" y="205"/>
                  <a:pt x="303" y="199"/>
                  <a:pt x="301" y="199"/>
                </a:cubicBezTo>
                <a:cubicBezTo>
                  <a:pt x="299" y="199"/>
                  <a:pt x="293" y="200"/>
                  <a:pt x="291" y="199"/>
                </a:cubicBezTo>
                <a:cubicBezTo>
                  <a:pt x="291" y="199"/>
                  <a:pt x="291" y="199"/>
                  <a:pt x="291" y="199"/>
                </a:cubicBezTo>
                <a:cubicBezTo>
                  <a:pt x="288" y="196"/>
                  <a:pt x="310" y="148"/>
                  <a:pt x="312" y="140"/>
                </a:cubicBezTo>
                <a:cubicBezTo>
                  <a:pt x="314" y="133"/>
                  <a:pt x="314" y="126"/>
                  <a:pt x="316" y="120"/>
                </a:cubicBezTo>
                <a:cubicBezTo>
                  <a:pt x="340" y="117"/>
                  <a:pt x="340" y="117"/>
                  <a:pt x="340" y="117"/>
                </a:cubicBezTo>
                <a:cubicBezTo>
                  <a:pt x="340" y="117"/>
                  <a:pt x="340" y="117"/>
                  <a:pt x="340" y="117"/>
                </a:cubicBezTo>
                <a:cubicBezTo>
                  <a:pt x="334" y="106"/>
                  <a:pt x="320" y="103"/>
                  <a:pt x="316" y="91"/>
                </a:cubicBezTo>
                <a:cubicBezTo>
                  <a:pt x="312" y="79"/>
                  <a:pt x="322" y="66"/>
                  <a:pt x="323" y="54"/>
                </a:cubicBezTo>
                <a:cubicBezTo>
                  <a:pt x="320" y="46"/>
                  <a:pt x="315" y="27"/>
                  <a:pt x="302" y="36"/>
                </a:cubicBezTo>
                <a:cubicBezTo>
                  <a:pt x="297" y="40"/>
                  <a:pt x="297" y="35"/>
                  <a:pt x="295" y="32"/>
                </a:cubicBezTo>
                <a:cubicBezTo>
                  <a:pt x="292" y="28"/>
                  <a:pt x="287" y="26"/>
                  <a:pt x="283" y="22"/>
                </a:cubicBezTo>
                <a:cubicBezTo>
                  <a:pt x="276" y="13"/>
                  <a:pt x="284" y="12"/>
                  <a:pt x="284" y="5"/>
                </a:cubicBezTo>
                <a:cubicBezTo>
                  <a:pt x="282" y="3"/>
                  <a:pt x="273" y="12"/>
                  <a:pt x="268" y="12"/>
                </a:cubicBezTo>
                <a:cubicBezTo>
                  <a:pt x="260" y="11"/>
                  <a:pt x="259" y="6"/>
                  <a:pt x="250" y="6"/>
                </a:cubicBezTo>
                <a:cubicBezTo>
                  <a:pt x="247" y="6"/>
                  <a:pt x="240" y="0"/>
                  <a:pt x="237" y="2"/>
                </a:cubicBezTo>
                <a:cubicBezTo>
                  <a:pt x="235" y="5"/>
                  <a:pt x="236" y="13"/>
                  <a:pt x="238" y="15"/>
                </a:cubicBezTo>
                <a:cubicBezTo>
                  <a:pt x="244" y="25"/>
                  <a:pt x="239" y="26"/>
                  <a:pt x="229" y="30"/>
                </a:cubicBezTo>
                <a:cubicBezTo>
                  <a:pt x="222" y="33"/>
                  <a:pt x="216" y="35"/>
                  <a:pt x="210" y="39"/>
                </a:cubicBezTo>
                <a:cubicBezTo>
                  <a:pt x="206" y="43"/>
                  <a:pt x="205" y="49"/>
                  <a:pt x="200" y="52"/>
                </a:cubicBezTo>
                <a:cubicBezTo>
                  <a:pt x="196" y="55"/>
                  <a:pt x="194" y="51"/>
                  <a:pt x="191" y="52"/>
                </a:cubicBezTo>
                <a:cubicBezTo>
                  <a:pt x="187" y="52"/>
                  <a:pt x="183" y="58"/>
                  <a:pt x="179" y="59"/>
                </a:cubicBezTo>
                <a:cubicBezTo>
                  <a:pt x="171" y="63"/>
                  <a:pt x="170" y="51"/>
                  <a:pt x="162" y="54"/>
                </a:cubicBezTo>
                <a:cubicBezTo>
                  <a:pt x="151" y="58"/>
                  <a:pt x="150" y="46"/>
                  <a:pt x="140" y="52"/>
                </a:cubicBezTo>
                <a:cubicBezTo>
                  <a:pt x="135" y="55"/>
                  <a:pt x="130" y="61"/>
                  <a:pt x="125" y="62"/>
                </a:cubicBezTo>
                <a:cubicBezTo>
                  <a:pt x="88" y="27"/>
                  <a:pt x="88" y="27"/>
                  <a:pt x="88" y="27"/>
                </a:cubicBezTo>
                <a:cubicBezTo>
                  <a:pt x="88" y="27"/>
                  <a:pt x="88" y="27"/>
                  <a:pt x="88" y="27"/>
                </a:cubicBezTo>
                <a:cubicBezTo>
                  <a:pt x="87" y="29"/>
                  <a:pt x="82" y="33"/>
                  <a:pt x="81" y="35"/>
                </a:cubicBezTo>
                <a:cubicBezTo>
                  <a:pt x="77" y="38"/>
                  <a:pt x="75" y="40"/>
                  <a:pt x="70" y="41"/>
                </a:cubicBezTo>
                <a:cubicBezTo>
                  <a:pt x="68" y="41"/>
                  <a:pt x="64" y="41"/>
                  <a:pt x="62" y="42"/>
                </a:cubicBezTo>
                <a:cubicBezTo>
                  <a:pt x="57" y="43"/>
                  <a:pt x="56" y="44"/>
                  <a:pt x="54" y="49"/>
                </a:cubicBezTo>
                <a:cubicBezTo>
                  <a:pt x="54" y="49"/>
                  <a:pt x="54" y="49"/>
                  <a:pt x="54" y="49"/>
                </a:cubicBezTo>
                <a:cubicBezTo>
                  <a:pt x="56" y="53"/>
                  <a:pt x="56" y="53"/>
                  <a:pt x="56" y="53"/>
                </a:cubicBezTo>
                <a:cubicBezTo>
                  <a:pt x="58" y="54"/>
                  <a:pt x="60" y="53"/>
                  <a:pt x="62" y="53"/>
                </a:cubicBezTo>
                <a:cubicBezTo>
                  <a:pt x="63" y="53"/>
                  <a:pt x="65" y="53"/>
                  <a:pt x="66" y="53"/>
                </a:cubicBezTo>
                <a:cubicBezTo>
                  <a:pt x="71" y="53"/>
                  <a:pt x="69" y="59"/>
                  <a:pt x="68" y="62"/>
                </a:cubicBezTo>
                <a:cubicBezTo>
                  <a:pt x="65" y="65"/>
                  <a:pt x="60" y="64"/>
                  <a:pt x="56" y="65"/>
                </a:cubicBezTo>
                <a:cubicBezTo>
                  <a:pt x="53" y="67"/>
                  <a:pt x="53" y="74"/>
                  <a:pt x="52" y="77"/>
                </a:cubicBezTo>
                <a:cubicBezTo>
                  <a:pt x="51" y="84"/>
                  <a:pt x="55" y="93"/>
                  <a:pt x="49" y="99"/>
                </a:cubicBezTo>
                <a:cubicBezTo>
                  <a:pt x="45" y="103"/>
                  <a:pt x="43" y="109"/>
                  <a:pt x="47" y="114"/>
                </a:cubicBezTo>
                <a:cubicBezTo>
                  <a:pt x="55" y="124"/>
                  <a:pt x="49" y="122"/>
                  <a:pt x="43" y="131"/>
                </a:cubicBezTo>
                <a:cubicBezTo>
                  <a:pt x="36" y="138"/>
                  <a:pt x="27" y="143"/>
                  <a:pt x="19" y="149"/>
                </a:cubicBezTo>
                <a:cubicBezTo>
                  <a:pt x="15" y="151"/>
                  <a:pt x="4" y="159"/>
                  <a:pt x="2" y="163"/>
                </a:cubicBezTo>
                <a:cubicBezTo>
                  <a:pt x="0" y="167"/>
                  <a:pt x="3" y="174"/>
                  <a:pt x="1" y="176"/>
                </a:cubicBezTo>
                <a:cubicBezTo>
                  <a:pt x="1" y="176"/>
                  <a:pt x="1" y="176"/>
                  <a:pt x="1" y="176"/>
                </a:cubicBezTo>
                <a:cubicBezTo>
                  <a:pt x="4" y="183"/>
                  <a:pt x="4" y="183"/>
                  <a:pt x="4" y="183"/>
                </a:cubicBezTo>
                <a:cubicBezTo>
                  <a:pt x="4" y="199"/>
                  <a:pt x="29" y="202"/>
                  <a:pt x="36" y="213"/>
                </a:cubicBezTo>
                <a:cubicBezTo>
                  <a:pt x="41" y="222"/>
                  <a:pt x="40" y="244"/>
                  <a:pt x="35" y="252"/>
                </a:cubicBezTo>
                <a:cubicBezTo>
                  <a:pt x="30" y="259"/>
                  <a:pt x="31" y="269"/>
                  <a:pt x="28" y="276"/>
                </a:cubicBezTo>
                <a:cubicBezTo>
                  <a:pt x="28" y="282"/>
                  <a:pt x="26" y="288"/>
                  <a:pt x="26" y="295"/>
                </a:cubicBezTo>
                <a:cubicBezTo>
                  <a:pt x="26" y="301"/>
                  <a:pt x="29" y="305"/>
                  <a:pt x="21" y="307"/>
                </a:cubicBezTo>
                <a:cubicBezTo>
                  <a:pt x="10" y="308"/>
                  <a:pt x="14" y="324"/>
                  <a:pt x="14" y="332"/>
                </a:cubicBezTo>
                <a:cubicBezTo>
                  <a:pt x="14" y="340"/>
                  <a:pt x="16" y="349"/>
                  <a:pt x="15" y="357"/>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4" name="Freeform 72"/>
          <p:cNvSpPr>
            <a:spLocks/>
          </p:cNvSpPr>
          <p:nvPr/>
        </p:nvSpPr>
        <p:spPr bwMode="auto">
          <a:xfrm>
            <a:off x="5344080" y="3319888"/>
            <a:ext cx="637079" cy="683814"/>
          </a:xfrm>
          <a:custGeom>
            <a:avLst/>
            <a:gdLst/>
            <a:ahLst/>
            <a:cxnLst>
              <a:cxn ang="0">
                <a:pos x="182" y="210"/>
              </a:cxn>
              <a:cxn ang="0">
                <a:pos x="181" y="185"/>
              </a:cxn>
              <a:cxn ang="0">
                <a:pos x="188" y="160"/>
              </a:cxn>
              <a:cxn ang="0">
                <a:pos x="193" y="148"/>
              </a:cxn>
              <a:cxn ang="0">
                <a:pos x="195" y="129"/>
              </a:cxn>
              <a:cxn ang="0">
                <a:pos x="202" y="105"/>
              </a:cxn>
              <a:cxn ang="0">
                <a:pos x="203" y="66"/>
              </a:cxn>
              <a:cxn ang="0">
                <a:pos x="171" y="36"/>
              </a:cxn>
              <a:cxn ang="0">
                <a:pos x="168" y="29"/>
              </a:cxn>
              <a:cxn ang="0">
                <a:pos x="168" y="29"/>
              </a:cxn>
              <a:cxn ang="0">
                <a:pos x="150" y="9"/>
              </a:cxn>
              <a:cxn ang="0">
                <a:pos x="141" y="3"/>
              </a:cxn>
              <a:cxn ang="0">
                <a:pos x="129" y="7"/>
              </a:cxn>
              <a:cxn ang="0">
                <a:pos x="116" y="22"/>
              </a:cxn>
              <a:cxn ang="0">
                <a:pos x="94" y="40"/>
              </a:cxn>
              <a:cxn ang="0">
                <a:pos x="72" y="55"/>
              </a:cxn>
              <a:cxn ang="0">
                <a:pos x="55" y="69"/>
              </a:cxn>
              <a:cxn ang="0">
                <a:pos x="46" y="70"/>
              </a:cxn>
              <a:cxn ang="0">
                <a:pos x="37" y="82"/>
              </a:cxn>
              <a:cxn ang="0">
                <a:pos x="32" y="88"/>
              </a:cxn>
              <a:cxn ang="0">
                <a:pos x="26" y="90"/>
              </a:cxn>
              <a:cxn ang="0">
                <a:pos x="17" y="100"/>
              </a:cxn>
              <a:cxn ang="0">
                <a:pos x="7" y="103"/>
              </a:cxn>
              <a:cxn ang="0">
                <a:pos x="2" y="114"/>
              </a:cxn>
              <a:cxn ang="0">
                <a:pos x="0" y="121"/>
              </a:cxn>
              <a:cxn ang="0">
                <a:pos x="1" y="139"/>
              </a:cxn>
              <a:cxn ang="0">
                <a:pos x="1" y="139"/>
              </a:cxn>
              <a:cxn ang="0">
                <a:pos x="26" y="140"/>
              </a:cxn>
              <a:cxn ang="0">
                <a:pos x="45" y="132"/>
              </a:cxn>
              <a:cxn ang="0">
                <a:pos x="47" y="147"/>
              </a:cxn>
              <a:cxn ang="0">
                <a:pos x="74" y="155"/>
              </a:cxn>
              <a:cxn ang="0">
                <a:pos x="97" y="175"/>
              </a:cxn>
              <a:cxn ang="0">
                <a:pos x="98" y="192"/>
              </a:cxn>
              <a:cxn ang="0">
                <a:pos x="110" y="209"/>
              </a:cxn>
              <a:cxn ang="0">
                <a:pos x="114" y="222"/>
              </a:cxn>
              <a:cxn ang="0">
                <a:pos x="114" y="222"/>
              </a:cxn>
              <a:cxn ang="0">
                <a:pos x="130" y="222"/>
              </a:cxn>
              <a:cxn ang="0">
                <a:pos x="141" y="218"/>
              </a:cxn>
              <a:cxn ang="0">
                <a:pos x="165" y="211"/>
              </a:cxn>
              <a:cxn ang="0">
                <a:pos x="175" y="210"/>
              </a:cxn>
              <a:cxn ang="0">
                <a:pos x="182" y="210"/>
              </a:cxn>
            </a:cxnLst>
            <a:rect l="0" t="0" r="r" b="b"/>
            <a:pathLst>
              <a:path w="208" h="223">
                <a:moveTo>
                  <a:pt x="182" y="210"/>
                </a:moveTo>
                <a:cubicBezTo>
                  <a:pt x="183" y="202"/>
                  <a:pt x="181" y="193"/>
                  <a:pt x="181" y="185"/>
                </a:cubicBezTo>
                <a:cubicBezTo>
                  <a:pt x="181" y="177"/>
                  <a:pt x="177" y="161"/>
                  <a:pt x="188" y="160"/>
                </a:cubicBezTo>
                <a:cubicBezTo>
                  <a:pt x="196" y="158"/>
                  <a:pt x="193" y="154"/>
                  <a:pt x="193" y="148"/>
                </a:cubicBezTo>
                <a:cubicBezTo>
                  <a:pt x="193" y="141"/>
                  <a:pt x="195" y="135"/>
                  <a:pt x="195" y="129"/>
                </a:cubicBezTo>
                <a:cubicBezTo>
                  <a:pt x="198" y="122"/>
                  <a:pt x="197" y="112"/>
                  <a:pt x="202" y="105"/>
                </a:cubicBezTo>
                <a:cubicBezTo>
                  <a:pt x="207" y="97"/>
                  <a:pt x="208" y="75"/>
                  <a:pt x="203" y="66"/>
                </a:cubicBezTo>
                <a:cubicBezTo>
                  <a:pt x="196" y="55"/>
                  <a:pt x="171" y="52"/>
                  <a:pt x="171" y="36"/>
                </a:cubicBezTo>
                <a:cubicBezTo>
                  <a:pt x="168" y="29"/>
                  <a:pt x="168" y="29"/>
                  <a:pt x="168" y="29"/>
                </a:cubicBezTo>
                <a:cubicBezTo>
                  <a:pt x="168" y="29"/>
                  <a:pt x="168" y="29"/>
                  <a:pt x="168" y="29"/>
                </a:cubicBezTo>
                <a:cubicBezTo>
                  <a:pt x="156" y="27"/>
                  <a:pt x="158" y="15"/>
                  <a:pt x="150" y="9"/>
                </a:cubicBezTo>
                <a:cubicBezTo>
                  <a:pt x="148" y="6"/>
                  <a:pt x="144" y="5"/>
                  <a:pt x="141" y="3"/>
                </a:cubicBezTo>
                <a:cubicBezTo>
                  <a:pt x="136" y="0"/>
                  <a:pt x="132" y="2"/>
                  <a:pt x="129" y="7"/>
                </a:cubicBezTo>
                <a:cubicBezTo>
                  <a:pt x="125" y="12"/>
                  <a:pt x="122" y="21"/>
                  <a:pt x="116" y="22"/>
                </a:cubicBezTo>
                <a:cubicBezTo>
                  <a:pt x="109" y="26"/>
                  <a:pt x="97" y="33"/>
                  <a:pt x="94" y="40"/>
                </a:cubicBezTo>
                <a:cubicBezTo>
                  <a:pt x="91" y="50"/>
                  <a:pt x="80" y="49"/>
                  <a:pt x="72" y="55"/>
                </a:cubicBezTo>
                <a:cubicBezTo>
                  <a:pt x="68" y="59"/>
                  <a:pt x="61" y="69"/>
                  <a:pt x="55" y="69"/>
                </a:cubicBezTo>
                <a:cubicBezTo>
                  <a:pt x="51" y="69"/>
                  <a:pt x="49" y="67"/>
                  <a:pt x="46" y="70"/>
                </a:cubicBezTo>
                <a:cubicBezTo>
                  <a:pt x="42" y="74"/>
                  <a:pt x="40" y="78"/>
                  <a:pt x="37" y="82"/>
                </a:cubicBezTo>
                <a:cubicBezTo>
                  <a:pt x="35" y="84"/>
                  <a:pt x="33" y="86"/>
                  <a:pt x="32" y="88"/>
                </a:cubicBezTo>
                <a:cubicBezTo>
                  <a:pt x="30" y="90"/>
                  <a:pt x="28" y="89"/>
                  <a:pt x="26" y="90"/>
                </a:cubicBezTo>
                <a:cubicBezTo>
                  <a:pt x="23" y="93"/>
                  <a:pt x="20" y="98"/>
                  <a:pt x="17" y="100"/>
                </a:cubicBezTo>
                <a:cubicBezTo>
                  <a:pt x="13" y="103"/>
                  <a:pt x="11" y="102"/>
                  <a:pt x="7" y="103"/>
                </a:cubicBezTo>
                <a:cubicBezTo>
                  <a:pt x="3" y="103"/>
                  <a:pt x="5" y="111"/>
                  <a:pt x="2" y="114"/>
                </a:cubicBezTo>
                <a:cubicBezTo>
                  <a:pt x="0" y="116"/>
                  <a:pt x="1" y="119"/>
                  <a:pt x="0" y="121"/>
                </a:cubicBezTo>
                <a:cubicBezTo>
                  <a:pt x="1" y="139"/>
                  <a:pt x="1" y="139"/>
                  <a:pt x="1" y="139"/>
                </a:cubicBezTo>
                <a:cubicBezTo>
                  <a:pt x="1" y="139"/>
                  <a:pt x="1" y="139"/>
                  <a:pt x="1" y="139"/>
                </a:cubicBezTo>
                <a:cubicBezTo>
                  <a:pt x="10" y="145"/>
                  <a:pt x="16" y="146"/>
                  <a:pt x="26" y="140"/>
                </a:cubicBezTo>
                <a:cubicBezTo>
                  <a:pt x="31" y="136"/>
                  <a:pt x="38" y="129"/>
                  <a:pt x="45" y="132"/>
                </a:cubicBezTo>
                <a:cubicBezTo>
                  <a:pt x="49" y="134"/>
                  <a:pt x="45" y="142"/>
                  <a:pt x="47" y="147"/>
                </a:cubicBezTo>
                <a:cubicBezTo>
                  <a:pt x="54" y="161"/>
                  <a:pt x="61" y="153"/>
                  <a:pt x="74" y="155"/>
                </a:cubicBezTo>
                <a:cubicBezTo>
                  <a:pt x="86" y="157"/>
                  <a:pt x="91" y="165"/>
                  <a:pt x="97" y="175"/>
                </a:cubicBezTo>
                <a:cubicBezTo>
                  <a:pt x="100" y="181"/>
                  <a:pt x="96" y="185"/>
                  <a:pt x="98" y="192"/>
                </a:cubicBezTo>
                <a:cubicBezTo>
                  <a:pt x="100" y="198"/>
                  <a:pt x="106" y="204"/>
                  <a:pt x="110" y="209"/>
                </a:cubicBezTo>
                <a:cubicBezTo>
                  <a:pt x="114" y="222"/>
                  <a:pt x="114" y="222"/>
                  <a:pt x="114" y="222"/>
                </a:cubicBezTo>
                <a:cubicBezTo>
                  <a:pt x="114" y="222"/>
                  <a:pt x="114" y="222"/>
                  <a:pt x="114" y="222"/>
                </a:cubicBezTo>
                <a:cubicBezTo>
                  <a:pt x="121" y="220"/>
                  <a:pt x="123" y="221"/>
                  <a:pt x="130" y="222"/>
                </a:cubicBezTo>
                <a:cubicBezTo>
                  <a:pt x="133" y="223"/>
                  <a:pt x="139" y="219"/>
                  <a:pt x="141" y="218"/>
                </a:cubicBezTo>
                <a:cubicBezTo>
                  <a:pt x="148" y="214"/>
                  <a:pt x="157" y="213"/>
                  <a:pt x="165" y="211"/>
                </a:cubicBezTo>
                <a:cubicBezTo>
                  <a:pt x="168" y="210"/>
                  <a:pt x="172" y="210"/>
                  <a:pt x="175" y="210"/>
                </a:cubicBezTo>
                <a:cubicBezTo>
                  <a:pt x="177" y="210"/>
                  <a:pt x="180" y="211"/>
                  <a:pt x="182" y="21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5" name="Freeform 73"/>
          <p:cNvSpPr>
            <a:spLocks/>
          </p:cNvSpPr>
          <p:nvPr/>
        </p:nvSpPr>
        <p:spPr bwMode="auto">
          <a:xfrm>
            <a:off x="4955437" y="3715910"/>
            <a:ext cx="737928" cy="602642"/>
          </a:xfrm>
          <a:custGeom>
            <a:avLst/>
            <a:gdLst/>
            <a:ahLst/>
            <a:cxnLst>
              <a:cxn ang="0">
                <a:pos x="66" y="170"/>
              </a:cxn>
              <a:cxn ang="0">
                <a:pos x="76" y="164"/>
              </a:cxn>
              <a:cxn ang="0">
                <a:pos x="83" y="150"/>
              </a:cxn>
              <a:cxn ang="0">
                <a:pos x="86" y="129"/>
              </a:cxn>
              <a:cxn ang="0">
                <a:pos x="97" y="127"/>
              </a:cxn>
              <a:cxn ang="0">
                <a:pos x="99" y="122"/>
              </a:cxn>
              <a:cxn ang="0">
                <a:pos x="101" y="116"/>
              </a:cxn>
              <a:cxn ang="0">
                <a:pos x="124" y="106"/>
              </a:cxn>
              <a:cxn ang="0">
                <a:pos x="165" y="108"/>
              </a:cxn>
              <a:cxn ang="0">
                <a:pos x="187" y="113"/>
              </a:cxn>
              <a:cxn ang="0">
                <a:pos x="206" y="119"/>
              </a:cxn>
              <a:cxn ang="0">
                <a:pos x="223" y="121"/>
              </a:cxn>
              <a:cxn ang="0">
                <a:pos x="232" y="115"/>
              </a:cxn>
              <a:cxn ang="0">
                <a:pos x="241" y="93"/>
              </a:cxn>
              <a:cxn ang="0">
                <a:pos x="241" y="93"/>
              </a:cxn>
              <a:cxn ang="0">
                <a:pos x="237" y="80"/>
              </a:cxn>
              <a:cxn ang="0">
                <a:pos x="225" y="63"/>
              </a:cxn>
              <a:cxn ang="0">
                <a:pos x="224" y="46"/>
              </a:cxn>
              <a:cxn ang="0">
                <a:pos x="201" y="26"/>
              </a:cxn>
              <a:cxn ang="0">
                <a:pos x="174" y="18"/>
              </a:cxn>
              <a:cxn ang="0">
                <a:pos x="172" y="3"/>
              </a:cxn>
              <a:cxn ang="0">
                <a:pos x="153" y="11"/>
              </a:cxn>
              <a:cxn ang="0">
                <a:pos x="128" y="10"/>
              </a:cxn>
              <a:cxn ang="0">
                <a:pos x="128" y="10"/>
              </a:cxn>
              <a:cxn ang="0">
                <a:pos x="121" y="9"/>
              </a:cxn>
              <a:cxn ang="0">
                <a:pos x="110" y="14"/>
              </a:cxn>
              <a:cxn ang="0">
                <a:pos x="102" y="12"/>
              </a:cxn>
              <a:cxn ang="0">
                <a:pos x="89" y="13"/>
              </a:cxn>
              <a:cxn ang="0">
                <a:pos x="89" y="13"/>
              </a:cxn>
              <a:cxn ang="0">
                <a:pos x="75" y="30"/>
              </a:cxn>
              <a:cxn ang="0">
                <a:pos x="54" y="34"/>
              </a:cxn>
              <a:cxn ang="0">
                <a:pos x="45" y="42"/>
              </a:cxn>
              <a:cxn ang="0">
                <a:pos x="33" y="54"/>
              </a:cxn>
              <a:cxn ang="0">
                <a:pos x="37" y="69"/>
              </a:cxn>
              <a:cxn ang="0">
                <a:pos x="37" y="83"/>
              </a:cxn>
              <a:cxn ang="0">
                <a:pos x="43" y="93"/>
              </a:cxn>
              <a:cxn ang="0">
                <a:pos x="39" y="105"/>
              </a:cxn>
              <a:cxn ang="0">
                <a:pos x="27" y="121"/>
              </a:cxn>
              <a:cxn ang="0">
                <a:pos x="20" y="130"/>
              </a:cxn>
              <a:cxn ang="0">
                <a:pos x="19" y="138"/>
              </a:cxn>
              <a:cxn ang="0">
                <a:pos x="19" y="145"/>
              </a:cxn>
              <a:cxn ang="0">
                <a:pos x="14" y="151"/>
              </a:cxn>
              <a:cxn ang="0">
                <a:pos x="10" y="155"/>
              </a:cxn>
              <a:cxn ang="0">
                <a:pos x="13" y="163"/>
              </a:cxn>
              <a:cxn ang="0">
                <a:pos x="10" y="176"/>
              </a:cxn>
              <a:cxn ang="0">
                <a:pos x="0" y="186"/>
              </a:cxn>
              <a:cxn ang="0">
                <a:pos x="0" y="186"/>
              </a:cxn>
              <a:cxn ang="0">
                <a:pos x="21" y="195"/>
              </a:cxn>
              <a:cxn ang="0">
                <a:pos x="40" y="169"/>
              </a:cxn>
              <a:cxn ang="0">
                <a:pos x="66" y="170"/>
              </a:cxn>
            </a:cxnLst>
            <a:rect l="0" t="0" r="r" b="b"/>
            <a:pathLst>
              <a:path w="241" h="197">
                <a:moveTo>
                  <a:pt x="66" y="170"/>
                </a:moveTo>
                <a:cubicBezTo>
                  <a:pt x="76" y="164"/>
                  <a:pt x="76" y="164"/>
                  <a:pt x="76" y="164"/>
                </a:cubicBezTo>
                <a:cubicBezTo>
                  <a:pt x="78" y="160"/>
                  <a:pt x="86" y="154"/>
                  <a:pt x="83" y="150"/>
                </a:cubicBezTo>
                <a:cubicBezTo>
                  <a:pt x="80" y="143"/>
                  <a:pt x="78" y="134"/>
                  <a:pt x="86" y="129"/>
                </a:cubicBezTo>
                <a:cubicBezTo>
                  <a:pt x="89" y="127"/>
                  <a:pt x="95" y="130"/>
                  <a:pt x="97" y="127"/>
                </a:cubicBezTo>
                <a:cubicBezTo>
                  <a:pt x="99" y="125"/>
                  <a:pt x="99" y="124"/>
                  <a:pt x="99" y="122"/>
                </a:cubicBezTo>
                <a:cubicBezTo>
                  <a:pt x="100" y="120"/>
                  <a:pt x="100" y="118"/>
                  <a:pt x="101" y="116"/>
                </a:cubicBezTo>
                <a:cubicBezTo>
                  <a:pt x="110" y="110"/>
                  <a:pt x="114" y="108"/>
                  <a:pt x="124" y="106"/>
                </a:cubicBezTo>
                <a:cubicBezTo>
                  <a:pt x="142" y="102"/>
                  <a:pt x="150" y="98"/>
                  <a:pt x="165" y="108"/>
                </a:cubicBezTo>
                <a:cubicBezTo>
                  <a:pt x="172" y="112"/>
                  <a:pt x="180" y="112"/>
                  <a:pt x="187" y="113"/>
                </a:cubicBezTo>
                <a:cubicBezTo>
                  <a:pt x="193" y="114"/>
                  <a:pt x="199" y="119"/>
                  <a:pt x="206" y="119"/>
                </a:cubicBezTo>
                <a:cubicBezTo>
                  <a:pt x="213" y="117"/>
                  <a:pt x="217" y="121"/>
                  <a:pt x="223" y="121"/>
                </a:cubicBezTo>
                <a:cubicBezTo>
                  <a:pt x="226" y="121"/>
                  <a:pt x="230" y="117"/>
                  <a:pt x="232" y="115"/>
                </a:cubicBezTo>
                <a:cubicBezTo>
                  <a:pt x="238" y="111"/>
                  <a:pt x="241" y="100"/>
                  <a:pt x="241" y="93"/>
                </a:cubicBezTo>
                <a:cubicBezTo>
                  <a:pt x="241" y="93"/>
                  <a:pt x="241" y="93"/>
                  <a:pt x="241" y="93"/>
                </a:cubicBezTo>
                <a:cubicBezTo>
                  <a:pt x="237" y="80"/>
                  <a:pt x="237" y="80"/>
                  <a:pt x="237" y="80"/>
                </a:cubicBezTo>
                <a:cubicBezTo>
                  <a:pt x="233" y="75"/>
                  <a:pt x="227" y="69"/>
                  <a:pt x="225" y="63"/>
                </a:cubicBezTo>
                <a:cubicBezTo>
                  <a:pt x="223" y="56"/>
                  <a:pt x="227" y="52"/>
                  <a:pt x="224" y="46"/>
                </a:cubicBezTo>
                <a:cubicBezTo>
                  <a:pt x="218" y="36"/>
                  <a:pt x="213" y="28"/>
                  <a:pt x="201" y="26"/>
                </a:cubicBezTo>
                <a:cubicBezTo>
                  <a:pt x="188" y="24"/>
                  <a:pt x="181" y="32"/>
                  <a:pt x="174" y="18"/>
                </a:cubicBezTo>
                <a:cubicBezTo>
                  <a:pt x="172" y="13"/>
                  <a:pt x="176" y="5"/>
                  <a:pt x="172" y="3"/>
                </a:cubicBezTo>
                <a:cubicBezTo>
                  <a:pt x="165" y="0"/>
                  <a:pt x="158" y="7"/>
                  <a:pt x="153" y="11"/>
                </a:cubicBezTo>
                <a:cubicBezTo>
                  <a:pt x="143" y="17"/>
                  <a:pt x="137" y="16"/>
                  <a:pt x="128" y="10"/>
                </a:cubicBezTo>
                <a:cubicBezTo>
                  <a:pt x="128" y="10"/>
                  <a:pt x="128" y="10"/>
                  <a:pt x="128" y="10"/>
                </a:cubicBezTo>
                <a:cubicBezTo>
                  <a:pt x="126" y="10"/>
                  <a:pt x="124" y="8"/>
                  <a:pt x="121" y="9"/>
                </a:cubicBezTo>
                <a:cubicBezTo>
                  <a:pt x="117" y="10"/>
                  <a:pt x="114" y="12"/>
                  <a:pt x="110" y="14"/>
                </a:cubicBezTo>
                <a:cubicBezTo>
                  <a:pt x="107" y="15"/>
                  <a:pt x="104" y="13"/>
                  <a:pt x="102" y="12"/>
                </a:cubicBezTo>
                <a:cubicBezTo>
                  <a:pt x="97" y="10"/>
                  <a:pt x="93" y="13"/>
                  <a:pt x="89" y="13"/>
                </a:cubicBezTo>
                <a:cubicBezTo>
                  <a:pt x="89" y="13"/>
                  <a:pt x="89" y="13"/>
                  <a:pt x="89" y="13"/>
                </a:cubicBezTo>
                <a:cubicBezTo>
                  <a:pt x="83" y="20"/>
                  <a:pt x="87" y="28"/>
                  <a:pt x="75" y="30"/>
                </a:cubicBezTo>
                <a:cubicBezTo>
                  <a:pt x="68" y="31"/>
                  <a:pt x="60" y="27"/>
                  <a:pt x="54" y="34"/>
                </a:cubicBezTo>
                <a:cubicBezTo>
                  <a:pt x="50" y="39"/>
                  <a:pt x="55" y="44"/>
                  <a:pt x="45" y="42"/>
                </a:cubicBezTo>
                <a:cubicBezTo>
                  <a:pt x="33" y="41"/>
                  <a:pt x="38" y="45"/>
                  <a:pt x="33" y="54"/>
                </a:cubicBezTo>
                <a:cubicBezTo>
                  <a:pt x="33" y="62"/>
                  <a:pt x="44" y="63"/>
                  <a:pt x="37" y="69"/>
                </a:cubicBezTo>
                <a:cubicBezTo>
                  <a:pt x="28" y="76"/>
                  <a:pt x="38" y="75"/>
                  <a:pt x="37" y="83"/>
                </a:cubicBezTo>
                <a:cubicBezTo>
                  <a:pt x="37" y="89"/>
                  <a:pt x="39" y="90"/>
                  <a:pt x="43" y="93"/>
                </a:cubicBezTo>
                <a:cubicBezTo>
                  <a:pt x="45" y="95"/>
                  <a:pt x="38" y="101"/>
                  <a:pt x="39" y="105"/>
                </a:cubicBezTo>
                <a:cubicBezTo>
                  <a:pt x="40" y="108"/>
                  <a:pt x="30" y="120"/>
                  <a:pt x="27" y="121"/>
                </a:cubicBezTo>
                <a:cubicBezTo>
                  <a:pt x="19" y="122"/>
                  <a:pt x="23" y="123"/>
                  <a:pt x="20" y="130"/>
                </a:cubicBezTo>
                <a:cubicBezTo>
                  <a:pt x="19" y="132"/>
                  <a:pt x="19" y="135"/>
                  <a:pt x="19" y="138"/>
                </a:cubicBezTo>
                <a:cubicBezTo>
                  <a:pt x="19" y="141"/>
                  <a:pt x="18" y="142"/>
                  <a:pt x="19" y="145"/>
                </a:cubicBezTo>
                <a:cubicBezTo>
                  <a:pt x="20" y="150"/>
                  <a:pt x="21" y="155"/>
                  <a:pt x="14" y="151"/>
                </a:cubicBezTo>
                <a:cubicBezTo>
                  <a:pt x="10" y="149"/>
                  <a:pt x="11" y="153"/>
                  <a:pt x="10" y="155"/>
                </a:cubicBezTo>
                <a:cubicBezTo>
                  <a:pt x="7" y="160"/>
                  <a:pt x="10" y="159"/>
                  <a:pt x="13" y="163"/>
                </a:cubicBezTo>
                <a:cubicBezTo>
                  <a:pt x="17" y="167"/>
                  <a:pt x="13" y="172"/>
                  <a:pt x="10" y="176"/>
                </a:cubicBezTo>
                <a:cubicBezTo>
                  <a:pt x="0" y="186"/>
                  <a:pt x="0" y="186"/>
                  <a:pt x="0" y="186"/>
                </a:cubicBezTo>
                <a:cubicBezTo>
                  <a:pt x="0" y="186"/>
                  <a:pt x="0" y="186"/>
                  <a:pt x="0" y="186"/>
                </a:cubicBezTo>
                <a:cubicBezTo>
                  <a:pt x="2" y="193"/>
                  <a:pt x="14" y="197"/>
                  <a:pt x="21" y="195"/>
                </a:cubicBezTo>
                <a:cubicBezTo>
                  <a:pt x="31" y="191"/>
                  <a:pt x="30" y="175"/>
                  <a:pt x="40" y="169"/>
                </a:cubicBezTo>
                <a:cubicBezTo>
                  <a:pt x="51" y="163"/>
                  <a:pt x="55" y="167"/>
                  <a:pt x="66" y="17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6" name="Freeform 74"/>
          <p:cNvSpPr>
            <a:spLocks/>
          </p:cNvSpPr>
          <p:nvPr/>
        </p:nvSpPr>
        <p:spPr bwMode="auto">
          <a:xfrm>
            <a:off x="3905119" y="3558486"/>
            <a:ext cx="831399" cy="455057"/>
          </a:xfrm>
          <a:custGeom>
            <a:avLst/>
            <a:gdLst/>
            <a:ahLst/>
            <a:cxnLst>
              <a:cxn ang="0">
                <a:pos x="60" y="140"/>
              </a:cxn>
              <a:cxn ang="0">
                <a:pos x="66" y="138"/>
              </a:cxn>
              <a:cxn ang="0">
                <a:pos x="63" y="122"/>
              </a:cxn>
              <a:cxn ang="0">
                <a:pos x="75" y="110"/>
              </a:cxn>
              <a:cxn ang="0">
                <a:pos x="88" y="112"/>
              </a:cxn>
              <a:cxn ang="0">
                <a:pos x="99" y="115"/>
              </a:cxn>
              <a:cxn ang="0">
                <a:pos x="114" y="123"/>
              </a:cxn>
              <a:cxn ang="0">
                <a:pos x="134" y="121"/>
              </a:cxn>
              <a:cxn ang="0">
                <a:pos x="141" y="124"/>
              </a:cxn>
              <a:cxn ang="0">
                <a:pos x="157" y="124"/>
              </a:cxn>
              <a:cxn ang="0">
                <a:pos x="169" y="124"/>
              </a:cxn>
              <a:cxn ang="0">
                <a:pos x="182" y="115"/>
              </a:cxn>
              <a:cxn ang="0">
                <a:pos x="187" y="110"/>
              </a:cxn>
              <a:cxn ang="0">
                <a:pos x="192" y="117"/>
              </a:cxn>
              <a:cxn ang="0">
                <a:pos x="213" y="118"/>
              </a:cxn>
              <a:cxn ang="0">
                <a:pos x="229" y="123"/>
              </a:cxn>
              <a:cxn ang="0">
                <a:pos x="235" y="119"/>
              </a:cxn>
              <a:cxn ang="0">
                <a:pos x="235" y="119"/>
              </a:cxn>
              <a:cxn ang="0">
                <a:pos x="241" y="111"/>
              </a:cxn>
              <a:cxn ang="0">
                <a:pos x="250" y="106"/>
              </a:cxn>
              <a:cxn ang="0">
                <a:pos x="256" y="103"/>
              </a:cxn>
              <a:cxn ang="0">
                <a:pos x="261" y="94"/>
              </a:cxn>
              <a:cxn ang="0">
                <a:pos x="265" y="79"/>
              </a:cxn>
              <a:cxn ang="0">
                <a:pos x="268" y="70"/>
              </a:cxn>
              <a:cxn ang="0">
                <a:pos x="263" y="61"/>
              </a:cxn>
              <a:cxn ang="0">
                <a:pos x="254" y="50"/>
              </a:cxn>
              <a:cxn ang="0">
                <a:pos x="258" y="41"/>
              </a:cxn>
              <a:cxn ang="0">
                <a:pos x="254" y="35"/>
              </a:cxn>
              <a:cxn ang="0">
                <a:pos x="262" y="34"/>
              </a:cxn>
              <a:cxn ang="0">
                <a:pos x="271" y="28"/>
              </a:cxn>
              <a:cxn ang="0">
                <a:pos x="266" y="26"/>
              </a:cxn>
              <a:cxn ang="0">
                <a:pos x="258" y="21"/>
              </a:cxn>
              <a:cxn ang="0">
                <a:pos x="255" y="12"/>
              </a:cxn>
              <a:cxn ang="0">
                <a:pos x="243" y="6"/>
              </a:cxn>
              <a:cxn ang="0">
                <a:pos x="243" y="6"/>
              </a:cxn>
              <a:cxn ang="0">
                <a:pos x="220" y="1"/>
              </a:cxn>
              <a:cxn ang="0">
                <a:pos x="220" y="1"/>
              </a:cxn>
              <a:cxn ang="0">
                <a:pos x="215" y="4"/>
              </a:cxn>
              <a:cxn ang="0">
                <a:pos x="200" y="3"/>
              </a:cxn>
              <a:cxn ang="0">
                <a:pos x="191" y="9"/>
              </a:cxn>
              <a:cxn ang="0">
                <a:pos x="158" y="20"/>
              </a:cxn>
              <a:cxn ang="0">
                <a:pos x="139" y="24"/>
              </a:cxn>
              <a:cxn ang="0">
                <a:pos x="116" y="30"/>
              </a:cxn>
              <a:cxn ang="0">
                <a:pos x="95" y="28"/>
              </a:cxn>
              <a:cxn ang="0">
                <a:pos x="85" y="24"/>
              </a:cxn>
              <a:cxn ang="0">
                <a:pos x="73" y="27"/>
              </a:cxn>
              <a:cxn ang="0">
                <a:pos x="62" y="45"/>
              </a:cxn>
              <a:cxn ang="0">
                <a:pos x="46" y="54"/>
              </a:cxn>
              <a:cxn ang="0">
                <a:pos x="39" y="46"/>
              </a:cxn>
              <a:cxn ang="0">
                <a:pos x="39" y="46"/>
              </a:cxn>
              <a:cxn ang="0">
                <a:pos x="38" y="48"/>
              </a:cxn>
              <a:cxn ang="0">
                <a:pos x="38" y="64"/>
              </a:cxn>
              <a:cxn ang="0">
                <a:pos x="17" y="81"/>
              </a:cxn>
              <a:cxn ang="0">
                <a:pos x="0" y="89"/>
              </a:cxn>
              <a:cxn ang="0">
                <a:pos x="26" y="96"/>
              </a:cxn>
              <a:cxn ang="0">
                <a:pos x="28" y="115"/>
              </a:cxn>
              <a:cxn ang="0">
                <a:pos x="30" y="140"/>
              </a:cxn>
              <a:cxn ang="0">
                <a:pos x="43" y="146"/>
              </a:cxn>
              <a:cxn ang="0">
                <a:pos x="57" y="138"/>
              </a:cxn>
              <a:cxn ang="0">
                <a:pos x="60" y="140"/>
              </a:cxn>
            </a:cxnLst>
            <a:rect l="0" t="0" r="r" b="b"/>
            <a:pathLst>
              <a:path w="271" h="148">
                <a:moveTo>
                  <a:pt x="60" y="140"/>
                </a:moveTo>
                <a:cubicBezTo>
                  <a:pt x="66" y="138"/>
                  <a:pt x="66" y="138"/>
                  <a:pt x="66" y="138"/>
                </a:cubicBezTo>
                <a:cubicBezTo>
                  <a:pt x="70" y="134"/>
                  <a:pt x="58" y="130"/>
                  <a:pt x="63" y="122"/>
                </a:cubicBezTo>
                <a:cubicBezTo>
                  <a:pt x="65" y="119"/>
                  <a:pt x="73" y="109"/>
                  <a:pt x="75" y="110"/>
                </a:cubicBezTo>
                <a:cubicBezTo>
                  <a:pt x="80" y="112"/>
                  <a:pt x="84" y="108"/>
                  <a:pt x="88" y="112"/>
                </a:cubicBezTo>
                <a:cubicBezTo>
                  <a:pt x="91" y="115"/>
                  <a:pt x="96" y="114"/>
                  <a:pt x="99" y="115"/>
                </a:cubicBezTo>
                <a:cubicBezTo>
                  <a:pt x="105" y="117"/>
                  <a:pt x="109" y="120"/>
                  <a:pt x="114" y="123"/>
                </a:cubicBezTo>
                <a:cubicBezTo>
                  <a:pt x="122" y="126"/>
                  <a:pt x="127" y="119"/>
                  <a:pt x="134" y="121"/>
                </a:cubicBezTo>
                <a:cubicBezTo>
                  <a:pt x="138" y="121"/>
                  <a:pt x="138" y="124"/>
                  <a:pt x="141" y="124"/>
                </a:cubicBezTo>
                <a:cubicBezTo>
                  <a:pt x="147" y="124"/>
                  <a:pt x="151" y="123"/>
                  <a:pt x="157" y="124"/>
                </a:cubicBezTo>
                <a:cubicBezTo>
                  <a:pt x="160" y="125"/>
                  <a:pt x="167" y="128"/>
                  <a:pt x="169" y="124"/>
                </a:cubicBezTo>
                <a:cubicBezTo>
                  <a:pt x="173" y="116"/>
                  <a:pt x="181" y="122"/>
                  <a:pt x="182" y="115"/>
                </a:cubicBezTo>
                <a:cubicBezTo>
                  <a:pt x="183" y="113"/>
                  <a:pt x="186" y="103"/>
                  <a:pt x="187" y="110"/>
                </a:cubicBezTo>
                <a:cubicBezTo>
                  <a:pt x="187" y="114"/>
                  <a:pt x="186" y="117"/>
                  <a:pt x="192" y="117"/>
                </a:cubicBezTo>
                <a:cubicBezTo>
                  <a:pt x="199" y="116"/>
                  <a:pt x="206" y="115"/>
                  <a:pt x="213" y="118"/>
                </a:cubicBezTo>
                <a:cubicBezTo>
                  <a:pt x="218" y="120"/>
                  <a:pt x="223" y="125"/>
                  <a:pt x="229" y="123"/>
                </a:cubicBezTo>
                <a:cubicBezTo>
                  <a:pt x="235" y="119"/>
                  <a:pt x="235" y="119"/>
                  <a:pt x="235" y="119"/>
                </a:cubicBezTo>
                <a:cubicBezTo>
                  <a:pt x="235" y="119"/>
                  <a:pt x="235" y="119"/>
                  <a:pt x="235" y="119"/>
                </a:cubicBezTo>
                <a:cubicBezTo>
                  <a:pt x="236" y="115"/>
                  <a:pt x="235" y="113"/>
                  <a:pt x="241" y="111"/>
                </a:cubicBezTo>
                <a:cubicBezTo>
                  <a:pt x="245" y="110"/>
                  <a:pt x="247" y="107"/>
                  <a:pt x="250" y="106"/>
                </a:cubicBezTo>
                <a:cubicBezTo>
                  <a:pt x="252" y="105"/>
                  <a:pt x="253" y="105"/>
                  <a:pt x="256" y="103"/>
                </a:cubicBezTo>
                <a:cubicBezTo>
                  <a:pt x="258" y="101"/>
                  <a:pt x="259" y="97"/>
                  <a:pt x="261" y="94"/>
                </a:cubicBezTo>
                <a:cubicBezTo>
                  <a:pt x="264" y="90"/>
                  <a:pt x="260" y="82"/>
                  <a:pt x="265" y="79"/>
                </a:cubicBezTo>
                <a:cubicBezTo>
                  <a:pt x="268" y="77"/>
                  <a:pt x="268" y="74"/>
                  <a:pt x="268" y="70"/>
                </a:cubicBezTo>
                <a:cubicBezTo>
                  <a:pt x="268" y="64"/>
                  <a:pt x="263" y="66"/>
                  <a:pt x="263" y="61"/>
                </a:cubicBezTo>
                <a:cubicBezTo>
                  <a:pt x="263" y="57"/>
                  <a:pt x="255" y="54"/>
                  <a:pt x="254" y="50"/>
                </a:cubicBezTo>
                <a:cubicBezTo>
                  <a:pt x="253" y="45"/>
                  <a:pt x="262" y="45"/>
                  <a:pt x="258" y="41"/>
                </a:cubicBezTo>
                <a:cubicBezTo>
                  <a:pt x="256" y="39"/>
                  <a:pt x="252" y="39"/>
                  <a:pt x="254" y="35"/>
                </a:cubicBezTo>
                <a:cubicBezTo>
                  <a:pt x="257" y="32"/>
                  <a:pt x="258" y="33"/>
                  <a:pt x="262" y="34"/>
                </a:cubicBezTo>
                <a:cubicBezTo>
                  <a:pt x="269" y="35"/>
                  <a:pt x="271" y="35"/>
                  <a:pt x="271" y="28"/>
                </a:cubicBezTo>
                <a:cubicBezTo>
                  <a:pt x="271" y="25"/>
                  <a:pt x="268" y="27"/>
                  <a:pt x="266" y="26"/>
                </a:cubicBezTo>
                <a:cubicBezTo>
                  <a:pt x="263" y="26"/>
                  <a:pt x="260" y="24"/>
                  <a:pt x="258" y="21"/>
                </a:cubicBezTo>
                <a:cubicBezTo>
                  <a:pt x="257" y="18"/>
                  <a:pt x="258" y="15"/>
                  <a:pt x="255" y="12"/>
                </a:cubicBezTo>
                <a:cubicBezTo>
                  <a:pt x="252" y="9"/>
                  <a:pt x="241" y="12"/>
                  <a:pt x="243" y="6"/>
                </a:cubicBezTo>
                <a:cubicBezTo>
                  <a:pt x="243" y="6"/>
                  <a:pt x="243" y="6"/>
                  <a:pt x="243" y="6"/>
                </a:cubicBezTo>
                <a:cubicBezTo>
                  <a:pt x="220" y="1"/>
                  <a:pt x="220" y="1"/>
                  <a:pt x="220" y="1"/>
                </a:cubicBezTo>
                <a:cubicBezTo>
                  <a:pt x="220" y="1"/>
                  <a:pt x="220" y="1"/>
                  <a:pt x="220" y="1"/>
                </a:cubicBezTo>
                <a:cubicBezTo>
                  <a:pt x="215" y="4"/>
                  <a:pt x="215" y="4"/>
                  <a:pt x="215" y="4"/>
                </a:cubicBezTo>
                <a:cubicBezTo>
                  <a:pt x="211" y="6"/>
                  <a:pt x="204" y="5"/>
                  <a:pt x="200" y="3"/>
                </a:cubicBezTo>
                <a:cubicBezTo>
                  <a:pt x="195" y="0"/>
                  <a:pt x="194" y="5"/>
                  <a:pt x="191" y="9"/>
                </a:cubicBezTo>
                <a:cubicBezTo>
                  <a:pt x="185" y="19"/>
                  <a:pt x="168" y="20"/>
                  <a:pt x="158" y="20"/>
                </a:cubicBezTo>
                <a:cubicBezTo>
                  <a:pt x="149" y="20"/>
                  <a:pt x="149" y="29"/>
                  <a:pt x="139" y="24"/>
                </a:cubicBezTo>
                <a:cubicBezTo>
                  <a:pt x="133" y="23"/>
                  <a:pt x="122" y="28"/>
                  <a:pt x="116" y="30"/>
                </a:cubicBezTo>
                <a:cubicBezTo>
                  <a:pt x="108" y="32"/>
                  <a:pt x="102" y="27"/>
                  <a:pt x="95" y="28"/>
                </a:cubicBezTo>
                <a:cubicBezTo>
                  <a:pt x="89" y="29"/>
                  <a:pt x="87" y="29"/>
                  <a:pt x="85" y="24"/>
                </a:cubicBezTo>
                <a:cubicBezTo>
                  <a:pt x="83" y="18"/>
                  <a:pt x="75" y="24"/>
                  <a:pt x="73" y="27"/>
                </a:cubicBezTo>
                <a:cubicBezTo>
                  <a:pt x="70" y="31"/>
                  <a:pt x="62" y="40"/>
                  <a:pt x="62" y="45"/>
                </a:cubicBezTo>
                <a:cubicBezTo>
                  <a:pt x="62" y="57"/>
                  <a:pt x="56" y="61"/>
                  <a:pt x="46" y="54"/>
                </a:cubicBezTo>
                <a:cubicBezTo>
                  <a:pt x="39" y="46"/>
                  <a:pt x="39" y="46"/>
                  <a:pt x="39" y="46"/>
                </a:cubicBezTo>
                <a:cubicBezTo>
                  <a:pt x="39" y="46"/>
                  <a:pt x="39" y="46"/>
                  <a:pt x="39" y="46"/>
                </a:cubicBezTo>
                <a:cubicBezTo>
                  <a:pt x="39" y="47"/>
                  <a:pt x="38" y="48"/>
                  <a:pt x="38" y="48"/>
                </a:cubicBezTo>
                <a:cubicBezTo>
                  <a:pt x="29" y="57"/>
                  <a:pt x="42" y="55"/>
                  <a:pt x="38" y="64"/>
                </a:cubicBezTo>
                <a:cubicBezTo>
                  <a:pt x="33" y="74"/>
                  <a:pt x="29" y="79"/>
                  <a:pt x="17" y="81"/>
                </a:cubicBezTo>
                <a:cubicBezTo>
                  <a:pt x="9" y="83"/>
                  <a:pt x="0" y="79"/>
                  <a:pt x="0" y="89"/>
                </a:cubicBezTo>
                <a:cubicBezTo>
                  <a:pt x="8" y="89"/>
                  <a:pt x="19" y="93"/>
                  <a:pt x="26" y="96"/>
                </a:cubicBezTo>
                <a:cubicBezTo>
                  <a:pt x="31" y="98"/>
                  <a:pt x="27" y="110"/>
                  <a:pt x="28" y="115"/>
                </a:cubicBezTo>
                <a:cubicBezTo>
                  <a:pt x="29" y="124"/>
                  <a:pt x="34" y="129"/>
                  <a:pt x="30" y="140"/>
                </a:cubicBezTo>
                <a:cubicBezTo>
                  <a:pt x="27" y="148"/>
                  <a:pt x="40" y="144"/>
                  <a:pt x="43" y="146"/>
                </a:cubicBezTo>
                <a:cubicBezTo>
                  <a:pt x="46" y="148"/>
                  <a:pt x="52" y="138"/>
                  <a:pt x="57" y="138"/>
                </a:cubicBezTo>
                <a:cubicBezTo>
                  <a:pt x="61" y="138"/>
                  <a:pt x="61" y="139"/>
                  <a:pt x="60" y="14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7" name="Freeform 75"/>
          <p:cNvSpPr>
            <a:spLocks/>
          </p:cNvSpPr>
          <p:nvPr/>
        </p:nvSpPr>
        <p:spPr bwMode="auto">
          <a:xfrm>
            <a:off x="4625829" y="3354325"/>
            <a:ext cx="691194" cy="937170"/>
          </a:xfrm>
          <a:custGeom>
            <a:avLst/>
            <a:gdLst/>
            <a:ahLst/>
            <a:cxnLst>
              <a:cxn ang="0">
                <a:pos x="197" y="5"/>
              </a:cxn>
              <a:cxn ang="0">
                <a:pos x="213" y="15"/>
              </a:cxn>
              <a:cxn ang="0">
                <a:pos x="224" y="38"/>
              </a:cxn>
              <a:cxn ang="0">
                <a:pos x="205" y="62"/>
              </a:cxn>
              <a:cxn ang="0">
                <a:pos x="167" y="89"/>
              </a:cxn>
              <a:cxn ang="0">
                <a:pos x="164" y="97"/>
              </a:cxn>
              <a:cxn ang="0">
                <a:pos x="173" y="122"/>
              </a:cxn>
              <a:cxn ang="0">
                <a:pos x="197" y="131"/>
              </a:cxn>
              <a:cxn ang="0">
                <a:pos x="162" y="152"/>
              </a:cxn>
              <a:cxn ang="0">
                <a:pos x="141" y="172"/>
              </a:cxn>
              <a:cxn ang="0">
                <a:pos x="145" y="201"/>
              </a:cxn>
              <a:cxn ang="0">
                <a:pos x="147" y="223"/>
              </a:cxn>
              <a:cxn ang="0">
                <a:pos x="128" y="248"/>
              </a:cxn>
              <a:cxn ang="0">
                <a:pos x="127" y="263"/>
              </a:cxn>
              <a:cxn ang="0">
                <a:pos x="118" y="273"/>
              </a:cxn>
              <a:cxn ang="0">
                <a:pos x="118" y="294"/>
              </a:cxn>
              <a:cxn ang="0">
                <a:pos x="108" y="304"/>
              </a:cxn>
              <a:cxn ang="0">
                <a:pos x="80" y="305"/>
              </a:cxn>
              <a:cxn ang="0">
                <a:pos x="70" y="274"/>
              </a:cxn>
              <a:cxn ang="0">
                <a:pos x="53" y="255"/>
              </a:cxn>
              <a:cxn ang="0">
                <a:pos x="34" y="247"/>
              </a:cxn>
              <a:cxn ang="0">
                <a:pos x="27" y="236"/>
              </a:cxn>
              <a:cxn ang="0">
                <a:pos x="20" y="216"/>
              </a:cxn>
              <a:cxn ang="0">
                <a:pos x="3" y="201"/>
              </a:cxn>
              <a:cxn ang="0">
                <a:pos x="0" y="186"/>
              </a:cxn>
              <a:cxn ang="0">
                <a:pos x="6" y="178"/>
              </a:cxn>
              <a:cxn ang="0">
                <a:pos x="21" y="170"/>
              </a:cxn>
              <a:cxn ang="0">
                <a:pos x="30" y="146"/>
              </a:cxn>
              <a:cxn ang="0">
                <a:pos x="28" y="128"/>
              </a:cxn>
              <a:cxn ang="0">
                <a:pos x="23" y="108"/>
              </a:cxn>
              <a:cxn ang="0">
                <a:pos x="27" y="101"/>
              </a:cxn>
              <a:cxn ang="0">
                <a:pos x="31" y="93"/>
              </a:cxn>
              <a:cxn ang="0">
                <a:pos x="20" y="79"/>
              </a:cxn>
              <a:cxn ang="0">
                <a:pos x="8" y="73"/>
              </a:cxn>
              <a:cxn ang="0">
                <a:pos x="26" y="63"/>
              </a:cxn>
              <a:cxn ang="0">
                <a:pos x="39" y="44"/>
              </a:cxn>
              <a:cxn ang="0">
                <a:pos x="60" y="43"/>
              </a:cxn>
              <a:cxn ang="0">
                <a:pos x="72" y="44"/>
              </a:cxn>
              <a:cxn ang="0">
                <a:pos x="92" y="54"/>
              </a:cxn>
              <a:cxn ang="0">
                <a:pos x="105" y="38"/>
              </a:cxn>
              <a:cxn ang="0">
                <a:pos x="139" y="35"/>
              </a:cxn>
              <a:cxn ang="0">
                <a:pos x="154" y="37"/>
              </a:cxn>
              <a:cxn ang="0">
                <a:pos x="163" y="5"/>
              </a:cxn>
              <a:cxn ang="0">
                <a:pos x="186" y="0"/>
              </a:cxn>
            </a:cxnLst>
            <a:rect l="0" t="0" r="r" b="b"/>
            <a:pathLst>
              <a:path w="226" h="306">
                <a:moveTo>
                  <a:pt x="186" y="0"/>
                </a:moveTo>
                <a:cubicBezTo>
                  <a:pt x="197" y="5"/>
                  <a:pt x="197" y="5"/>
                  <a:pt x="197" y="5"/>
                </a:cubicBezTo>
                <a:cubicBezTo>
                  <a:pt x="199" y="7"/>
                  <a:pt x="199" y="9"/>
                  <a:pt x="202" y="9"/>
                </a:cubicBezTo>
                <a:cubicBezTo>
                  <a:pt x="206" y="9"/>
                  <a:pt x="212" y="10"/>
                  <a:pt x="213" y="15"/>
                </a:cubicBezTo>
                <a:cubicBezTo>
                  <a:pt x="214" y="18"/>
                  <a:pt x="212" y="22"/>
                  <a:pt x="213" y="25"/>
                </a:cubicBezTo>
                <a:cubicBezTo>
                  <a:pt x="215" y="30"/>
                  <a:pt x="221" y="34"/>
                  <a:pt x="224" y="38"/>
                </a:cubicBezTo>
                <a:cubicBezTo>
                  <a:pt x="226" y="42"/>
                  <a:pt x="223" y="48"/>
                  <a:pt x="222" y="52"/>
                </a:cubicBezTo>
                <a:cubicBezTo>
                  <a:pt x="219" y="57"/>
                  <a:pt x="211" y="62"/>
                  <a:pt x="205" y="62"/>
                </a:cubicBezTo>
                <a:cubicBezTo>
                  <a:pt x="194" y="62"/>
                  <a:pt x="187" y="74"/>
                  <a:pt x="179" y="81"/>
                </a:cubicBezTo>
                <a:cubicBezTo>
                  <a:pt x="175" y="84"/>
                  <a:pt x="172" y="88"/>
                  <a:pt x="167" y="89"/>
                </a:cubicBezTo>
                <a:cubicBezTo>
                  <a:pt x="165" y="90"/>
                  <a:pt x="158" y="93"/>
                  <a:pt x="158" y="94"/>
                </a:cubicBezTo>
                <a:cubicBezTo>
                  <a:pt x="160" y="95"/>
                  <a:pt x="163" y="95"/>
                  <a:pt x="164" y="97"/>
                </a:cubicBezTo>
                <a:cubicBezTo>
                  <a:pt x="164" y="102"/>
                  <a:pt x="161" y="105"/>
                  <a:pt x="163" y="111"/>
                </a:cubicBezTo>
                <a:cubicBezTo>
                  <a:pt x="165" y="116"/>
                  <a:pt x="169" y="118"/>
                  <a:pt x="173" y="122"/>
                </a:cubicBezTo>
                <a:cubicBezTo>
                  <a:pt x="197" y="131"/>
                  <a:pt x="197" y="131"/>
                  <a:pt x="197" y="131"/>
                </a:cubicBezTo>
                <a:cubicBezTo>
                  <a:pt x="197" y="131"/>
                  <a:pt x="197" y="131"/>
                  <a:pt x="197" y="131"/>
                </a:cubicBezTo>
                <a:cubicBezTo>
                  <a:pt x="191" y="138"/>
                  <a:pt x="195" y="146"/>
                  <a:pt x="183" y="148"/>
                </a:cubicBezTo>
                <a:cubicBezTo>
                  <a:pt x="176" y="149"/>
                  <a:pt x="168" y="145"/>
                  <a:pt x="162" y="152"/>
                </a:cubicBezTo>
                <a:cubicBezTo>
                  <a:pt x="158" y="157"/>
                  <a:pt x="163" y="162"/>
                  <a:pt x="153" y="160"/>
                </a:cubicBezTo>
                <a:cubicBezTo>
                  <a:pt x="141" y="159"/>
                  <a:pt x="146" y="163"/>
                  <a:pt x="141" y="172"/>
                </a:cubicBezTo>
                <a:cubicBezTo>
                  <a:pt x="141" y="180"/>
                  <a:pt x="152" y="181"/>
                  <a:pt x="145" y="187"/>
                </a:cubicBezTo>
                <a:cubicBezTo>
                  <a:pt x="136" y="194"/>
                  <a:pt x="146" y="193"/>
                  <a:pt x="145" y="201"/>
                </a:cubicBezTo>
                <a:cubicBezTo>
                  <a:pt x="145" y="207"/>
                  <a:pt x="147" y="208"/>
                  <a:pt x="151" y="211"/>
                </a:cubicBezTo>
                <a:cubicBezTo>
                  <a:pt x="153" y="213"/>
                  <a:pt x="146" y="219"/>
                  <a:pt x="147" y="223"/>
                </a:cubicBezTo>
                <a:cubicBezTo>
                  <a:pt x="148" y="226"/>
                  <a:pt x="138" y="238"/>
                  <a:pt x="135" y="239"/>
                </a:cubicBezTo>
                <a:cubicBezTo>
                  <a:pt x="127" y="240"/>
                  <a:pt x="131" y="241"/>
                  <a:pt x="128" y="248"/>
                </a:cubicBezTo>
                <a:cubicBezTo>
                  <a:pt x="127" y="250"/>
                  <a:pt x="127" y="253"/>
                  <a:pt x="127" y="256"/>
                </a:cubicBezTo>
                <a:cubicBezTo>
                  <a:pt x="127" y="259"/>
                  <a:pt x="126" y="260"/>
                  <a:pt x="127" y="263"/>
                </a:cubicBezTo>
                <a:cubicBezTo>
                  <a:pt x="128" y="268"/>
                  <a:pt x="129" y="273"/>
                  <a:pt x="122" y="269"/>
                </a:cubicBezTo>
                <a:cubicBezTo>
                  <a:pt x="118" y="267"/>
                  <a:pt x="119" y="271"/>
                  <a:pt x="118" y="273"/>
                </a:cubicBezTo>
                <a:cubicBezTo>
                  <a:pt x="115" y="278"/>
                  <a:pt x="118" y="277"/>
                  <a:pt x="121" y="281"/>
                </a:cubicBezTo>
                <a:cubicBezTo>
                  <a:pt x="125" y="285"/>
                  <a:pt x="121" y="290"/>
                  <a:pt x="118" y="294"/>
                </a:cubicBezTo>
                <a:cubicBezTo>
                  <a:pt x="108" y="304"/>
                  <a:pt x="108" y="304"/>
                  <a:pt x="108" y="304"/>
                </a:cubicBezTo>
                <a:cubicBezTo>
                  <a:pt x="108" y="304"/>
                  <a:pt x="108" y="304"/>
                  <a:pt x="108" y="304"/>
                </a:cubicBezTo>
                <a:cubicBezTo>
                  <a:pt x="101" y="304"/>
                  <a:pt x="94" y="299"/>
                  <a:pt x="87" y="302"/>
                </a:cubicBezTo>
                <a:cubicBezTo>
                  <a:pt x="86" y="302"/>
                  <a:pt x="81" y="306"/>
                  <a:pt x="80" y="305"/>
                </a:cubicBezTo>
                <a:cubicBezTo>
                  <a:pt x="78" y="296"/>
                  <a:pt x="75" y="284"/>
                  <a:pt x="75" y="275"/>
                </a:cubicBezTo>
                <a:cubicBezTo>
                  <a:pt x="74" y="274"/>
                  <a:pt x="71" y="274"/>
                  <a:pt x="70" y="274"/>
                </a:cubicBezTo>
                <a:cubicBezTo>
                  <a:pt x="66" y="273"/>
                  <a:pt x="65" y="271"/>
                  <a:pt x="63" y="269"/>
                </a:cubicBezTo>
                <a:cubicBezTo>
                  <a:pt x="59" y="266"/>
                  <a:pt x="54" y="260"/>
                  <a:pt x="53" y="255"/>
                </a:cubicBezTo>
                <a:cubicBezTo>
                  <a:pt x="53" y="255"/>
                  <a:pt x="53" y="255"/>
                  <a:pt x="53" y="255"/>
                </a:cubicBezTo>
                <a:cubicBezTo>
                  <a:pt x="44" y="252"/>
                  <a:pt x="40" y="255"/>
                  <a:pt x="34" y="247"/>
                </a:cubicBezTo>
                <a:cubicBezTo>
                  <a:pt x="32" y="246"/>
                  <a:pt x="29" y="244"/>
                  <a:pt x="29" y="241"/>
                </a:cubicBezTo>
                <a:cubicBezTo>
                  <a:pt x="29" y="239"/>
                  <a:pt x="29" y="237"/>
                  <a:pt x="27" y="236"/>
                </a:cubicBezTo>
                <a:cubicBezTo>
                  <a:pt x="24" y="231"/>
                  <a:pt x="22" y="231"/>
                  <a:pt x="22" y="225"/>
                </a:cubicBezTo>
                <a:cubicBezTo>
                  <a:pt x="22" y="222"/>
                  <a:pt x="20" y="219"/>
                  <a:pt x="20" y="216"/>
                </a:cubicBezTo>
                <a:cubicBezTo>
                  <a:pt x="18" y="209"/>
                  <a:pt x="18" y="210"/>
                  <a:pt x="12" y="210"/>
                </a:cubicBezTo>
                <a:cubicBezTo>
                  <a:pt x="4" y="210"/>
                  <a:pt x="7" y="206"/>
                  <a:pt x="3" y="201"/>
                </a:cubicBezTo>
                <a:cubicBezTo>
                  <a:pt x="1" y="198"/>
                  <a:pt x="5" y="195"/>
                  <a:pt x="5" y="192"/>
                </a:cubicBezTo>
                <a:cubicBezTo>
                  <a:pt x="0" y="186"/>
                  <a:pt x="0" y="186"/>
                  <a:pt x="0" y="186"/>
                </a:cubicBezTo>
                <a:cubicBezTo>
                  <a:pt x="0" y="186"/>
                  <a:pt x="0" y="186"/>
                  <a:pt x="0" y="186"/>
                </a:cubicBezTo>
                <a:cubicBezTo>
                  <a:pt x="1" y="182"/>
                  <a:pt x="0" y="180"/>
                  <a:pt x="6" y="178"/>
                </a:cubicBezTo>
                <a:cubicBezTo>
                  <a:pt x="10" y="177"/>
                  <a:pt x="12" y="174"/>
                  <a:pt x="15" y="173"/>
                </a:cubicBezTo>
                <a:cubicBezTo>
                  <a:pt x="17" y="172"/>
                  <a:pt x="18" y="172"/>
                  <a:pt x="21" y="170"/>
                </a:cubicBezTo>
                <a:cubicBezTo>
                  <a:pt x="23" y="168"/>
                  <a:pt x="24" y="164"/>
                  <a:pt x="26" y="161"/>
                </a:cubicBezTo>
                <a:cubicBezTo>
                  <a:pt x="29" y="157"/>
                  <a:pt x="25" y="149"/>
                  <a:pt x="30" y="146"/>
                </a:cubicBezTo>
                <a:cubicBezTo>
                  <a:pt x="33" y="144"/>
                  <a:pt x="33" y="141"/>
                  <a:pt x="33" y="137"/>
                </a:cubicBezTo>
                <a:cubicBezTo>
                  <a:pt x="33" y="131"/>
                  <a:pt x="28" y="133"/>
                  <a:pt x="28" y="128"/>
                </a:cubicBezTo>
                <a:cubicBezTo>
                  <a:pt x="28" y="124"/>
                  <a:pt x="20" y="121"/>
                  <a:pt x="19" y="117"/>
                </a:cubicBezTo>
                <a:cubicBezTo>
                  <a:pt x="18" y="112"/>
                  <a:pt x="27" y="112"/>
                  <a:pt x="23" y="108"/>
                </a:cubicBezTo>
                <a:cubicBezTo>
                  <a:pt x="21" y="106"/>
                  <a:pt x="17" y="106"/>
                  <a:pt x="19" y="102"/>
                </a:cubicBezTo>
                <a:cubicBezTo>
                  <a:pt x="22" y="99"/>
                  <a:pt x="23" y="100"/>
                  <a:pt x="27" y="101"/>
                </a:cubicBezTo>
                <a:cubicBezTo>
                  <a:pt x="34" y="102"/>
                  <a:pt x="36" y="102"/>
                  <a:pt x="36" y="95"/>
                </a:cubicBezTo>
                <a:cubicBezTo>
                  <a:pt x="36" y="92"/>
                  <a:pt x="33" y="94"/>
                  <a:pt x="31" y="93"/>
                </a:cubicBezTo>
                <a:cubicBezTo>
                  <a:pt x="28" y="93"/>
                  <a:pt x="25" y="91"/>
                  <a:pt x="23" y="88"/>
                </a:cubicBezTo>
                <a:cubicBezTo>
                  <a:pt x="22" y="85"/>
                  <a:pt x="23" y="82"/>
                  <a:pt x="20" y="79"/>
                </a:cubicBezTo>
                <a:cubicBezTo>
                  <a:pt x="17" y="76"/>
                  <a:pt x="6" y="79"/>
                  <a:pt x="8" y="73"/>
                </a:cubicBezTo>
                <a:cubicBezTo>
                  <a:pt x="8" y="73"/>
                  <a:pt x="8" y="73"/>
                  <a:pt x="8" y="73"/>
                </a:cubicBezTo>
                <a:cubicBezTo>
                  <a:pt x="24" y="64"/>
                  <a:pt x="24" y="64"/>
                  <a:pt x="24" y="64"/>
                </a:cubicBezTo>
                <a:cubicBezTo>
                  <a:pt x="25" y="64"/>
                  <a:pt x="25" y="63"/>
                  <a:pt x="26" y="63"/>
                </a:cubicBezTo>
                <a:cubicBezTo>
                  <a:pt x="29" y="61"/>
                  <a:pt x="32" y="56"/>
                  <a:pt x="34" y="54"/>
                </a:cubicBezTo>
                <a:cubicBezTo>
                  <a:pt x="35" y="51"/>
                  <a:pt x="37" y="48"/>
                  <a:pt x="39" y="44"/>
                </a:cubicBezTo>
                <a:cubicBezTo>
                  <a:pt x="39" y="44"/>
                  <a:pt x="39" y="44"/>
                  <a:pt x="39" y="44"/>
                </a:cubicBezTo>
                <a:cubicBezTo>
                  <a:pt x="60" y="43"/>
                  <a:pt x="60" y="43"/>
                  <a:pt x="60" y="43"/>
                </a:cubicBezTo>
                <a:cubicBezTo>
                  <a:pt x="65" y="42"/>
                  <a:pt x="63" y="43"/>
                  <a:pt x="65" y="46"/>
                </a:cubicBezTo>
                <a:cubicBezTo>
                  <a:pt x="66" y="47"/>
                  <a:pt x="71" y="44"/>
                  <a:pt x="72" y="44"/>
                </a:cubicBezTo>
                <a:cubicBezTo>
                  <a:pt x="80" y="42"/>
                  <a:pt x="85" y="44"/>
                  <a:pt x="88" y="52"/>
                </a:cubicBezTo>
                <a:cubicBezTo>
                  <a:pt x="88" y="53"/>
                  <a:pt x="90" y="54"/>
                  <a:pt x="92" y="54"/>
                </a:cubicBezTo>
                <a:cubicBezTo>
                  <a:pt x="94" y="55"/>
                  <a:pt x="96" y="49"/>
                  <a:pt x="97" y="48"/>
                </a:cubicBezTo>
                <a:cubicBezTo>
                  <a:pt x="99" y="44"/>
                  <a:pt x="101" y="40"/>
                  <a:pt x="105" y="38"/>
                </a:cubicBezTo>
                <a:cubicBezTo>
                  <a:pt x="113" y="30"/>
                  <a:pt x="118" y="23"/>
                  <a:pt x="129" y="32"/>
                </a:cubicBezTo>
                <a:cubicBezTo>
                  <a:pt x="132" y="35"/>
                  <a:pt x="135" y="35"/>
                  <a:pt x="139" y="35"/>
                </a:cubicBezTo>
                <a:cubicBezTo>
                  <a:pt x="142" y="35"/>
                  <a:pt x="144" y="36"/>
                  <a:pt x="146" y="38"/>
                </a:cubicBezTo>
                <a:cubicBezTo>
                  <a:pt x="149" y="40"/>
                  <a:pt x="151" y="38"/>
                  <a:pt x="154" y="37"/>
                </a:cubicBezTo>
                <a:cubicBezTo>
                  <a:pt x="160" y="36"/>
                  <a:pt x="156" y="29"/>
                  <a:pt x="156" y="25"/>
                </a:cubicBezTo>
                <a:cubicBezTo>
                  <a:pt x="156" y="18"/>
                  <a:pt x="156" y="9"/>
                  <a:pt x="163" y="5"/>
                </a:cubicBezTo>
                <a:cubicBezTo>
                  <a:pt x="166" y="3"/>
                  <a:pt x="170" y="2"/>
                  <a:pt x="174" y="1"/>
                </a:cubicBezTo>
                <a:cubicBezTo>
                  <a:pt x="177" y="1"/>
                  <a:pt x="183" y="2"/>
                  <a:pt x="186"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8" name="Freeform 76"/>
          <p:cNvSpPr>
            <a:spLocks/>
          </p:cNvSpPr>
          <p:nvPr/>
        </p:nvSpPr>
        <p:spPr bwMode="auto">
          <a:xfrm>
            <a:off x="3946935" y="2786121"/>
            <a:ext cx="927331" cy="792043"/>
          </a:xfrm>
          <a:custGeom>
            <a:avLst/>
            <a:gdLst/>
            <a:ahLst/>
            <a:cxnLst>
              <a:cxn ang="0">
                <a:pos x="40" y="5"/>
              </a:cxn>
              <a:cxn ang="0">
                <a:pos x="50" y="0"/>
              </a:cxn>
              <a:cxn ang="0">
                <a:pos x="76" y="15"/>
              </a:cxn>
              <a:cxn ang="0">
                <a:pos x="89" y="13"/>
              </a:cxn>
              <a:cxn ang="0">
                <a:pos x="109" y="18"/>
              </a:cxn>
              <a:cxn ang="0">
                <a:pos x="123" y="18"/>
              </a:cxn>
              <a:cxn ang="0">
                <a:pos x="126" y="26"/>
              </a:cxn>
              <a:cxn ang="0">
                <a:pos x="145" y="53"/>
              </a:cxn>
              <a:cxn ang="0">
                <a:pos x="157" y="66"/>
              </a:cxn>
              <a:cxn ang="0">
                <a:pos x="172" y="63"/>
              </a:cxn>
              <a:cxn ang="0">
                <a:pos x="203" y="59"/>
              </a:cxn>
              <a:cxn ang="0">
                <a:pos x="225" y="50"/>
              </a:cxn>
              <a:cxn ang="0">
                <a:pos x="229" y="53"/>
              </a:cxn>
              <a:cxn ang="0">
                <a:pos x="229" y="53"/>
              </a:cxn>
              <a:cxn ang="0">
                <a:pos x="239" y="59"/>
              </a:cxn>
              <a:cxn ang="0">
                <a:pos x="255" y="61"/>
              </a:cxn>
              <a:cxn ang="0">
                <a:pos x="262" y="68"/>
              </a:cxn>
              <a:cxn ang="0">
                <a:pos x="271" y="81"/>
              </a:cxn>
              <a:cxn ang="0">
                <a:pos x="283" y="107"/>
              </a:cxn>
              <a:cxn ang="0">
                <a:pos x="303" y="112"/>
              </a:cxn>
              <a:cxn ang="0">
                <a:pos x="303" y="112"/>
              </a:cxn>
              <a:cxn ang="0">
                <a:pos x="299" y="114"/>
              </a:cxn>
              <a:cxn ang="0">
                <a:pos x="292" y="129"/>
              </a:cxn>
              <a:cxn ang="0">
                <a:pos x="273" y="136"/>
              </a:cxn>
              <a:cxn ang="0">
                <a:pos x="257" y="157"/>
              </a:cxn>
              <a:cxn ang="0">
                <a:pos x="256" y="177"/>
              </a:cxn>
              <a:cxn ang="0">
                <a:pos x="246" y="205"/>
              </a:cxn>
              <a:cxn ang="0">
                <a:pos x="251" y="210"/>
              </a:cxn>
              <a:cxn ang="0">
                <a:pos x="258" y="218"/>
              </a:cxn>
              <a:cxn ang="0">
                <a:pos x="261" y="229"/>
              </a:cxn>
              <a:cxn ang="0">
                <a:pos x="261" y="229"/>
              </a:cxn>
              <a:cxn ang="0">
                <a:pos x="256" y="239"/>
              </a:cxn>
              <a:cxn ang="0">
                <a:pos x="248" y="248"/>
              </a:cxn>
              <a:cxn ang="0">
                <a:pos x="246" y="249"/>
              </a:cxn>
              <a:cxn ang="0">
                <a:pos x="230" y="258"/>
              </a:cxn>
              <a:cxn ang="0">
                <a:pos x="230" y="258"/>
              </a:cxn>
              <a:cxn ang="0">
                <a:pos x="207" y="253"/>
              </a:cxn>
              <a:cxn ang="0">
                <a:pos x="207" y="253"/>
              </a:cxn>
              <a:cxn ang="0">
                <a:pos x="207" y="248"/>
              </a:cxn>
              <a:cxn ang="0">
                <a:pos x="204" y="245"/>
              </a:cxn>
              <a:cxn ang="0">
                <a:pos x="202" y="236"/>
              </a:cxn>
              <a:cxn ang="0">
                <a:pos x="196" y="224"/>
              </a:cxn>
              <a:cxn ang="0">
                <a:pos x="171" y="211"/>
              </a:cxn>
              <a:cxn ang="0">
                <a:pos x="152" y="205"/>
              </a:cxn>
              <a:cxn ang="0">
                <a:pos x="148" y="197"/>
              </a:cxn>
              <a:cxn ang="0">
                <a:pos x="135" y="199"/>
              </a:cxn>
              <a:cxn ang="0">
                <a:pos x="120" y="198"/>
              </a:cxn>
              <a:cxn ang="0">
                <a:pos x="115" y="214"/>
              </a:cxn>
              <a:cxn ang="0">
                <a:pos x="99" y="211"/>
              </a:cxn>
              <a:cxn ang="0">
                <a:pos x="84" y="186"/>
              </a:cxn>
              <a:cxn ang="0">
                <a:pos x="65" y="183"/>
              </a:cxn>
              <a:cxn ang="0">
                <a:pos x="57" y="175"/>
              </a:cxn>
              <a:cxn ang="0">
                <a:pos x="41" y="172"/>
              </a:cxn>
              <a:cxn ang="0">
                <a:pos x="25" y="168"/>
              </a:cxn>
              <a:cxn ang="0">
                <a:pos x="15" y="143"/>
              </a:cxn>
              <a:cxn ang="0">
                <a:pos x="1" y="121"/>
              </a:cxn>
              <a:cxn ang="0">
                <a:pos x="7" y="108"/>
              </a:cxn>
              <a:cxn ang="0">
                <a:pos x="25" y="98"/>
              </a:cxn>
              <a:cxn ang="0">
                <a:pos x="46" y="95"/>
              </a:cxn>
              <a:cxn ang="0">
                <a:pos x="56" y="62"/>
              </a:cxn>
              <a:cxn ang="0">
                <a:pos x="53" y="36"/>
              </a:cxn>
              <a:cxn ang="0">
                <a:pos x="45" y="17"/>
              </a:cxn>
              <a:cxn ang="0">
                <a:pos x="40" y="5"/>
              </a:cxn>
            </a:cxnLst>
            <a:rect l="0" t="0" r="r" b="b"/>
            <a:pathLst>
              <a:path w="303" h="258">
                <a:moveTo>
                  <a:pt x="40" y="5"/>
                </a:moveTo>
                <a:cubicBezTo>
                  <a:pt x="50" y="0"/>
                  <a:pt x="50" y="0"/>
                  <a:pt x="50" y="0"/>
                </a:cubicBezTo>
                <a:cubicBezTo>
                  <a:pt x="62" y="2"/>
                  <a:pt x="65" y="10"/>
                  <a:pt x="76" y="15"/>
                </a:cubicBezTo>
                <a:cubicBezTo>
                  <a:pt x="81" y="18"/>
                  <a:pt x="85" y="14"/>
                  <a:pt x="89" y="13"/>
                </a:cubicBezTo>
                <a:cubicBezTo>
                  <a:pt x="95" y="11"/>
                  <a:pt x="98" y="23"/>
                  <a:pt x="109" y="18"/>
                </a:cubicBezTo>
                <a:cubicBezTo>
                  <a:pt x="114" y="16"/>
                  <a:pt x="118" y="14"/>
                  <a:pt x="123" y="18"/>
                </a:cubicBezTo>
                <a:cubicBezTo>
                  <a:pt x="127" y="21"/>
                  <a:pt x="127" y="21"/>
                  <a:pt x="126" y="26"/>
                </a:cubicBezTo>
                <a:cubicBezTo>
                  <a:pt x="124" y="36"/>
                  <a:pt x="140" y="44"/>
                  <a:pt x="145" y="53"/>
                </a:cubicBezTo>
                <a:cubicBezTo>
                  <a:pt x="145" y="55"/>
                  <a:pt x="155" y="65"/>
                  <a:pt x="157" y="66"/>
                </a:cubicBezTo>
                <a:cubicBezTo>
                  <a:pt x="161" y="67"/>
                  <a:pt x="167" y="63"/>
                  <a:pt x="172" y="63"/>
                </a:cubicBezTo>
                <a:cubicBezTo>
                  <a:pt x="184" y="64"/>
                  <a:pt x="192" y="61"/>
                  <a:pt x="203" y="59"/>
                </a:cubicBezTo>
                <a:cubicBezTo>
                  <a:pt x="212" y="58"/>
                  <a:pt x="215" y="50"/>
                  <a:pt x="225" y="50"/>
                </a:cubicBezTo>
                <a:cubicBezTo>
                  <a:pt x="229" y="53"/>
                  <a:pt x="229" y="53"/>
                  <a:pt x="229" y="53"/>
                </a:cubicBezTo>
                <a:cubicBezTo>
                  <a:pt x="229" y="53"/>
                  <a:pt x="229" y="53"/>
                  <a:pt x="229" y="53"/>
                </a:cubicBezTo>
                <a:cubicBezTo>
                  <a:pt x="239" y="59"/>
                  <a:pt x="239" y="59"/>
                  <a:pt x="239" y="59"/>
                </a:cubicBezTo>
                <a:cubicBezTo>
                  <a:pt x="244" y="60"/>
                  <a:pt x="251" y="60"/>
                  <a:pt x="255" y="61"/>
                </a:cubicBezTo>
                <a:cubicBezTo>
                  <a:pt x="259" y="62"/>
                  <a:pt x="259" y="65"/>
                  <a:pt x="262" y="68"/>
                </a:cubicBezTo>
                <a:cubicBezTo>
                  <a:pt x="269" y="75"/>
                  <a:pt x="271" y="70"/>
                  <a:pt x="271" y="81"/>
                </a:cubicBezTo>
                <a:cubicBezTo>
                  <a:pt x="271" y="88"/>
                  <a:pt x="278" y="102"/>
                  <a:pt x="283" y="107"/>
                </a:cubicBezTo>
                <a:cubicBezTo>
                  <a:pt x="288" y="112"/>
                  <a:pt x="303" y="101"/>
                  <a:pt x="303" y="112"/>
                </a:cubicBezTo>
                <a:cubicBezTo>
                  <a:pt x="303" y="112"/>
                  <a:pt x="303" y="112"/>
                  <a:pt x="303" y="112"/>
                </a:cubicBezTo>
                <a:cubicBezTo>
                  <a:pt x="299" y="114"/>
                  <a:pt x="299" y="114"/>
                  <a:pt x="299" y="114"/>
                </a:cubicBezTo>
                <a:cubicBezTo>
                  <a:pt x="295" y="118"/>
                  <a:pt x="295" y="124"/>
                  <a:pt x="292" y="129"/>
                </a:cubicBezTo>
                <a:cubicBezTo>
                  <a:pt x="289" y="135"/>
                  <a:pt x="280" y="137"/>
                  <a:pt x="273" y="136"/>
                </a:cubicBezTo>
                <a:cubicBezTo>
                  <a:pt x="262" y="134"/>
                  <a:pt x="258" y="147"/>
                  <a:pt x="257" y="157"/>
                </a:cubicBezTo>
                <a:cubicBezTo>
                  <a:pt x="257" y="161"/>
                  <a:pt x="258" y="174"/>
                  <a:pt x="256" y="177"/>
                </a:cubicBezTo>
                <a:cubicBezTo>
                  <a:pt x="256" y="188"/>
                  <a:pt x="254" y="197"/>
                  <a:pt x="246" y="205"/>
                </a:cubicBezTo>
                <a:cubicBezTo>
                  <a:pt x="244" y="207"/>
                  <a:pt x="250" y="209"/>
                  <a:pt x="251" y="210"/>
                </a:cubicBezTo>
                <a:cubicBezTo>
                  <a:pt x="254" y="211"/>
                  <a:pt x="258" y="215"/>
                  <a:pt x="258" y="218"/>
                </a:cubicBezTo>
                <a:cubicBezTo>
                  <a:pt x="261" y="229"/>
                  <a:pt x="261" y="229"/>
                  <a:pt x="261" y="229"/>
                </a:cubicBezTo>
                <a:cubicBezTo>
                  <a:pt x="261" y="229"/>
                  <a:pt x="261" y="229"/>
                  <a:pt x="261" y="229"/>
                </a:cubicBezTo>
                <a:cubicBezTo>
                  <a:pt x="259" y="233"/>
                  <a:pt x="257" y="236"/>
                  <a:pt x="256" y="239"/>
                </a:cubicBezTo>
                <a:cubicBezTo>
                  <a:pt x="254" y="241"/>
                  <a:pt x="251" y="246"/>
                  <a:pt x="248" y="248"/>
                </a:cubicBezTo>
                <a:cubicBezTo>
                  <a:pt x="247" y="248"/>
                  <a:pt x="247" y="249"/>
                  <a:pt x="246" y="249"/>
                </a:cubicBezTo>
                <a:cubicBezTo>
                  <a:pt x="230" y="258"/>
                  <a:pt x="230" y="258"/>
                  <a:pt x="230" y="258"/>
                </a:cubicBezTo>
                <a:cubicBezTo>
                  <a:pt x="230" y="258"/>
                  <a:pt x="230" y="258"/>
                  <a:pt x="230" y="258"/>
                </a:cubicBezTo>
                <a:cubicBezTo>
                  <a:pt x="207" y="253"/>
                  <a:pt x="207" y="253"/>
                  <a:pt x="207" y="253"/>
                </a:cubicBezTo>
                <a:cubicBezTo>
                  <a:pt x="207" y="253"/>
                  <a:pt x="207" y="253"/>
                  <a:pt x="207" y="253"/>
                </a:cubicBezTo>
                <a:cubicBezTo>
                  <a:pt x="207" y="251"/>
                  <a:pt x="207" y="249"/>
                  <a:pt x="207" y="248"/>
                </a:cubicBezTo>
                <a:cubicBezTo>
                  <a:pt x="206" y="247"/>
                  <a:pt x="204" y="246"/>
                  <a:pt x="204" y="245"/>
                </a:cubicBezTo>
                <a:cubicBezTo>
                  <a:pt x="202" y="243"/>
                  <a:pt x="200" y="239"/>
                  <a:pt x="202" y="236"/>
                </a:cubicBezTo>
                <a:cubicBezTo>
                  <a:pt x="202" y="227"/>
                  <a:pt x="208" y="227"/>
                  <a:pt x="196" y="224"/>
                </a:cubicBezTo>
                <a:cubicBezTo>
                  <a:pt x="186" y="222"/>
                  <a:pt x="180" y="214"/>
                  <a:pt x="171" y="211"/>
                </a:cubicBezTo>
                <a:cubicBezTo>
                  <a:pt x="165" y="209"/>
                  <a:pt x="156" y="209"/>
                  <a:pt x="152" y="205"/>
                </a:cubicBezTo>
                <a:cubicBezTo>
                  <a:pt x="151" y="203"/>
                  <a:pt x="149" y="198"/>
                  <a:pt x="148" y="197"/>
                </a:cubicBezTo>
                <a:cubicBezTo>
                  <a:pt x="145" y="195"/>
                  <a:pt x="137" y="199"/>
                  <a:pt x="135" y="199"/>
                </a:cubicBezTo>
                <a:cubicBezTo>
                  <a:pt x="129" y="201"/>
                  <a:pt x="125" y="197"/>
                  <a:pt x="120" y="198"/>
                </a:cubicBezTo>
                <a:cubicBezTo>
                  <a:pt x="106" y="203"/>
                  <a:pt x="117" y="205"/>
                  <a:pt x="115" y="214"/>
                </a:cubicBezTo>
                <a:cubicBezTo>
                  <a:pt x="115" y="216"/>
                  <a:pt x="101" y="212"/>
                  <a:pt x="99" y="211"/>
                </a:cubicBezTo>
                <a:cubicBezTo>
                  <a:pt x="90" y="205"/>
                  <a:pt x="79" y="199"/>
                  <a:pt x="84" y="186"/>
                </a:cubicBezTo>
                <a:cubicBezTo>
                  <a:pt x="88" y="176"/>
                  <a:pt x="70" y="183"/>
                  <a:pt x="65" y="183"/>
                </a:cubicBezTo>
                <a:cubicBezTo>
                  <a:pt x="58" y="184"/>
                  <a:pt x="60" y="179"/>
                  <a:pt x="57" y="175"/>
                </a:cubicBezTo>
                <a:cubicBezTo>
                  <a:pt x="53" y="170"/>
                  <a:pt x="46" y="173"/>
                  <a:pt x="41" y="172"/>
                </a:cubicBezTo>
                <a:cubicBezTo>
                  <a:pt x="35" y="171"/>
                  <a:pt x="31" y="169"/>
                  <a:pt x="25" y="168"/>
                </a:cubicBezTo>
                <a:cubicBezTo>
                  <a:pt x="17" y="165"/>
                  <a:pt x="17" y="150"/>
                  <a:pt x="15" y="143"/>
                </a:cubicBezTo>
                <a:cubicBezTo>
                  <a:pt x="13" y="135"/>
                  <a:pt x="2" y="130"/>
                  <a:pt x="1" y="121"/>
                </a:cubicBezTo>
                <a:cubicBezTo>
                  <a:pt x="0" y="113"/>
                  <a:pt x="4" y="114"/>
                  <a:pt x="7" y="108"/>
                </a:cubicBezTo>
                <a:cubicBezTo>
                  <a:pt x="25" y="98"/>
                  <a:pt x="25" y="98"/>
                  <a:pt x="25" y="98"/>
                </a:cubicBezTo>
                <a:cubicBezTo>
                  <a:pt x="32" y="94"/>
                  <a:pt x="37" y="94"/>
                  <a:pt x="46" y="95"/>
                </a:cubicBezTo>
                <a:cubicBezTo>
                  <a:pt x="60" y="95"/>
                  <a:pt x="59" y="72"/>
                  <a:pt x="56" y="62"/>
                </a:cubicBezTo>
                <a:cubicBezTo>
                  <a:pt x="56" y="53"/>
                  <a:pt x="52" y="45"/>
                  <a:pt x="53" y="36"/>
                </a:cubicBezTo>
                <a:cubicBezTo>
                  <a:pt x="55" y="26"/>
                  <a:pt x="52" y="23"/>
                  <a:pt x="45" y="17"/>
                </a:cubicBezTo>
                <a:cubicBezTo>
                  <a:pt x="41" y="14"/>
                  <a:pt x="41" y="11"/>
                  <a:pt x="40" y="5"/>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9" name="Freeform 77"/>
          <p:cNvSpPr>
            <a:spLocks/>
          </p:cNvSpPr>
          <p:nvPr/>
        </p:nvSpPr>
        <p:spPr bwMode="auto">
          <a:xfrm>
            <a:off x="3538615" y="2803338"/>
            <a:ext cx="1042939" cy="942089"/>
          </a:xfrm>
          <a:custGeom>
            <a:avLst/>
            <a:gdLst/>
            <a:ahLst/>
            <a:cxnLst>
              <a:cxn ang="0">
                <a:pos x="178" y="12"/>
              </a:cxn>
              <a:cxn ang="0">
                <a:pos x="189" y="57"/>
              </a:cxn>
              <a:cxn ang="0">
                <a:pos x="158" y="93"/>
              </a:cxn>
              <a:cxn ang="0">
                <a:pos x="134" y="116"/>
              </a:cxn>
              <a:cxn ang="0">
                <a:pos x="158" y="163"/>
              </a:cxn>
              <a:cxn ang="0">
                <a:pos x="190" y="170"/>
              </a:cxn>
              <a:cxn ang="0">
                <a:pos x="217" y="181"/>
              </a:cxn>
              <a:cxn ang="0">
                <a:pos x="248" y="209"/>
              </a:cxn>
              <a:cxn ang="0">
                <a:pos x="268" y="194"/>
              </a:cxn>
              <a:cxn ang="0">
                <a:pos x="285" y="200"/>
              </a:cxn>
              <a:cxn ang="0">
                <a:pos x="329" y="219"/>
              </a:cxn>
              <a:cxn ang="0">
                <a:pos x="337" y="240"/>
              </a:cxn>
              <a:cxn ang="0">
                <a:pos x="340" y="248"/>
              </a:cxn>
              <a:cxn ang="0">
                <a:pos x="335" y="251"/>
              </a:cxn>
              <a:cxn ang="0">
                <a:pos x="311" y="256"/>
              </a:cxn>
              <a:cxn ang="0">
                <a:pos x="259" y="271"/>
              </a:cxn>
              <a:cxn ang="0">
                <a:pos x="215" y="275"/>
              </a:cxn>
              <a:cxn ang="0">
                <a:pos x="193" y="274"/>
              </a:cxn>
              <a:cxn ang="0">
                <a:pos x="166" y="301"/>
              </a:cxn>
              <a:cxn ang="0">
                <a:pos x="159" y="293"/>
              </a:cxn>
              <a:cxn ang="0">
                <a:pos x="124" y="260"/>
              </a:cxn>
              <a:cxn ang="0">
                <a:pos x="84" y="237"/>
              </a:cxn>
              <a:cxn ang="0">
                <a:pos x="56" y="251"/>
              </a:cxn>
              <a:cxn ang="0">
                <a:pos x="8" y="216"/>
              </a:cxn>
              <a:cxn ang="0">
                <a:pos x="17" y="201"/>
              </a:cxn>
              <a:cxn ang="0">
                <a:pos x="34" y="202"/>
              </a:cxn>
              <a:cxn ang="0">
                <a:pos x="27" y="170"/>
              </a:cxn>
              <a:cxn ang="0">
                <a:pos x="63" y="174"/>
              </a:cxn>
              <a:cxn ang="0">
                <a:pos x="68" y="198"/>
              </a:cxn>
              <a:cxn ang="0">
                <a:pos x="112" y="195"/>
              </a:cxn>
              <a:cxn ang="0">
                <a:pos x="106" y="179"/>
              </a:cxn>
              <a:cxn ang="0">
                <a:pos x="76" y="128"/>
              </a:cxn>
              <a:cxn ang="0">
                <a:pos x="106" y="112"/>
              </a:cxn>
              <a:cxn ang="0">
                <a:pos x="108" y="91"/>
              </a:cxn>
              <a:cxn ang="0">
                <a:pos x="96" y="53"/>
              </a:cxn>
              <a:cxn ang="0">
                <a:pos x="82" y="43"/>
              </a:cxn>
              <a:cxn ang="0">
                <a:pos x="103" y="23"/>
              </a:cxn>
              <a:cxn ang="0">
                <a:pos x="138" y="4"/>
              </a:cxn>
              <a:cxn ang="0">
                <a:pos x="173" y="0"/>
              </a:cxn>
            </a:cxnLst>
            <a:rect l="0" t="0" r="r" b="b"/>
            <a:pathLst>
              <a:path w="341" h="308">
                <a:moveTo>
                  <a:pt x="173" y="0"/>
                </a:moveTo>
                <a:cubicBezTo>
                  <a:pt x="174" y="6"/>
                  <a:pt x="174" y="9"/>
                  <a:pt x="178" y="12"/>
                </a:cubicBezTo>
                <a:cubicBezTo>
                  <a:pt x="185" y="18"/>
                  <a:pt x="188" y="21"/>
                  <a:pt x="186" y="31"/>
                </a:cubicBezTo>
                <a:cubicBezTo>
                  <a:pt x="185" y="40"/>
                  <a:pt x="189" y="48"/>
                  <a:pt x="189" y="57"/>
                </a:cubicBezTo>
                <a:cubicBezTo>
                  <a:pt x="192" y="67"/>
                  <a:pt x="193" y="90"/>
                  <a:pt x="179" y="90"/>
                </a:cubicBezTo>
                <a:cubicBezTo>
                  <a:pt x="170" y="89"/>
                  <a:pt x="165" y="89"/>
                  <a:pt x="158" y="93"/>
                </a:cubicBezTo>
                <a:cubicBezTo>
                  <a:pt x="140" y="103"/>
                  <a:pt x="140" y="103"/>
                  <a:pt x="140" y="103"/>
                </a:cubicBezTo>
                <a:cubicBezTo>
                  <a:pt x="137" y="109"/>
                  <a:pt x="133" y="108"/>
                  <a:pt x="134" y="116"/>
                </a:cubicBezTo>
                <a:cubicBezTo>
                  <a:pt x="135" y="125"/>
                  <a:pt x="146" y="130"/>
                  <a:pt x="148" y="138"/>
                </a:cubicBezTo>
                <a:cubicBezTo>
                  <a:pt x="150" y="145"/>
                  <a:pt x="150" y="160"/>
                  <a:pt x="158" y="163"/>
                </a:cubicBezTo>
                <a:cubicBezTo>
                  <a:pt x="164" y="164"/>
                  <a:pt x="168" y="166"/>
                  <a:pt x="174" y="167"/>
                </a:cubicBezTo>
                <a:cubicBezTo>
                  <a:pt x="179" y="168"/>
                  <a:pt x="186" y="165"/>
                  <a:pt x="190" y="170"/>
                </a:cubicBezTo>
                <a:cubicBezTo>
                  <a:pt x="193" y="174"/>
                  <a:pt x="191" y="179"/>
                  <a:pt x="198" y="178"/>
                </a:cubicBezTo>
                <a:cubicBezTo>
                  <a:pt x="203" y="178"/>
                  <a:pt x="221" y="171"/>
                  <a:pt x="217" y="181"/>
                </a:cubicBezTo>
                <a:cubicBezTo>
                  <a:pt x="212" y="194"/>
                  <a:pt x="223" y="200"/>
                  <a:pt x="232" y="206"/>
                </a:cubicBezTo>
                <a:cubicBezTo>
                  <a:pt x="234" y="207"/>
                  <a:pt x="248" y="211"/>
                  <a:pt x="248" y="209"/>
                </a:cubicBezTo>
                <a:cubicBezTo>
                  <a:pt x="250" y="200"/>
                  <a:pt x="239" y="198"/>
                  <a:pt x="253" y="193"/>
                </a:cubicBezTo>
                <a:cubicBezTo>
                  <a:pt x="258" y="192"/>
                  <a:pt x="262" y="196"/>
                  <a:pt x="268" y="194"/>
                </a:cubicBezTo>
                <a:cubicBezTo>
                  <a:pt x="270" y="194"/>
                  <a:pt x="278" y="190"/>
                  <a:pt x="281" y="192"/>
                </a:cubicBezTo>
                <a:cubicBezTo>
                  <a:pt x="282" y="193"/>
                  <a:pt x="284" y="198"/>
                  <a:pt x="285" y="200"/>
                </a:cubicBezTo>
                <a:cubicBezTo>
                  <a:pt x="289" y="204"/>
                  <a:pt x="298" y="204"/>
                  <a:pt x="304" y="206"/>
                </a:cubicBezTo>
                <a:cubicBezTo>
                  <a:pt x="313" y="209"/>
                  <a:pt x="319" y="217"/>
                  <a:pt x="329" y="219"/>
                </a:cubicBezTo>
                <a:cubicBezTo>
                  <a:pt x="341" y="222"/>
                  <a:pt x="335" y="222"/>
                  <a:pt x="335" y="231"/>
                </a:cubicBezTo>
                <a:cubicBezTo>
                  <a:pt x="333" y="234"/>
                  <a:pt x="335" y="238"/>
                  <a:pt x="337" y="240"/>
                </a:cubicBezTo>
                <a:cubicBezTo>
                  <a:pt x="337" y="241"/>
                  <a:pt x="339" y="242"/>
                  <a:pt x="340" y="243"/>
                </a:cubicBezTo>
                <a:cubicBezTo>
                  <a:pt x="340" y="244"/>
                  <a:pt x="340" y="246"/>
                  <a:pt x="340" y="248"/>
                </a:cubicBezTo>
                <a:cubicBezTo>
                  <a:pt x="340" y="248"/>
                  <a:pt x="340" y="248"/>
                  <a:pt x="340" y="248"/>
                </a:cubicBezTo>
                <a:cubicBezTo>
                  <a:pt x="335" y="251"/>
                  <a:pt x="335" y="251"/>
                  <a:pt x="335" y="251"/>
                </a:cubicBezTo>
                <a:cubicBezTo>
                  <a:pt x="331" y="253"/>
                  <a:pt x="324" y="252"/>
                  <a:pt x="320" y="250"/>
                </a:cubicBezTo>
                <a:cubicBezTo>
                  <a:pt x="315" y="247"/>
                  <a:pt x="314" y="252"/>
                  <a:pt x="311" y="256"/>
                </a:cubicBezTo>
                <a:cubicBezTo>
                  <a:pt x="305" y="266"/>
                  <a:pt x="288" y="267"/>
                  <a:pt x="278" y="267"/>
                </a:cubicBezTo>
                <a:cubicBezTo>
                  <a:pt x="269" y="267"/>
                  <a:pt x="269" y="276"/>
                  <a:pt x="259" y="271"/>
                </a:cubicBezTo>
                <a:cubicBezTo>
                  <a:pt x="253" y="270"/>
                  <a:pt x="242" y="275"/>
                  <a:pt x="236" y="277"/>
                </a:cubicBezTo>
                <a:cubicBezTo>
                  <a:pt x="228" y="279"/>
                  <a:pt x="222" y="274"/>
                  <a:pt x="215" y="275"/>
                </a:cubicBezTo>
                <a:cubicBezTo>
                  <a:pt x="209" y="276"/>
                  <a:pt x="207" y="276"/>
                  <a:pt x="205" y="271"/>
                </a:cubicBezTo>
                <a:cubicBezTo>
                  <a:pt x="203" y="265"/>
                  <a:pt x="195" y="271"/>
                  <a:pt x="193" y="274"/>
                </a:cubicBezTo>
                <a:cubicBezTo>
                  <a:pt x="190" y="278"/>
                  <a:pt x="182" y="287"/>
                  <a:pt x="182" y="292"/>
                </a:cubicBezTo>
                <a:cubicBezTo>
                  <a:pt x="182" y="304"/>
                  <a:pt x="176" y="308"/>
                  <a:pt x="166" y="301"/>
                </a:cubicBezTo>
                <a:cubicBezTo>
                  <a:pt x="159" y="293"/>
                  <a:pt x="159" y="293"/>
                  <a:pt x="159" y="293"/>
                </a:cubicBezTo>
                <a:cubicBezTo>
                  <a:pt x="159" y="293"/>
                  <a:pt x="159" y="293"/>
                  <a:pt x="159" y="293"/>
                </a:cubicBezTo>
                <a:cubicBezTo>
                  <a:pt x="161" y="289"/>
                  <a:pt x="161" y="277"/>
                  <a:pt x="156" y="275"/>
                </a:cubicBezTo>
                <a:cubicBezTo>
                  <a:pt x="142" y="268"/>
                  <a:pt x="136" y="275"/>
                  <a:pt x="124" y="260"/>
                </a:cubicBezTo>
                <a:cubicBezTo>
                  <a:pt x="98" y="251"/>
                  <a:pt x="99" y="278"/>
                  <a:pt x="93" y="245"/>
                </a:cubicBezTo>
                <a:cubicBezTo>
                  <a:pt x="91" y="236"/>
                  <a:pt x="87" y="242"/>
                  <a:pt x="84" y="237"/>
                </a:cubicBezTo>
                <a:cubicBezTo>
                  <a:pt x="79" y="229"/>
                  <a:pt x="83" y="230"/>
                  <a:pt x="69" y="230"/>
                </a:cubicBezTo>
                <a:cubicBezTo>
                  <a:pt x="56" y="230"/>
                  <a:pt x="66" y="254"/>
                  <a:pt x="56" y="251"/>
                </a:cubicBezTo>
                <a:cubicBezTo>
                  <a:pt x="46" y="248"/>
                  <a:pt x="39" y="228"/>
                  <a:pt x="26" y="227"/>
                </a:cubicBezTo>
                <a:cubicBezTo>
                  <a:pt x="10" y="226"/>
                  <a:pt x="19" y="221"/>
                  <a:pt x="8" y="216"/>
                </a:cubicBezTo>
                <a:cubicBezTo>
                  <a:pt x="5" y="215"/>
                  <a:pt x="0" y="214"/>
                  <a:pt x="7" y="211"/>
                </a:cubicBezTo>
                <a:cubicBezTo>
                  <a:pt x="13" y="208"/>
                  <a:pt x="12" y="188"/>
                  <a:pt x="17" y="201"/>
                </a:cubicBezTo>
                <a:cubicBezTo>
                  <a:pt x="18" y="203"/>
                  <a:pt x="19" y="211"/>
                  <a:pt x="24" y="207"/>
                </a:cubicBezTo>
                <a:cubicBezTo>
                  <a:pt x="28" y="203"/>
                  <a:pt x="32" y="205"/>
                  <a:pt x="34" y="202"/>
                </a:cubicBezTo>
                <a:cubicBezTo>
                  <a:pt x="39" y="198"/>
                  <a:pt x="45" y="176"/>
                  <a:pt x="32" y="179"/>
                </a:cubicBezTo>
                <a:cubicBezTo>
                  <a:pt x="23" y="181"/>
                  <a:pt x="30" y="175"/>
                  <a:pt x="27" y="170"/>
                </a:cubicBezTo>
                <a:cubicBezTo>
                  <a:pt x="20" y="157"/>
                  <a:pt x="16" y="139"/>
                  <a:pt x="36" y="140"/>
                </a:cubicBezTo>
                <a:cubicBezTo>
                  <a:pt x="46" y="141"/>
                  <a:pt x="58" y="166"/>
                  <a:pt x="63" y="174"/>
                </a:cubicBezTo>
                <a:cubicBezTo>
                  <a:pt x="68" y="183"/>
                  <a:pt x="54" y="182"/>
                  <a:pt x="60" y="190"/>
                </a:cubicBezTo>
                <a:cubicBezTo>
                  <a:pt x="64" y="194"/>
                  <a:pt x="68" y="213"/>
                  <a:pt x="68" y="198"/>
                </a:cubicBezTo>
                <a:cubicBezTo>
                  <a:pt x="68" y="188"/>
                  <a:pt x="80" y="181"/>
                  <a:pt x="81" y="195"/>
                </a:cubicBezTo>
                <a:cubicBezTo>
                  <a:pt x="82" y="206"/>
                  <a:pt x="107" y="197"/>
                  <a:pt x="112" y="195"/>
                </a:cubicBezTo>
                <a:cubicBezTo>
                  <a:pt x="126" y="190"/>
                  <a:pt x="132" y="194"/>
                  <a:pt x="143" y="183"/>
                </a:cubicBezTo>
                <a:cubicBezTo>
                  <a:pt x="132" y="183"/>
                  <a:pt x="111" y="187"/>
                  <a:pt x="106" y="179"/>
                </a:cubicBezTo>
                <a:cubicBezTo>
                  <a:pt x="100" y="168"/>
                  <a:pt x="93" y="158"/>
                  <a:pt x="83" y="150"/>
                </a:cubicBezTo>
                <a:cubicBezTo>
                  <a:pt x="81" y="148"/>
                  <a:pt x="75" y="129"/>
                  <a:pt x="76" y="128"/>
                </a:cubicBezTo>
                <a:cubicBezTo>
                  <a:pt x="82" y="122"/>
                  <a:pt x="94" y="127"/>
                  <a:pt x="101" y="126"/>
                </a:cubicBezTo>
                <a:cubicBezTo>
                  <a:pt x="113" y="124"/>
                  <a:pt x="96" y="116"/>
                  <a:pt x="106" y="112"/>
                </a:cubicBezTo>
                <a:cubicBezTo>
                  <a:pt x="115" y="108"/>
                  <a:pt x="125" y="107"/>
                  <a:pt x="125" y="96"/>
                </a:cubicBezTo>
                <a:cubicBezTo>
                  <a:pt x="125" y="92"/>
                  <a:pt x="112" y="92"/>
                  <a:pt x="108" y="91"/>
                </a:cubicBezTo>
                <a:cubicBezTo>
                  <a:pt x="107" y="89"/>
                  <a:pt x="89" y="94"/>
                  <a:pt x="84" y="77"/>
                </a:cubicBezTo>
                <a:cubicBezTo>
                  <a:pt x="80" y="62"/>
                  <a:pt x="109" y="73"/>
                  <a:pt x="96" y="53"/>
                </a:cubicBezTo>
                <a:cubicBezTo>
                  <a:pt x="92" y="46"/>
                  <a:pt x="85" y="48"/>
                  <a:pt x="82" y="43"/>
                </a:cubicBezTo>
                <a:cubicBezTo>
                  <a:pt x="82" y="43"/>
                  <a:pt x="82" y="43"/>
                  <a:pt x="82" y="43"/>
                </a:cubicBezTo>
                <a:cubicBezTo>
                  <a:pt x="94" y="31"/>
                  <a:pt x="94" y="31"/>
                  <a:pt x="94" y="31"/>
                </a:cubicBezTo>
                <a:cubicBezTo>
                  <a:pt x="97" y="29"/>
                  <a:pt x="100" y="25"/>
                  <a:pt x="103" y="23"/>
                </a:cubicBezTo>
                <a:cubicBezTo>
                  <a:pt x="109" y="18"/>
                  <a:pt x="117" y="18"/>
                  <a:pt x="124" y="14"/>
                </a:cubicBezTo>
                <a:cubicBezTo>
                  <a:pt x="128" y="11"/>
                  <a:pt x="133" y="6"/>
                  <a:pt x="138" y="4"/>
                </a:cubicBezTo>
                <a:cubicBezTo>
                  <a:pt x="143" y="2"/>
                  <a:pt x="150" y="4"/>
                  <a:pt x="157" y="2"/>
                </a:cubicBezTo>
                <a:cubicBezTo>
                  <a:pt x="163" y="1"/>
                  <a:pt x="167" y="0"/>
                  <a:pt x="173"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0" name="Freeform 78"/>
          <p:cNvSpPr>
            <a:spLocks noEditPoints="1"/>
          </p:cNvSpPr>
          <p:nvPr/>
        </p:nvSpPr>
        <p:spPr bwMode="auto">
          <a:xfrm>
            <a:off x="4003509" y="3875794"/>
            <a:ext cx="1168387" cy="742848"/>
          </a:xfrm>
          <a:custGeom>
            <a:avLst/>
            <a:gdLst/>
            <a:ahLst/>
            <a:cxnLst>
              <a:cxn ang="0">
                <a:pos x="97" y="174"/>
              </a:cxn>
              <a:cxn ang="0">
                <a:pos x="86" y="183"/>
              </a:cxn>
              <a:cxn ang="0">
                <a:pos x="94" y="197"/>
              </a:cxn>
              <a:cxn ang="0">
                <a:pos x="98" y="191"/>
              </a:cxn>
              <a:cxn ang="0">
                <a:pos x="305" y="239"/>
              </a:cxn>
              <a:cxn ang="0">
                <a:pos x="286" y="217"/>
              </a:cxn>
              <a:cxn ang="0">
                <a:pos x="271" y="194"/>
              </a:cxn>
              <a:cxn ang="0">
                <a:pos x="275" y="184"/>
              </a:cxn>
              <a:cxn ang="0">
                <a:pos x="281" y="172"/>
              </a:cxn>
              <a:cxn ang="0">
                <a:pos x="264" y="160"/>
              </a:cxn>
              <a:cxn ang="0">
                <a:pos x="251" y="181"/>
              </a:cxn>
              <a:cxn ang="0">
                <a:pos x="236" y="172"/>
              </a:cxn>
              <a:cxn ang="0">
                <a:pos x="211" y="150"/>
              </a:cxn>
              <a:cxn ang="0">
                <a:pos x="188" y="143"/>
              </a:cxn>
              <a:cxn ang="0">
                <a:pos x="158" y="142"/>
              </a:cxn>
              <a:cxn ang="0">
                <a:pos x="139" y="179"/>
              </a:cxn>
              <a:cxn ang="0">
                <a:pos x="126" y="182"/>
              </a:cxn>
              <a:cxn ang="0">
                <a:pos x="112" y="171"/>
              </a:cxn>
              <a:cxn ang="0">
                <a:pos x="130" y="149"/>
              </a:cxn>
              <a:cxn ang="0">
                <a:pos x="69" y="168"/>
              </a:cxn>
              <a:cxn ang="0">
                <a:pos x="22" y="167"/>
              </a:cxn>
              <a:cxn ang="0">
                <a:pos x="34" y="156"/>
              </a:cxn>
              <a:cxn ang="0">
                <a:pos x="67" y="146"/>
              </a:cxn>
              <a:cxn ang="0">
                <a:pos x="116" y="149"/>
              </a:cxn>
              <a:cxn ang="0">
                <a:pos x="147" y="119"/>
              </a:cxn>
              <a:cxn ang="0">
                <a:pos x="110" y="106"/>
              </a:cxn>
              <a:cxn ang="0">
                <a:pos x="9" y="118"/>
              </a:cxn>
              <a:cxn ang="0">
                <a:pos x="22" y="79"/>
              </a:cxn>
              <a:cxn ang="0">
                <a:pos x="52" y="70"/>
              </a:cxn>
              <a:cxn ang="0">
                <a:pos x="36" y="59"/>
              </a:cxn>
              <a:cxn ang="0">
                <a:pos x="24" y="40"/>
              </a:cxn>
              <a:cxn ang="0">
                <a:pos x="28" y="37"/>
              </a:cxn>
              <a:cxn ang="0">
                <a:pos x="31" y="19"/>
              </a:cxn>
              <a:cxn ang="0">
                <a:pos x="56" y="9"/>
              </a:cxn>
              <a:cxn ang="0">
                <a:pos x="82" y="20"/>
              </a:cxn>
              <a:cxn ang="0">
                <a:pos x="109" y="21"/>
              </a:cxn>
              <a:cxn ang="0">
                <a:pos x="137" y="21"/>
              </a:cxn>
              <a:cxn ang="0">
                <a:pos x="155" y="7"/>
              </a:cxn>
              <a:cxn ang="0">
                <a:pos x="181" y="15"/>
              </a:cxn>
              <a:cxn ang="0">
                <a:pos x="203" y="16"/>
              </a:cxn>
              <a:cxn ang="0">
                <a:pos x="208" y="22"/>
              </a:cxn>
              <a:cxn ang="0">
                <a:pos x="215" y="40"/>
              </a:cxn>
              <a:cxn ang="0">
                <a:pos x="225" y="55"/>
              </a:cxn>
              <a:cxn ang="0">
                <a:pos x="232" y="71"/>
              </a:cxn>
              <a:cxn ang="0">
                <a:pos x="256" y="85"/>
              </a:cxn>
              <a:cxn ang="0">
                <a:pos x="266" y="99"/>
              </a:cxn>
              <a:cxn ang="0">
                <a:pos x="278" y="105"/>
              </a:cxn>
              <a:cxn ang="0">
                <a:pos x="290" y="132"/>
              </a:cxn>
              <a:cxn ang="0">
                <a:pos x="311" y="134"/>
              </a:cxn>
              <a:cxn ang="0">
                <a:pos x="351" y="117"/>
              </a:cxn>
              <a:cxn ang="0">
                <a:pos x="377" y="118"/>
              </a:cxn>
              <a:cxn ang="0">
                <a:pos x="370" y="167"/>
              </a:cxn>
              <a:cxn ang="0">
                <a:pos x="347" y="200"/>
              </a:cxn>
              <a:cxn ang="0">
                <a:pos x="329" y="211"/>
              </a:cxn>
              <a:cxn ang="0">
                <a:pos x="308" y="243"/>
              </a:cxn>
            </a:cxnLst>
            <a:rect l="0" t="0" r="r" b="b"/>
            <a:pathLst>
              <a:path w="382" h="243">
                <a:moveTo>
                  <a:pt x="98" y="191"/>
                </a:moveTo>
                <a:cubicBezTo>
                  <a:pt x="99" y="186"/>
                  <a:pt x="98" y="179"/>
                  <a:pt x="97" y="174"/>
                </a:cubicBezTo>
                <a:cubicBezTo>
                  <a:pt x="96" y="175"/>
                  <a:pt x="95" y="177"/>
                  <a:pt x="94" y="179"/>
                </a:cubicBezTo>
                <a:cubicBezTo>
                  <a:pt x="92" y="181"/>
                  <a:pt x="88" y="180"/>
                  <a:pt x="86" y="183"/>
                </a:cubicBezTo>
                <a:cubicBezTo>
                  <a:pt x="83" y="188"/>
                  <a:pt x="89" y="189"/>
                  <a:pt x="91" y="192"/>
                </a:cubicBezTo>
                <a:cubicBezTo>
                  <a:pt x="92" y="194"/>
                  <a:pt x="93" y="195"/>
                  <a:pt x="94" y="197"/>
                </a:cubicBezTo>
                <a:cubicBezTo>
                  <a:pt x="94" y="198"/>
                  <a:pt x="96" y="201"/>
                  <a:pt x="98" y="199"/>
                </a:cubicBezTo>
                <a:cubicBezTo>
                  <a:pt x="98" y="191"/>
                  <a:pt x="98" y="191"/>
                  <a:pt x="98" y="191"/>
                </a:cubicBezTo>
                <a:close/>
                <a:moveTo>
                  <a:pt x="308" y="243"/>
                </a:moveTo>
                <a:cubicBezTo>
                  <a:pt x="307" y="242"/>
                  <a:pt x="306" y="240"/>
                  <a:pt x="305" y="239"/>
                </a:cubicBezTo>
                <a:cubicBezTo>
                  <a:pt x="302" y="233"/>
                  <a:pt x="293" y="231"/>
                  <a:pt x="288" y="228"/>
                </a:cubicBezTo>
                <a:cubicBezTo>
                  <a:pt x="282" y="224"/>
                  <a:pt x="288" y="221"/>
                  <a:pt x="286" y="217"/>
                </a:cubicBezTo>
                <a:cubicBezTo>
                  <a:pt x="283" y="211"/>
                  <a:pt x="283" y="210"/>
                  <a:pt x="285" y="202"/>
                </a:cubicBezTo>
                <a:cubicBezTo>
                  <a:pt x="288" y="192"/>
                  <a:pt x="271" y="195"/>
                  <a:pt x="271" y="194"/>
                </a:cubicBezTo>
                <a:cubicBezTo>
                  <a:pt x="271" y="192"/>
                  <a:pt x="273" y="185"/>
                  <a:pt x="275" y="184"/>
                </a:cubicBezTo>
                <a:cubicBezTo>
                  <a:pt x="275" y="184"/>
                  <a:pt x="275" y="184"/>
                  <a:pt x="275" y="184"/>
                </a:cubicBezTo>
                <a:cubicBezTo>
                  <a:pt x="276" y="183"/>
                  <a:pt x="282" y="173"/>
                  <a:pt x="281" y="173"/>
                </a:cubicBezTo>
                <a:cubicBezTo>
                  <a:pt x="281" y="172"/>
                  <a:pt x="281" y="172"/>
                  <a:pt x="281" y="172"/>
                </a:cubicBezTo>
                <a:cubicBezTo>
                  <a:pt x="278" y="171"/>
                  <a:pt x="275" y="170"/>
                  <a:pt x="272" y="168"/>
                </a:cubicBezTo>
                <a:cubicBezTo>
                  <a:pt x="270" y="167"/>
                  <a:pt x="264" y="160"/>
                  <a:pt x="264" y="160"/>
                </a:cubicBezTo>
                <a:cubicBezTo>
                  <a:pt x="262" y="160"/>
                  <a:pt x="247" y="169"/>
                  <a:pt x="247" y="171"/>
                </a:cubicBezTo>
                <a:cubicBezTo>
                  <a:pt x="246" y="176"/>
                  <a:pt x="253" y="175"/>
                  <a:pt x="251" y="181"/>
                </a:cubicBezTo>
                <a:cubicBezTo>
                  <a:pt x="247" y="181"/>
                  <a:pt x="244" y="188"/>
                  <a:pt x="242" y="186"/>
                </a:cubicBezTo>
                <a:cubicBezTo>
                  <a:pt x="240" y="183"/>
                  <a:pt x="237" y="176"/>
                  <a:pt x="236" y="172"/>
                </a:cubicBezTo>
                <a:cubicBezTo>
                  <a:pt x="235" y="166"/>
                  <a:pt x="222" y="164"/>
                  <a:pt x="217" y="165"/>
                </a:cubicBezTo>
                <a:cubicBezTo>
                  <a:pt x="202" y="169"/>
                  <a:pt x="211" y="154"/>
                  <a:pt x="211" y="150"/>
                </a:cubicBezTo>
                <a:cubicBezTo>
                  <a:pt x="211" y="147"/>
                  <a:pt x="203" y="145"/>
                  <a:pt x="202" y="142"/>
                </a:cubicBezTo>
                <a:cubicBezTo>
                  <a:pt x="196" y="143"/>
                  <a:pt x="199" y="157"/>
                  <a:pt x="188" y="143"/>
                </a:cubicBezTo>
                <a:cubicBezTo>
                  <a:pt x="178" y="132"/>
                  <a:pt x="184" y="153"/>
                  <a:pt x="172" y="150"/>
                </a:cubicBezTo>
                <a:cubicBezTo>
                  <a:pt x="166" y="148"/>
                  <a:pt x="167" y="141"/>
                  <a:pt x="158" y="142"/>
                </a:cubicBezTo>
                <a:cubicBezTo>
                  <a:pt x="150" y="143"/>
                  <a:pt x="160" y="159"/>
                  <a:pt x="159" y="161"/>
                </a:cubicBezTo>
                <a:cubicBezTo>
                  <a:pt x="152" y="170"/>
                  <a:pt x="143" y="165"/>
                  <a:pt x="139" y="179"/>
                </a:cubicBezTo>
                <a:cubicBezTo>
                  <a:pt x="135" y="192"/>
                  <a:pt x="120" y="196"/>
                  <a:pt x="113" y="187"/>
                </a:cubicBezTo>
                <a:cubicBezTo>
                  <a:pt x="108" y="181"/>
                  <a:pt x="121" y="185"/>
                  <a:pt x="126" y="182"/>
                </a:cubicBezTo>
                <a:cubicBezTo>
                  <a:pt x="127" y="181"/>
                  <a:pt x="130" y="178"/>
                  <a:pt x="128" y="177"/>
                </a:cubicBezTo>
                <a:cubicBezTo>
                  <a:pt x="128" y="171"/>
                  <a:pt x="115" y="172"/>
                  <a:pt x="112" y="171"/>
                </a:cubicBezTo>
                <a:cubicBezTo>
                  <a:pt x="112" y="168"/>
                  <a:pt x="124" y="162"/>
                  <a:pt x="127" y="160"/>
                </a:cubicBezTo>
                <a:cubicBezTo>
                  <a:pt x="130" y="158"/>
                  <a:pt x="136" y="147"/>
                  <a:pt x="130" y="149"/>
                </a:cubicBezTo>
                <a:cubicBezTo>
                  <a:pt x="122" y="152"/>
                  <a:pt x="101" y="163"/>
                  <a:pt x="92" y="157"/>
                </a:cubicBezTo>
                <a:cubicBezTo>
                  <a:pt x="81" y="151"/>
                  <a:pt x="73" y="159"/>
                  <a:pt x="69" y="168"/>
                </a:cubicBezTo>
                <a:cubicBezTo>
                  <a:pt x="66" y="178"/>
                  <a:pt x="47" y="169"/>
                  <a:pt x="38" y="173"/>
                </a:cubicBezTo>
                <a:cubicBezTo>
                  <a:pt x="33" y="176"/>
                  <a:pt x="27" y="169"/>
                  <a:pt x="22" y="167"/>
                </a:cubicBezTo>
                <a:cubicBezTo>
                  <a:pt x="22" y="164"/>
                  <a:pt x="27" y="164"/>
                  <a:pt x="29" y="163"/>
                </a:cubicBezTo>
                <a:cubicBezTo>
                  <a:pt x="30" y="161"/>
                  <a:pt x="30" y="157"/>
                  <a:pt x="34" y="156"/>
                </a:cubicBezTo>
                <a:cubicBezTo>
                  <a:pt x="41" y="153"/>
                  <a:pt x="48" y="157"/>
                  <a:pt x="55" y="154"/>
                </a:cubicBezTo>
                <a:cubicBezTo>
                  <a:pt x="59" y="153"/>
                  <a:pt x="64" y="145"/>
                  <a:pt x="67" y="146"/>
                </a:cubicBezTo>
                <a:cubicBezTo>
                  <a:pt x="77" y="150"/>
                  <a:pt x="74" y="154"/>
                  <a:pt x="86" y="150"/>
                </a:cubicBezTo>
                <a:cubicBezTo>
                  <a:pt x="97" y="146"/>
                  <a:pt x="105" y="148"/>
                  <a:pt x="116" y="149"/>
                </a:cubicBezTo>
                <a:cubicBezTo>
                  <a:pt x="134" y="151"/>
                  <a:pt x="111" y="128"/>
                  <a:pt x="125" y="123"/>
                </a:cubicBezTo>
                <a:cubicBezTo>
                  <a:pt x="131" y="120"/>
                  <a:pt x="143" y="127"/>
                  <a:pt x="147" y="119"/>
                </a:cubicBezTo>
                <a:cubicBezTo>
                  <a:pt x="153" y="108"/>
                  <a:pt x="157" y="111"/>
                  <a:pt x="165" y="103"/>
                </a:cubicBezTo>
                <a:cubicBezTo>
                  <a:pt x="110" y="106"/>
                  <a:pt x="110" y="106"/>
                  <a:pt x="110" y="106"/>
                </a:cubicBezTo>
                <a:cubicBezTo>
                  <a:pt x="99" y="107"/>
                  <a:pt x="44" y="118"/>
                  <a:pt x="38" y="112"/>
                </a:cubicBezTo>
                <a:cubicBezTo>
                  <a:pt x="19" y="96"/>
                  <a:pt x="25" y="113"/>
                  <a:pt x="9" y="118"/>
                </a:cubicBezTo>
                <a:cubicBezTo>
                  <a:pt x="5" y="120"/>
                  <a:pt x="0" y="95"/>
                  <a:pt x="7" y="89"/>
                </a:cubicBezTo>
                <a:cubicBezTo>
                  <a:pt x="11" y="86"/>
                  <a:pt x="17" y="78"/>
                  <a:pt x="22" y="79"/>
                </a:cubicBezTo>
                <a:cubicBezTo>
                  <a:pt x="30" y="79"/>
                  <a:pt x="32" y="97"/>
                  <a:pt x="41" y="89"/>
                </a:cubicBezTo>
                <a:cubicBezTo>
                  <a:pt x="51" y="81"/>
                  <a:pt x="38" y="77"/>
                  <a:pt x="52" y="70"/>
                </a:cubicBezTo>
                <a:cubicBezTo>
                  <a:pt x="63" y="63"/>
                  <a:pt x="59" y="53"/>
                  <a:pt x="50" y="61"/>
                </a:cubicBezTo>
                <a:cubicBezTo>
                  <a:pt x="42" y="69"/>
                  <a:pt x="45" y="59"/>
                  <a:pt x="36" y="59"/>
                </a:cubicBezTo>
                <a:cubicBezTo>
                  <a:pt x="36" y="51"/>
                  <a:pt x="38" y="52"/>
                  <a:pt x="30" y="50"/>
                </a:cubicBezTo>
                <a:cubicBezTo>
                  <a:pt x="29" y="50"/>
                  <a:pt x="21" y="42"/>
                  <a:pt x="24" y="40"/>
                </a:cubicBezTo>
                <a:cubicBezTo>
                  <a:pt x="25" y="39"/>
                  <a:pt x="27" y="38"/>
                  <a:pt x="28" y="37"/>
                </a:cubicBezTo>
                <a:cubicBezTo>
                  <a:pt x="28" y="37"/>
                  <a:pt x="28" y="37"/>
                  <a:pt x="28" y="37"/>
                </a:cubicBezTo>
                <a:cubicBezTo>
                  <a:pt x="34" y="35"/>
                  <a:pt x="34" y="35"/>
                  <a:pt x="34" y="35"/>
                </a:cubicBezTo>
                <a:cubicBezTo>
                  <a:pt x="38" y="31"/>
                  <a:pt x="26" y="27"/>
                  <a:pt x="31" y="19"/>
                </a:cubicBezTo>
                <a:cubicBezTo>
                  <a:pt x="33" y="16"/>
                  <a:pt x="41" y="6"/>
                  <a:pt x="43" y="7"/>
                </a:cubicBezTo>
                <a:cubicBezTo>
                  <a:pt x="48" y="9"/>
                  <a:pt x="52" y="5"/>
                  <a:pt x="56" y="9"/>
                </a:cubicBezTo>
                <a:cubicBezTo>
                  <a:pt x="59" y="12"/>
                  <a:pt x="64" y="11"/>
                  <a:pt x="67" y="12"/>
                </a:cubicBezTo>
                <a:cubicBezTo>
                  <a:pt x="73" y="14"/>
                  <a:pt x="77" y="17"/>
                  <a:pt x="82" y="20"/>
                </a:cubicBezTo>
                <a:cubicBezTo>
                  <a:pt x="90" y="23"/>
                  <a:pt x="95" y="16"/>
                  <a:pt x="102" y="18"/>
                </a:cubicBezTo>
                <a:cubicBezTo>
                  <a:pt x="106" y="18"/>
                  <a:pt x="106" y="21"/>
                  <a:pt x="109" y="21"/>
                </a:cubicBezTo>
                <a:cubicBezTo>
                  <a:pt x="115" y="21"/>
                  <a:pt x="119" y="20"/>
                  <a:pt x="125" y="21"/>
                </a:cubicBezTo>
                <a:cubicBezTo>
                  <a:pt x="128" y="22"/>
                  <a:pt x="135" y="25"/>
                  <a:pt x="137" y="21"/>
                </a:cubicBezTo>
                <a:cubicBezTo>
                  <a:pt x="141" y="13"/>
                  <a:pt x="149" y="19"/>
                  <a:pt x="150" y="12"/>
                </a:cubicBezTo>
                <a:cubicBezTo>
                  <a:pt x="151" y="10"/>
                  <a:pt x="154" y="0"/>
                  <a:pt x="155" y="7"/>
                </a:cubicBezTo>
                <a:cubicBezTo>
                  <a:pt x="155" y="11"/>
                  <a:pt x="154" y="14"/>
                  <a:pt x="160" y="14"/>
                </a:cubicBezTo>
                <a:cubicBezTo>
                  <a:pt x="167" y="13"/>
                  <a:pt x="174" y="12"/>
                  <a:pt x="181" y="15"/>
                </a:cubicBezTo>
                <a:cubicBezTo>
                  <a:pt x="186" y="17"/>
                  <a:pt x="191" y="22"/>
                  <a:pt x="197" y="20"/>
                </a:cubicBezTo>
                <a:cubicBezTo>
                  <a:pt x="203" y="16"/>
                  <a:pt x="203" y="16"/>
                  <a:pt x="203" y="16"/>
                </a:cubicBezTo>
                <a:cubicBezTo>
                  <a:pt x="203" y="16"/>
                  <a:pt x="203" y="16"/>
                  <a:pt x="203" y="16"/>
                </a:cubicBezTo>
                <a:cubicBezTo>
                  <a:pt x="208" y="22"/>
                  <a:pt x="208" y="22"/>
                  <a:pt x="208" y="22"/>
                </a:cubicBezTo>
                <a:cubicBezTo>
                  <a:pt x="208" y="25"/>
                  <a:pt x="204" y="28"/>
                  <a:pt x="206" y="31"/>
                </a:cubicBezTo>
                <a:cubicBezTo>
                  <a:pt x="210" y="36"/>
                  <a:pt x="207" y="40"/>
                  <a:pt x="215" y="40"/>
                </a:cubicBezTo>
                <a:cubicBezTo>
                  <a:pt x="221" y="40"/>
                  <a:pt x="221" y="39"/>
                  <a:pt x="223" y="46"/>
                </a:cubicBezTo>
                <a:cubicBezTo>
                  <a:pt x="223" y="49"/>
                  <a:pt x="225" y="52"/>
                  <a:pt x="225" y="55"/>
                </a:cubicBezTo>
                <a:cubicBezTo>
                  <a:pt x="225" y="61"/>
                  <a:pt x="227" y="61"/>
                  <a:pt x="230" y="66"/>
                </a:cubicBezTo>
                <a:cubicBezTo>
                  <a:pt x="232" y="67"/>
                  <a:pt x="232" y="69"/>
                  <a:pt x="232" y="71"/>
                </a:cubicBezTo>
                <a:cubicBezTo>
                  <a:pt x="232" y="74"/>
                  <a:pt x="235" y="76"/>
                  <a:pt x="237" y="77"/>
                </a:cubicBezTo>
                <a:cubicBezTo>
                  <a:pt x="243" y="85"/>
                  <a:pt x="247" y="82"/>
                  <a:pt x="256" y="85"/>
                </a:cubicBezTo>
                <a:cubicBezTo>
                  <a:pt x="256" y="85"/>
                  <a:pt x="256" y="85"/>
                  <a:pt x="256" y="85"/>
                </a:cubicBezTo>
                <a:cubicBezTo>
                  <a:pt x="257" y="90"/>
                  <a:pt x="262" y="96"/>
                  <a:pt x="266" y="99"/>
                </a:cubicBezTo>
                <a:cubicBezTo>
                  <a:pt x="268" y="101"/>
                  <a:pt x="269" y="103"/>
                  <a:pt x="273" y="104"/>
                </a:cubicBezTo>
                <a:cubicBezTo>
                  <a:pt x="274" y="104"/>
                  <a:pt x="277" y="104"/>
                  <a:pt x="278" y="105"/>
                </a:cubicBezTo>
                <a:cubicBezTo>
                  <a:pt x="278" y="114"/>
                  <a:pt x="281" y="126"/>
                  <a:pt x="283" y="135"/>
                </a:cubicBezTo>
                <a:cubicBezTo>
                  <a:pt x="284" y="136"/>
                  <a:pt x="289" y="132"/>
                  <a:pt x="290" y="132"/>
                </a:cubicBezTo>
                <a:cubicBezTo>
                  <a:pt x="297" y="129"/>
                  <a:pt x="304" y="134"/>
                  <a:pt x="311" y="134"/>
                </a:cubicBezTo>
                <a:cubicBezTo>
                  <a:pt x="311" y="134"/>
                  <a:pt x="311" y="134"/>
                  <a:pt x="311" y="134"/>
                </a:cubicBezTo>
                <a:cubicBezTo>
                  <a:pt x="313" y="141"/>
                  <a:pt x="325" y="145"/>
                  <a:pt x="332" y="143"/>
                </a:cubicBezTo>
                <a:cubicBezTo>
                  <a:pt x="342" y="139"/>
                  <a:pt x="341" y="123"/>
                  <a:pt x="351" y="117"/>
                </a:cubicBezTo>
                <a:cubicBezTo>
                  <a:pt x="362" y="111"/>
                  <a:pt x="366" y="115"/>
                  <a:pt x="377" y="118"/>
                </a:cubicBezTo>
                <a:cubicBezTo>
                  <a:pt x="377" y="118"/>
                  <a:pt x="377" y="118"/>
                  <a:pt x="377" y="118"/>
                </a:cubicBezTo>
                <a:cubicBezTo>
                  <a:pt x="377" y="121"/>
                  <a:pt x="380" y="125"/>
                  <a:pt x="381" y="129"/>
                </a:cubicBezTo>
                <a:cubicBezTo>
                  <a:pt x="382" y="142"/>
                  <a:pt x="377" y="156"/>
                  <a:pt x="370" y="167"/>
                </a:cubicBezTo>
                <a:cubicBezTo>
                  <a:pt x="367" y="172"/>
                  <a:pt x="368" y="178"/>
                  <a:pt x="364" y="183"/>
                </a:cubicBezTo>
                <a:cubicBezTo>
                  <a:pt x="359" y="189"/>
                  <a:pt x="352" y="196"/>
                  <a:pt x="347" y="200"/>
                </a:cubicBezTo>
                <a:cubicBezTo>
                  <a:pt x="343" y="202"/>
                  <a:pt x="342" y="202"/>
                  <a:pt x="341" y="206"/>
                </a:cubicBezTo>
                <a:cubicBezTo>
                  <a:pt x="339" y="214"/>
                  <a:pt x="334" y="211"/>
                  <a:pt x="329" y="211"/>
                </a:cubicBezTo>
                <a:cubicBezTo>
                  <a:pt x="324" y="212"/>
                  <a:pt x="317" y="219"/>
                  <a:pt x="315" y="224"/>
                </a:cubicBezTo>
                <a:cubicBezTo>
                  <a:pt x="313" y="229"/>
                  <a:pt x="312" y="239"/>
                  <a:pt x="308" y="243"/>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1" name="Freeform 79"/>
          <p:cNvSpPr>
            <a:spLocks/>
          </p:cNvSpPr>
          <p:nvPr/>
        </p:nvSpPr>
        <p:spPr bwMode="auto">
          <a:xfrm>
            <a:off x="3814108" y="1143000"/>
            <a:ext cx="590343" cy="543608"/>
          </a:xfrm>
          <a:custGeom>
            <a:avLst/>
            <a:gdLst/>
            <a:ahLst/>
            <a:cxnLst>
              <a:cxn ang="0">
                <a:pos x="16" y="158"/>
              </a:cxn>
              <a:cxn ang="0">
                <a:pos x="23" y="152"/>
              </a:cxn>
              <a:cxn ang="0">
                <a:pos x="41" y="167"/>
              </a:cxn>
              <a:cxn ang="0">
                <a:pos x="41" y="167"/>
              </a:cxn>
              <a:cxn ang="0">
                <a:pos x="44" y="160"/>
              </a:cxn>
              <a:cxn ang="0">
                <a:pos x="65" y="161"/>
              </a:cxn>
              <a:cxn ang="0">
                <a:pos x="78" y="173"/>
              </a:cxn>
              <a:cxn ang="0">
                <a:pos x="93" y="176"/>
              </a:cxn>
              <a:cxn ang="0">
                <a:pos x="103" y="172"/>
              </a:cxn>
              <a:cxn ang="0">
                <a:pos x="115" y="162"/>
              </a:cxn>
              <a:cxn ang="0">
                <a:pos x="118" y="140"/>
              </a:cxn>
              <a:cxn ang="0">
                <a:pos x="132" y="128"/>
              </a:cxn>
              <a:cxn ang="0">
                <a:pos x="147" y="124"/>
              </a:cxn>
              <a:cxn ang="0">
                <a:pos x="161" y="126"/>
              </a:cxn>
              <a:cxn ang="0">
                <a:pos x="173" y="111"/>
              </a:cxn>
              <a:cxn ang="0">
                <a:pos x="193" y="100"/>
              </a:cxn>
              <a:cxn ang="0">
                <a:pos x="193" y="100"/>
              </a:cxn>
              <a:cxn ang="0">
                <a:pos x="189" y="91"/>
              </a:cxn>
              <a:cxn ang="0">
                <a:pos x="179" y="66"/>
              </a:cxn>
              <a:cxn ang="0">
                <a:pos x="183" y="43"/>
              </a:cxn>
              <a:cxn ang="0">
                <a:pos x="183" y="42"/>
              </a:cxn>
              <a:cxn ang="0">
                <a:pos x="179" y="25"/>
              </a:cxn>
              <a:cxn ang="0">
                <a:pos x="179" y="25"/>
              </a:cxn>
              <a:cxn ang="0">
                <a:pos x="169" y="25"/>
              </a:cxn>
              <a:cxn ang="0">
                <a:pos x="162" y="24"/>
              </a:cxn>
              <a:cxn ang="0">
                <a:pos x="150" y="31"/>
              </a:cxn>
              <a:cxn ang="0">
                <a:pos x="141" y="29"/>
              </a:cxn>
              <a:cxn ang="0">
                <a:pos x="126" y="30"/>
              </a:cxn>
              <a:cxn ang="0">
                <a:pos x="112" y="37"/>
              </a:cxn>
              <a:cxn ang="0">
                <a:pos x="106" y="37"/>
              </a:cxn>
              <a:cxn ang="0">
                <a:pos x="98" y="30"/>
              </a:cxn>
              <a:cxn ang="0">
                <a:pos x="83" y="17"/>
              </a:cxn>
              <a:cxn ang="0">
                <a:pos x="66" y="2"/>
              </a:cxn>
              <a:cxn ang="0">
                <a:pos x="52" y="9"/>
              </a:cxn>
              <a:cxn ang="0">
                <a:pos x="39" y="3"/>
              </a:cxn>
              <a:cxn ang="0">
                <a:pos x="29" y="4"/>
              </a:cxn>
              <a:cxn ang="0">
                <a:pos x="27" y="13"/>
              </a:cxn>
              <a:cxn ang="0">
                <a:pos x="21" y="18"/>
              </a:cxn>
              <a:cxn ang="0">
                <a:pos x="21" y="18"/>
              </a:cxn>
              <a:cxn ang="0">
                <a:pos x="20" y="31"/>
              </a:cxn>
              <a:cxn ang="0">
                <a:pos x="19" y="47"/>
              </a:cxn>
              <a:cxn ang="0">
                <a:pos x="25" y="56"/>
              </a:cxn>
              <a:cxn ang="0">
                <a:pos x="24" y="75"/>
              </a:cxn>
              <a:cxn ang="0">
                <a:pos x="21" y="85"/>
              </a:cxn>
              <a:cxn ang="0">
                <a:pos x="11" y="92"/>
              </a:cxn>
              <a:cxn ang="0">
                <a:pos x="13" y="102"/>
              </a:cxn>
              <a:cxn ang="0">
                <a:pos x="19" y="96"/>
              </a:cxn>
              <a:cxn ang="0">
                <a:pos x="23" y="99"/>
              </a:cxn>
              <a:cxn ang="0">
                <a:pos x="21" y="111"/>
              </a:cxn>
              <a:cxn ang="0">
                <a:pos x="21" y="119"/>
              </a:cxn>
              <a:cxn ang="0">
                <a:pos x="11" y="149"/>
              </a:cxn>
              <a:cxn ang="0">
                <a:pos x="16" y="158"/>
              </a:cxn>
            </a:cxnLst>
            <a:rect l="0" t="0" r="r" b="b"/>
            <a:pathLst>
              <a:path w="193" h="178">
                <a:moveTo>
                  <a:pt x="16" y="158"/>
                </a:moveTo>
                <a:cubicBezTo>
                  <a:pt x="23" y="152"/>
                  <a:pt x="23" y="152"/>
                  <a:pt x="23" y="152"/>
                </a:cubicBezTo>
                <a:cubicBezTo>
                  <a:pt x="35" y="152"/>
                  <a:pt x="38" y="157"/>
                  <a:pt x="41" y="167"/>
                </a:cubicBezTo>
                <a:cubicBezTo>
                  <a:pt x="41" y="167"/>
                  <a:pt x="41" y="167"/>
                  <a:pt x="41" y="167"/>
                </a:cubicBezTo>
                <a:cubicBezTo>
                  <a:pt x="44" y="167"/>
                  <a:pt x="43" y="163"/>
                  <a:pt x="44" y="160"/>
                </a:cubicBezTo>
                <a:cubicBezTo>
                  <a:pt x="51" y="159"/>
                  <a:pt x="58" y="158"/>
                  <a:pt x="65" y="161"/>
                </a:cubicBezTo>
                <a:cubicBezTo>
                  <a:pt x="71" y="163"/>
                  <a:pt x="70" y="172"/>
                  <a:pt x="78" y="173"/>
                </a:cubicBezTo>
                <a:cubicBezTo>
                  <a:pt x="84" y="174"/>
                  <a:pt x="87" y="178"/>
                  <a:pt x="93" y="176"/>
                </a:cubicBezTo>
                <a:cubicBezTo>
                  <a:pt x="96" y="174"/>
                  <a:pt x="100" y="173"/>
                  <a:pt x="103" y="172"/>
                </a:cubicBezTo>
                <a:cubicBezTo>
                  <a:pt x="108" y="168"/>
                  <a:pt x="115" y="169"/>
                  <a:pt x="115" y="162"/>
                </a:cubicBezTo>
                <a:cubicBezTo>
                  <a:pt x="115" y="153"/>
                  <a:pt x="115" y="148"/>
                  <a:pt x="118" y="140"/>
                </a:cubicBezTo>
                <a:cubicBezTo>
                  <a:pt x="122" y="135"/>
                  <a:pt x="125" y="125"/>
                  <a:pt x="132" y="128"/>
                </a:cubicBezTo>
                <a:cubicBezTo>
                  <a:pt x="140" y="132"/>
                  <a:pt x="140" y="125"/>
                  <a:pt x="147" y="124"/>
                </a:cubicBezTo>
                <a:cubicBezTo>
                  <a:pt x="152" y="124"/>
                  <a:pt x="157" y="129"/>
                  <a:pt x="161" y="126"/>
                </a:cubicBezTo>
                <a:cubicBezTo>
                  <a:pt x="167" y="122"/>
                  <a:pt x="167" y="113"/>
                  <a:pt x="173" y="111"/>
                </a:cubicBezTo>
                <a:cubicBezTo>
                  <a:pt x="179" y="109"/>
                  <a:pt x="188" y="105"/>
                  <a:pt x="193" y="100"/>
                </a:cubicBezTo>
                <a:cubicBezTo>
                  <a:pt x="193" y="100"/>
                  <a:pt x="193" y="100"/>
                  <a:pt x="193" y="100"/>
                </a:cubicBezTo>
                <a:cubicBezTo>
                  <a:pt x="191" y="97"/>
                  <a:pt x="190" y="94"/>
                  <a:pt x="189" y="91"/>
                </a:cubicBezTo>
                <a:cubicBezTo>
                  <a:pt x="187" y="81"/>
                  <a:pt x="182" y="76"/>
                  <a:pt x="179" y="66"/>
                </a:cubicBezTo>
                <a:cubicBezTo>
                  <a:pt x="175" y="54"/>
                  <a:pt x="167" y="48"/>
                  <a:pt x="183" y="43"/>
                </a:cubicBezTo>
                <a:cubicBezTo>
                  <a:pt x="183" y="43"/>
                  <a:pt x="183" y="42"/>
                  <a:pt x="183" y="42"/>
                </a:cubicBezTo>
                <a:cubicBezTo>
                  <a:pt x="183" y="39"/>
                  <a:pt x="181" y="32"/>
                  <a:pt x="179" y="25"/>
                </a:cubicBezTo>
                <a:cubicBezTo>
                  <a:pt x="179" y="25"/>
                  <a:pt x="179" y="25"/>
                  <a:pt x="179" y="25"/>
                </a:cubicBezTo>
                <a:cubicBezTo>
                  <a:pt x="176" y="25"/>
                  <a:pt x="172" y="24"/>
                  <a:pt x="169" y="25"/>
                </a:cubicBezTo>
                <a:cubicBezTo>
                  <a:pt x="166" y="25"/>
                  <a:pt x="165" y="25"/>
                  <a:pt x="162" y="24"/>
                </a:cubicBezTo>
                <a:cubicBezTo>
                  <a:pt x="156" y="20"/>
                  <a:pt x="152" y="25"/>
                  <a:pt x="150" y="31"/>
                </a:cubicBezTo>
                <a:cubicBezTo>
                  <a:pt x="149" y="35"/>
                  <a:pt x="143" y="31"/>
                  <a:pt x="141" y="29"/>
                </a:cubicBezTo>
                <a:cubicBezTo>
                  <a:pt x="133" y="25"/>
                  <a:pt x="132" y="30"/>
                  <a:pt x="126" y="30"/>
                </a:cubicBezTo>
                <a:cubicBezTo>
                  <a:pt x="123" y="30"/>
                  <a:pt x="113" y="34"/>
                  <a:pt x="112" y="37"/>
                </a:cubicBezTo>
                <a:cubicBezTo>
                  <a:pt x="110" y="40"/>
                  <a:pt x="108" y="41"/>
                  <a:pt x="106" y="37"/>
                </a:cubicBezTo>
                <a:cubicBezTo>
                  <a:pt x="105" y="34"/>
                  <a:pt x="102" y="30"/>
                  <a:pt x="98" y="30"/>
                </a:cubicBezTo>
                <a:cubicBezTo>
                  <a:pt x="93" y="28"/>
                  <a:pt x="85" y="23"/>
                  <a:pt x="83" y="17"/>
                </a:cubicBezTo>
                <a:cubicBezTo>
                  <a:pt x="81" y="11"/>
                  <a:pt x="75" y="1"/>
                  <a:pt x="66" y="2"/>
                </a:cubicBezTo>
                <a:cubicBezTo>
                  <a:pt x="56" y="0"/>
                  <a:pt x="58" y="6"/>
                  <a:pt x="52" y="9"/>
                </a:cubicBezTo>
                <a:cubicBezTo>
                  <a:pt x="47" y="12"/>
                  <a:pt x="42" y="3"/>
                  <a:pt x="39" y="3"/>
                </a:cubicBezTo>
                <a:cubicBezTo>
                  <a:pt x="36" y="3"/>
                  <a:pt x="33" y="4"/>
                  <a:pt x="29" y="4"/>
                </a:cubicBezTo>
                <a:cubicBezTo>
                  <a:pt x="29" y="6"/>
                  <a:pt x="28" y="11"/>
                  <a:pt x="27" y="13"/>
                </a:cubicBezTo>
                <a:cubicBezTo>
                  <a:pt x="26" y="15"/>
                  <a:pt x="23" y="15"/>
                  <a:pt x="21" y="18"/>
                </a:cubicBezTo>
                <a:cubicBezTo>
                  <a:pt x="21" y="18"/>
                  <a:pt x="21" y="18"/>
                  <a:pt x="21" y="18"/>
                </a:cubicBezTo>
                <a:cubicBezTo>
                  <a:pt x="20" y="31"/>
                  <a:pt x="20" y="31"/>
                  <a:pt x="20" y="31"/>
                </a:cubicBezTo>
                <a:cubicBezTo>
                  <a:pt x="19" y="37"/>
                  <a:pt x="18" y="41"/>
                  <a:pt x="19" y="47"/>
                </a:cubicBezTo>
                <a:cubicBezTo>
                  <a:pt x="20" y="52"/>
                  <a:pt x="22" y="53"/>
                  <a:pt x="25" y="56"/>
                </a:cubicBezTo>
                <a:cubicBezTo>
                  <a:pt x="29" y="59"/>
                  <a:pt x="25" y="70"/>
                  <a:pt x="24" y="75"/>
                </a:cubicBezTo>
                <a:cubicBezTo>
                  <a:pt x="24" y="77"/>
                  <a:pt x="22" y="82"/>
                  <a:pt x="21" y="85"/>
                </a:cubicBezTo>
                <a:cubicBezTo>
                  <a:pt x="19" y="90"/>
                  <a:pt x="15" y="89"/>
                  <a:pt x="11" y="92"/>
                </a:cubicBezTo>
                <a:cubicBezTo>
                  <a:pt x="10" y="95"/>
                  <a:pt x="10" y="100"/>
                  <a:pt x="13" y="102"/>
                </a:cubicBezTo>
                <a:cubicBezTo>
                  <a:pt x="17" y="103"/>
                  <a:pt x="17" y="98"/>
                  <a:pt x="19" y="96"/>
                </a:cubicBezTo>
                <a:cubicBezTo>
                  <a:pt x="21" y="94"/>
                  <a:pt x="23" y="98"/>
                  <a:pt x="23" y="99"/>
                </a:cubicBezTo>
                <a:cubicBezTo>
                  <a:pt x="24" y="100"/>
                  <a:pt x="21" y="108"/>
                  <a:pt x="21" y="111"/>
                </a:cubicBezTo>
                <a:cubicBezTo>
                  <a:pt x="21" y="114"/>
                  <a:pt x="23" y="116"/>
                  <a:pt x="21" y="119"/>
                </a:cubicBezTo>
                <a:cubicBezTo>
                  <a:pt x="18" y="128"/>
                  <a:pt x="0" y="138"/>
                  <a:pt x="11" y="149"/>
                </a:cubicBezTo>
                <a:cubicBezTo>
                  <a:pt x="16" y="158"/>
                  <a:pt x="16" y="158"/>
                  <a:pt x="16" y="158"/>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2" name="Freeform 80"/>
          <p:cNvSpPr>
            <a:spLocks/>
          </p:cNvSpPr>
          <p:nvPr/>
        </p:nvSpPr>
        <p:spPr bwMode="auto">
          <a:xfrm>
            <a:off x="3435305" y="1197115"/>
            <a:ext cx="467355" cy="897814"/>
          </a:xfrm>
          <a:custGeom>
            <a:avLst/>
            <a:gdLst/>
            <a:ahLst/>
            <a:cxnLst>
              <a:cxn ang="0">
                <a:pos x="144" y="13"/>
              </a:cxn>
              <a:cxn ang="0">
                <a:pos x="149" y="38"/>
              </a:cxn>
              <a:cxn ang="0">
                <a:pos x="145" y="67"/>
              </a:cxn>
              <a:cxn ang="0">
                <a:pos x="137" y="84"/>
              </a:cxn>
              <a:cxn ang="0">
                <a:pos x="147" y="81"/>
              </a:cxn>
              <a:cxn ang="0">
                <a:pos x="145" y="101"/>
              </a:cxn>
              <a:cxn ang="0">
                <a:pos x="140" y="140"/>
              </a:cxn>
              <a:cxn ang="0">
                <a:pos x="140" y="146"/>
              </a:cxn>
              <a:cxn ang="0">
                <a:pos x="141" y="155"/>
              </a:cxn>
              <a:cxn ang="0">
                <a:pos x="128" y="183"/>
              </a:cxn>
              <a:cxn ang="0">
                <a:pos x="104" y="196"/>
              </a:cxn>
              <a:cxn ang="0">
                <a:pos x="108" y="223"/>
              </a:cxn>
              <a:cxn ang="0">
                <a:pos x="112" y="243"/>
              </a:cxn>
              <a:cxn ang="0">
                <a:pos x="116" y="258"/>
              </a:cxn>
              <a:cxn ang="0">
                <a:pos x="112" y="275"/>
              </a:cxn>
              <a:cxn ang="0">
                <a:pos x="69" y="284"/>
              </a:cxn>
              <a:cxn ang="0">
                <a:pos x="8" y="283"/>
              </a:cxn>
              <a:cxn ang="0">
                <a:pos x="5" y="260"/>
              </a:cxn>
              <a:cxn ang="0">
                <a:pos x="6" y="258"/>
              </a:cxn>
              <a:cxn ang="0">
                <a:pos x="7" y="257"/>
              </a:cxn>
              <a:cxn ang="0">
                <a:pos x="35" y="226"/>
              </a:cxn>
              <a:cxn ang="0">
                <a:pos x="49" y="214"/>
              </a:cxn>
              <a:cxn ang="0">
                <a:pos x="46" y="191"/>
              </a:cxn>
              <a:cxn ang="0">
                <a:pos x="48" y="176"/>
              </a:cxn>
              <a:cxn ang="0">
                <a:pos x="48" y="155"/>
              </a:cxn>
              <a:cxn ang="0">
                <a:pos x="86" y="142"/>
              </a:cxn>
              <a:cxn ang="0">
                <a:pos x="90" y="84"/>
              </a:cxn>
              <a:cxn ang="0">
                <a:pos x="71" y="70"/>
              </a:cxn>
              <a:cxn ang="0">
                <a:pos x="50" y="61"/>
              </a:cxn>
              <a:cxn ang="0">
                <a:pos x="51" y="48"/>
              </a:cxn>
              <a:cxn ang="0">
                <a:pos x="83" y="31"/>
              </a:cxn>
              <a:cxn ang="0">
                <a:pos x="90" y="11"/>
              </a:cxn>
              <a:cxn ang="0">
                <a:pos x="110" y="12"/>
              </a:cxn>
              <a:cxn ang="0">
                <a:pos x="127" y="7"/>
              </a:cxn>
            </a:cxnLst>
            <a:rect l="0" t="0" r="r" b="b"/>
            <a:pathLst>
              <a:path w="153" h="293">
                <a:moveTo>
                  <a:pt x="145" y="0"/>
                </a:moveTo>
                <a:cubicBezTo>
                  <a:pt x="144" y="13"/>
                  <a:pt x="144" y="13"/>
                  <a:pt x="144" y="13"/>
                </a:cubicBezTo>
                <a:cubicBezTo>
                  <a:pt x="143" y="19"/>
                  <a:pt x="142" y="23"/>
                  <a:pt x="143" y="29"/>
                </a:cubicBezTo>
                <a:cubicBezTo>
                  <a:pt x="144" y="34"/>
                  <a:pt x="146" y="35"/>
                  <a:pt x="149" y="38"/>
                </a:cubicBezTo>
                <a:cubicBezTo>
                  <a:pt x="153" y="41"/>
                  <a:pt x="149" y="52"/>
                  <a:pt x="148" y="57"/>
                </a:cubicBezTo>
                <a:cubicBezTo>
                  <a:pt x="148" y="59"/>
                  <a:pt x="146" y="64"/>
                  <a:pt x="145" y="67"/>
                </a:cubicBezTo>
                <a:cubicBezTo>
                  <a:pt x="143" y="72"/>
                  <a:pt x="139" y="71"/>
                  <a:pt x="135" y="74"/>
                </a:cubicBezTo>
                <a:cubicBezTo>
                  <a:pt x="134" y="77"/>
                  <a:pt x="134" y="82"/>
                  <a:pt x="137" y="84"/>
                </a:cubicBezTo>
                <a:cubicBezTo>
                  <a:pt x="141" y="85"/>
                  <a:pt x="141" y="80"/>
                  <a:pt x="143" y="78"/>
                </a:cubicBezTo>
                <a:cubicBezTo>
                  <a:pt x="145" y="76"/>
                  <a:pt x="147" y="80"/>
                  <a:pt x="147" y="81"/>
                </a:cubicBezTo>
                <a:cubicBezTo>
                  <a:pt x="148" y="82"/>
                  <a:pt x="145" y="90"/>
                  <a:pt x="145" y="93"/>
                </a:cubicBezTo>
                <a:cubicBezTo>
                  <a:pt x="145" y="96"/>
                  <a:pt x="147" y="98"/>
                  <a:pt x="145" y="101"/>
                </a:cubicBezTo>
                <a:cubicBezTo>
                  <a:pt x="142" y="110"/>
                  <a:pt x="124" y="120"/>
                  <a:pt x="135" y="131"/>
                </a:cubicBezTo>
                <a:cubicBezTo>
                  <a:pt x="140" y="140"/>
                  <a:pt x="140" y="140"/>
                  <a:pt x="140" y="140"/>
                </a:cubicBezTo>
                <a:cubicBezTo>
                  <a:pt x="140" y="140"/>
                  <a:pt x="140" y="140"/>
                  <a:pt x="140" y="140"/>
                </a:cubicBezTo>
                <a:cubicBezTo>
                  <a:pt x="140" y="146"/>
                  <a:pt x="140" y="146"/>
                  <a:pt x="140" y="146"/>
                </a:cubicBezTo>
                <a:cubicBezTo>
                  <a:pt x="140" y="148"/>
                  <a:pt x="140" y="150"/>
                  <a:pt x="140" y="151"/>
                </a:cubicBezTo>
                <a:cubicBezTo>
                  <a:pt x="140" y="153"/>
                  <a:pt x="141" y="154"/>
                  <a:pt x="141" y="155"/>
                </a:cubicBezTo>
                <a:cubicBezTo>
                  <a:pt x="141" y="159"/>
                  <a:pt x="140" y="162"/>
                  <a:pt x="139" y="165"/>
                </a:cubicBezTo>
                <a:cubicBezTo>
                  <a:pt x="137" y="173"/>
                  <a:pt x="138" y="181"/>
                  <a:pt x="128" y="183"/>
                </a:cubicBezTo>
                <a:cubicBezTo>
                  <a:pt x="121" y="184"/>
                  <a:pt x="117" y="191"/>
                  <a:pt x="110" y="191"/>
                </a:cubicBezTo>
                <a:cubicBezTo>
                  <a:pt x="106" y="191"/>
                  <a:pt x="104" y="190"/>
                  <a:pt x="104" y="196"/>
                </a:cubicBezTo>
                <a:cubicBezTo>
                  <a:pt x="104" y="203"/>
                  <a:pt x="101" y="201"/>
                  <a:pt x="108" y="205"/>
                </a:cubicBezTo>
                <a:cubicBezTo>
                  <a:pt x="114" y="209"/>
                  <a:pt x="107" y="217"/>
                  <a:pt x="108" y="223"/>
                </a:cubicBezTo>
                <a:cubicBezTo>
                  <a:pt x="109" y="226"/>
                  <a:pt x="111" y="231"/>
                  <a:pt x="108" y="235"/>
                </a:cubicBezTo>
                <a:cubicBezTo>
                  <a:pt x="105" y="239"/>
                  <a:pt x="107" y="239"/>
                  <a:pt x="112" y="243"/>
                </a:cubicBezTo>
                <a:cubicBezTo>
                  <a:pt x="116" y="258"/>
                  <a:pt x="116" y="258"/>
                  <a:pt x="116" y="258"/>
                </a:cubicBezTo>
                <a:cubicBezTo>
                  <a:pt x="116" y="258"/>
                  <a:pt x="116" y="258"/>
                  <a:pt x="116" y="258"/>
                </a:cubicBezTo>
                <a:cubicBezTo>
                  <a:pt x="111" y="269"/>
                  <a:pt x="111" y="269"/>
                  <a:pt x="111" y="269"/>
                </a:cubicBezTo>
                <a:cubicBezTo>
                  <a:pt x="112" y="275"/>
                  <a:pt x="112" y="275"/>
                  <a:pt x="112" y="275"/>
                </a:cubicBezTo>
                <a:cubicBezTo>
                  <a:pt x="112" y="275"/>
                  <a:pt x="112" y="275"/>
                  <a:pt x="112" y="275"/>
                </a:cubicBezTo>
                <a:cubicBezTo>
                  <a:pt x="96" y="275"/>
                  <a:pt x="71" y="293"/>
                  <a:pt x="69" y="284"/>
                </a:cubicBezTo>
                <a:cubicBezTo>
                  <a:pt x="56" y="284"/>
                  <a:pt x="47" y="288"/>
                  <a:pt x="33" y="286"/>
                </a:cubicBezTo>
                <a:cubicBezTo>
                  <a:pt x="28" y="287"/>
                  <a:pt x="9" y="290"/>
                  <a:pt x="8" y="283"/>
                </a:cubicBezTo>
                <a:cubicBezTo>
                  <a:pt x="5" y="282"/>
                  <a:pt x="7" y="273"/>
                  <a:pt x="7" y="271"/>
                </a:cubicBezTo>
                <a:cubicBezTo>
                  <a:pt x="7" y="269"/>
                  <a:pt x="0" y="261"/>
                  <a:pt x="5" y="260"/>
                </a:cubicBezTo>
                <a:cubicBezTo>
                  <a:pt x="5" y="259"/>
                  <a:pt x="6" y="260"/>
                  <a:pt x="6" y="259"/>
                </a:cubicBezTo>
                <a:cubicBezTo>
                  <a:pt x="6" y="259"/>
                  <a:pt x="6" y="259"/>
                  <a:pt x="6" y="258"/>
                </a:cubicBezTo>
                <a:cubicBezTo>
                  <a:pt x="7" y="258"/>
                  <a:pt x="7" y="258"/>
                  <a:pt x="7" y="257"/>
                </a:cubicBezTo>
                <a:cubicBezTo>
                  <a:pt x="7" y="257"/>
                  <a:pt x="7" y="257"/>
                  <a:pt x="7" y="257"/>
                </a:cubicBezTo>
                <a:cubicBezTo>
                  <a:pt x="15" y="256"/>
                  <a:pt x="15" y="256"/>
                  <a:pt x="15" y="256"/>
                </a:cubicBezTo>
                <a:cubicBezTo>
                  <a:pt x="23" y="253"/>
                  <a:pt x="33" y="235"/>
                  <a:pt x="35" y="226"/>
                </a:cubicBezTo>
                <a:cubicBezTo>
                  <a:pt x="37" y="219"/>
                  <a:pt x="43" y="221"/>
                  <a:pt x="50" y="221"/>
                </a:cubicBezTo>
                <a:cubicBezTo>
                  <a:pt x="55" y="221"/>
                  <a:pt x="51" y="216"/>
                  <a:pt x="49" y="214"/>
                </a:cubicBezTo>
                <a:cubicBezTo>
                  <a:pt x="44" y="208"/>
                  <a:pt x="50" y="210"/>
                  <a:pt x="50" y="205"/>
                </a:cubicBezTo>
                <a:cubicBezTo>
                  <a:pt x="51" y="199"/>
                  <a:pt x="46" y="196"/>
                  <a:pt x="46" y="191"/>
                </a:cubicBezTo>
                <a:cubicBezTo>
                  <a:pt x="46" y="187"/>
                  <a:pt x="51" y="186"/>
                  <a:pt x="46" y="182"/>
                </a:cubicBezTo>
                <a:cubicBezTo>
                  <a:pt x="44" y="181"/>
                  <a:pt x="48" y="178"/>
                  <a:pt x="48" y="176"/>
                </a:cubicBezTo>
                <a:cubicBezTo>
                  <a:pt x="48" y="174"/>
                  <a:pt x="46" y="173"/>
                  <a:pt x="45" y="172"/>
                </a:cubicBezTo>
                <a:cubicBezTo>
                  <a:pt x="45" y="171"/>
                  <a:pt x="48" y="159"/>
                  <a:pt x="48" y="155"/>
                </a:cubicBezTo>
                <a:cubicBezTo>
                  <a:pt x="56" y="155"/>
                  <a:pt x="60" y="157"/>
                  <a:pt x="65" y="150"/>
                </a:cubicBezTo>
                <a:cubicBezTo>
                  <a:pt x="70" y="141"/>
                  <a:pt x="76" y="140"/>
                  <a:pt x="86" y="142"/>
                </a:cubicBezTo>
                <a:cubicBezTo>
                  <a:pt x="96" y="143"/>
                  <a:pt x="91" y="129"/>
                  <a:pt x="91" y="122"/>
                </a:cubicBezTo>
                <a:cubicBezTo>
                  <a:pt x="87" y="109"/>
                  <a:pt x="90" y="98"/>
                  <a:pt x="90" y="84"/>
                </a:cubicBezTo>
                <a:cubicBezTo>
                  <a:pt x="85" y="82"/>
                  <a:pt x="79" y="83"/>
                  <a:pt x="75" y="79"/>
                </a:cubicBezTo>
                <a:cubicBezTo>
                  <a:pt x="73" y="76"/>
                  <a:pt x="74" y="72"/>
                  <a:pt x="71" y="70"/>
                </a:cubicBezTo>
                <a:cubicBezTo>
                  <a:pt x="68" y="67"/>
                  <a:pt x="58" y="67"/>
                  <a:pt x="57" y="65"/>
                </a:cubicBezTo>
                <a:cubicBezTo>
                  <a:pt x="50" y="61"/>
                  <a:pt x="50" y="61"/>
                  <a:pt x="50" y="61"/>
                </a:cubicBezTo>
                <a:cubicBezTo>
                  <a:pt x="50" y="61"/>
                  <a:pt x="50" y="61"/>
                  <a:pt x="50" y="61"/>
                </a:cubicBezTo>
                <a:cubicBezTo>
                  <a:pt x="48" y="53"/>
                  <a:pt x="50" y="55"/>
                  <a:pt x="51" y="48"/>
                </a:cubicBezTo>
                <a:cubicBezTo>
                  <a:pt x="54" y="35"/>
                  <a:pt x="60" y="42"/>
                  <a:pt x="71" y="40"/>
                </a:cubicBezTo>
                <a:cubicBezTo>
                  <a:pt x="78" y="39"/>
                  <a:pt x="81" y="38"/>
                  <a:pt x="83" y="31"/>
                </a:cubicBezTo>
                <a:cubicBezTo>
                  <a:pt x="85" y="26"/>
                  <a:pt x="84" y="24"/>
                  <a:pt x="84" y="19"/>
                </a:cubicBezTo>
                <a:cubicBezTo>
                  <a:pt x="84" y="16"/>
                  <a:pt x="88" y="13"/>
                  <a:pt x="90" y="11"/>
                </a:cubicBezTo>
                <a:cubicBezTo>
                  <a:pt x="93" y="8"/>
                  <a:pt x="92" y="6"/>
                  <a:pt x="96" y="9"/>
                </a:cubicBezTo>
                <a:cubicBezTo>
                  <a:pt x="99" y="12"/>
                  <a:pt x="106" y="13"/>
                  <a:pt x="110" y="12"/>
                </a:cubicBezTo>
                <a:cubicBezTo>
                  <a:pt x="114" y="11"/>
                  <a:pt x="113" y="6"/>
                  <a:pt x="118" y="6"/>
                </a:cubicBezTo>
                <a:cubicBezTo>
                  <a:pt x="123" y="6"/>
                  <a:pt x="122" y="13"/>
                  <a:pt x="127" y="7"/>
                </a:cubicBezTo>
                <a:cubicBezTo>
                  <a:pt x="131" y="2"/>
                  <a:pt x="141" y="7"/>
                  <a:pt x="145"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3" name="Freeform 81"/>
          <p:cNvSpPr>
            <a:spLocks/>
          </p:cNvSpPr>
          <p:nvPr/>
        </p:nvSpPr>
        <p:spPr bwMode="auto">
          <a:xfrm>
            <a:off x="3745235" y="1448010"/>
            <a:ext cx="673974" cy="654297"/>
          </a:xfrm>
          <a:custGeom>
            <a:avLst/>
            <a:gdLst/>
            <a:ahLst/>
            <a:cxnLst>
              <a:cxn ang="0">
                <a:pos x="39" y="58"/>
              </a:cxn>
              <a:cxn ang="0">
                <a:pos x="46" y="52"/>
              </a:cxn>
              <a:cxn ang="0">
                <a:pos x="64" y="67"/>
              </a:cxn>
              <a:cxn ang="0">
                <a:pos x="64" y="67"/>
              </a:cxn>
              <a:cxn ang="0">
                <a:pos x="67" y="60"/>
              </a:cxn>
              <a:cxn ang="0">
                <a:pos x="88" y="61"/>
              </a:cxn>
              <a:cxn ang="0">
                <a:pos x="101" y="73"/>
              </a:cxn>
              <a:cxn ang="0">
                <a:pos x="116" y="76"/>
              </a:cxn>
              <a:cxn ang="0">
                <a:pos x="126" y="72"/>
              </a:cxn>
              <a:cxn ang="0">
                <a:pos x="138" y="62"/>
              </a:cxn>
              <a:cxn ang="0">
                <a:pos x="141" y="40"/>
              </a:cxn>
              <a:cxn ang="0">
                <a:pos x="155" y="28"/>
              </a:cxn>
              <a:cxn ang="0">
                <a:pos x="170" y="24"/>
              </a:cxn>
              <a:cxn ang="0">
                <a:pos x="184" y="26"/>
              </a:cxn>
              <a:cxn ang="0">
                <a:pos x="196" y="11"/>
              </a:cxn>
              <a:cxn ang="0">
                <a:pos x="216" y="0"/>
              </a:cxn>
              <a:cxn ang="0">
                <a:pos x="216" y="0"/>
              </a:cxn>
              <a:cxn ang="0">
                <a:pos x="221" y="7"/>
              </a:cxn>
              <a:cxn ang="0">
                <a:pos x="221" y="7"/>
              </a:cxn>
              <a:cxn ang="0">
                <a:pos x="216" y="16"/>
              </a:cxn>
              <a:cxn ang="0">
                <a:pos x="209" y="23"/>
              </a:cxn>
              <a:cxn ang="0">
                <a:pos x="216" y="39"/>
              </a:cxn>
              <a:cxn ang="0">
                <a:pos x="211" y="55"/>
              </a:cxn>
              <a:cxn ang="0">
                <a:pos x="206" y="67"/>
              </a:cxn>
              <a:cxn ang="0">
                <a:pos x="201" y="83"/>
              </a:cxn>
              <a:cxn ang="0">
                <a:pos x="194" y="96"/>
              </a:cxn>
              <a:cxn ang="0">
                <a:pos x="200" y="118"/>
              </a:cxn>
              <a:cxn ang="0">
                <a:pos x="200" y="118"/>
              </a:cxn>
              <a:cxn ang="0">
                <a:pos x="198" y="122"/>
              </a:cxn>
              <a:cxn ang="0">
                <a:pos x="177" y="129"/>
              </a:cxn>
              <a:cxn ang="0">
                <a:pos x="130" y="130"/>
              </a:cxn>
              <a:cxn ang="0">
                <a:pos x="117" y="144"/>
              </a:cxn>
              <a:cxn ang="0">
                <a:pos x="105" y="164"/>
              </a:cxn>
              <a:cxn ang="0">
                <a:pos x="63" y="202"/>
              </a:cxn>
              <a:cxn ang="0">
                <a:pos x="38" y="213"/>
              </a:cxn>
              <a:cxn ang="0">
                <a:pos x="38" y="213"/>
              </a:cxn>
              <a:cxn ang="0">
                <a:pos x="44" y="202"/>
              </a:cxn>
              <a:cxn ang="0">
                <a:pos x="48" y="183"/>
              </a:cxn>
              <a:cxn ang="0">
                <a:pos x="26" y="176"/>
              </a:cxn>
              <a:cxn ang="0">
                <a:pos x="15" y="176"/>
              </a:cxn>
              <a:cxn ang="0">
                <a:pos x="15" y="176"/>
              </a:cxn>
              <a:cxn ang="0">
                <a:pos x="11" y="161"/>
              </a:cxn>
              <a:cxn ang="0">
                <a:pos x="7" y="153"/>
              </a:cxn>
              <a:cxn ang="0">
                <a:pos x="7" y="141"/>
              </a:cxn>
              <a:cxn ang="0">
                <a:pos x="7" y="123"/>
              </a:cxn>
              <a:cxn ang="0">
                <a:pos x="3" y="114"/>
              </a:cxn>
              <a:cxn ang="0">
                <a:pos x="9" y="109"/>
              </a:cxn>
              <a:cxn ang="0">
                <a:pos x="27" y="101"/>
              </a:cxn>
              <a:cxn ang="0">
                <a:pos x="38" y="83"/>
              </a:cxn>
              <a:cxn ang="0">
                <a:pos x="40" y="73"/>
              </a:cxn>
              <a:cxn ang="0">
                <a:pos x="39" y="69"/>
              </a:cxn>
              <a:cxn ang="0">
                <a:pos x="39" y="64"/>
              </a:cxn>
              <a:cxn ang="0">
                <a:pos x="39" y="58"/>
              </a:cxn>
            </a:cxnLst>
            <a:rect l="0" t="0" r="r" b="b"/>
            <a:pathLst>
              <a:path w="221" h="213">
                <a:moveTo>
                  <a:pt x="39" y="58"/>
                </a:moveTo>
                <a:cubicBezTo>
                  <a:pt x="46" y="52"/>
                  <a:pt x="46" y="52"/>
                  <a:pt x="46" y="52"/>
                </a:cubicBezTo>
                <a:cubicBezTo>
                  <a:pt x="58" y="52"/>
                  <a:pt x="61" y="57"/>
                  <a:pt x="64" y="67"/>
                </a:cubicBezTo>
                <a:cubicBezTo>
                  <a:pt x="64" y="67"/>
                  <a:pt x="64" y="67"/>
                  <a:pt x="64" y="67"/>
                </a:cubicBezTo>
                <a:cubicBezTo>
                  <a:pt x="67" y="67"/>
                  <a:pt x="66" y="63"/>
                  <a:pt x="67" y="60"/>
                </a:cubicBezTo>
                <a:cubicBezTo>
                  <a:pt x="74" y="59"/>
                  <a:pt x="81" y="58"/>
                  <a:pt x="88" y="61"/>
                </a:cubicBezTo>
                <a:cubicBezTo>
                  <a:pt x="94" y="63"/>
                  <a:pt x="93" y="72"/>
                  <a:pt x="101" y="73"/>
                </a:cubicBezTo>
                <a:cubicBezTo>
                  <a:pt x="107" y="74"/>
                  <a:pt x="110" y="78"/>
                  <a:pt x="116" y="76"/>
                </a:cubicBezTo>
                <a:cubicBezTo>
                  <a:pt x="119" y="74"/>
                  <a:pt x="123" y="73"/>
                  <a:pt x="126" y="72"/>
                </a:cubicBezTo>
                <a:cubicBezTo>
                  <a:pt x="131" y="68"/>
                  <a:pt x="138" y="69"/>
                  <a:pt x="138" y="62"/>
                </a:cubicBezTo>
                <a:cubicBezTo>
                  <a:pt x="138" y="53"/>
                  <a:pt x="138" y="48"/>
                  <a:pt x="141" y="40"/>
                </a:cubicBezTo>
                <a:cubicBezTo>
                  <a:pt x="145" y="35"/>
                  <a:pt x="148" y="25"/>
                  <a:pt x="155" y="28"/>
                </a:cubicBezTo>
                <a:cubicBezTo>
                  <a:pt x="163" y="32"/>
                  <a:pt x="163" y="25"/>
                  <a:pt x="170" y="24"/>
                </a:cubicBezTo>
                <a:cubicBezTo>
                  <a:pt x="175" y="24"/>
                  <a:pt x="180" y="29"/>
                  <a:pt x="184" y="26"/>
                </a:cubicBezTo>
                <a:cubicBezTo>
                  <a:pt x="190" y="22"/>
                  <a:pt x="190" y="13"/>
                  <a:pt x="196" y="11"/>
                </a:cubicBezTo>
                <a:cubicBezTo>
                  <a:pt x="202" y="9"/>
                  <a:pt x="211" y="5"/>
                  <a:pt x="216" y="0"/>
                </a:cubicBezTo>
                <a:cubicBezTo>
                  <a:pt x="216" y="0"/>
                  <a:pt x="216" y="0"/>
                  <a:pt x="216" y="0"/>
                </a:cubicBezTo>
                <a:cubicBezTo>
                  <a:pt x="217" y="2"/>
                  <a:pt x="219" y="5"/>
                  <a:pt x="221" y="7"/>
                </a:cubicBezTo>
                <a:cubicBezTo>
                  <a:pt x="221" y="7"/>
                  <a:pt x="221" y="7"/>
                  <a:pt x="221" y="7"/>
                </a:cubicBezTo>
                <a:cubicBezTo>
                  <a:pt x="216" y="16"/>
                  <a:pt x="216" y="16"/>
                  <a:pt x="216" y="16"/>
                </a:cubicBezTo>
                <a:cubicBezTo>
                  <a:pt x="214" y="18"/>
                  <a:pt x="206" y="19"/>
                  <a:pt x="209" y="23"/>
                </a:cubicBezTo>
                <a:cubicBezTo>
                  <a:pt x="212" y="26"/>
                  <a:pt x="221" y="35"/>
                  <a:pt x="216" y="39"/>
                </a:cubicBezTo>
                <a:cubicBezTo>
                  <a:pt x="211" y="45"/>
                  <a:pt x="212" y="48"/>
                  <a:pt x="211" y="55"/>
                </a:cubicBezTo>
                <a:cubicBezTo>
                  <a:pt x="211" y="60"/>
                  <a:pt x="211" y="65"/>
                  <a:pt x="206" y="67"/>
                </a:cubicBezTo>
                <a:cubicBezTo>
                  <a:pt x="198" y="72"/>
                  <a:pt x="200" y="75"/>
                  <a:pt x="201" y="83"/>
                </a:cubicBezTo>
                <a:cubicBezTo>
                  <a:pt x="204" y="96"/>
                  <a:pt x="196" y="88"/>
                  <a:pt x="194" y="96"/>
                </a:cubicBezTo>
                <a:cubicBezTo>
                  <a:pt x="200" y="118"/>
                  <a:pt x="200" y="118"/>
                  <a:pt x="200" y="118"/>
                </a:cubicBezTo>
                <a:cubicBezTo>
                  <a:pt x="200" y="118"/>
                  <a:pt x="200" y="118"/>
                  <a:pt x="200" y="118"/>
                </a:cubicBezTo>
                <a:cubicBezTo>
                  <a:pt x="200" y="119"/>
                  <a:pt x="199" y="120"/>
                  <a:pt x="198" y="122"/>
                </a:cubicBezTo>
                <a:cubicBezTo>
                  <a:pt x="194" y="131"/>
                  <a:pt x="186" y="134"/>
                  <a:pt x="177" y="129"/>
                </a:cubicBezTo>
                <a:cubicBezTo>
                  <a:pt x="158" y="118"/>
                  <a:pt x="150" y="128"/>
                  <a:pt x="130" y="130"/>
                </a:cubicBezTo>
                <a:cubicBezTo>
                  <a:pt x="122" y="131"/>
                  <a:pt x="118" y="137"/>
                  <a:pt x="117" y="144"/>
                </a:cubicBezTo>
                <a:cubicBezTo>
                  <a:pt x="116" y="158"/>
                  <a:pt x="112" y="155"/>
                  <a:pt x="105" y="164"/>
                </a:cubicBezTo>
                <a:cubicBezTo>
                  <a:pt x="103" y="176"/>
                  <a:pt x="74" y="202"/>
                  <a:pt x="63" y="202"/>
                </a:cubicBezTo>
                <a:cubicBezTo>
                  <a:pt x="57" y="202"/>
                  <a:pt x="47" y="207"/>
                  <a:pt x="38" y="213"/>
                </a:cubicBezTo>
                <a:cubicBezTo>
                  <a:pt x="38" y="213"/>
                  <a:pt x="38" y="213"/>
                  <a:pt x="38" y="213"/>
                </a:cubicBezTo>
                <a:cubicBezTo>
                  <a:pt x="44" y="202"/>
                  <a:pt x="44" y="202"/>
                  <a:pt x="44" y="202"/>
                </a:cubicBezTo>
                <a:cubicBezTo>
                  <a:pt x="47" y="198"/>
                  <a:pt x="51" y="189"/>
                  <a:pt x="48" y="183"/>
                </a:cubicBezTo>
                <a:cubicBezTo>
                  <a:pt x="44" y="173"/>
                  <a:pt x="35" y="177"/>
                  <a:pt x="26" y="176"/>
                </a:cubicBezTo>
                <a:cubicBezTo>
                  <a:pt x="15" y="176"/>
                  <a:pt x="15" y="176"/>
                  <a:pt x="15" y="176"/>
                </a:cubicBezTo>
                <a:cubicBezTo>
                  <a:pt x="15" y="176"/>
                  <a:pt x="15" y="176"/>
                  <a:pt x="15" y="176"/>
                </a:cubicBezTo>
                <a:cubicBezTo>
                  <a:pt x="11" y="161"/>
                  <a:pt x="11" y="161"/>
                  <a:pt x="11" y="161"/>
                </a:cubicBezTo>
                <a:cubicBezTo>
                  <a:pt x="6" y="157"/>
                  <a:pt x="4" y="157"/>
                  <a:pt x="7" y="153"/>
                </a:cubicBezTo>
                <a:cubicBezTo>
                  <a:pt x="10" y="149"/>
                  <a:pt x="8" y="144"/>
                  <a:pt x="7" y="141"/>
                </a:cubicBezTo>
                <a:cubicBezTo>
                  <a:pt x="6" y="135"/>
                  <a:pt x="13" y="127"/>
                  <a:pt x="7" y="123"/>
                </a:cubicBezTo>
                <a:cubicBezTo>
                  <a:pt x="0" y="119"/>
                  <a:pt x="3" y="121"/>
                  <a:pt x="3" y="114"/>
                </a:cubicBezTo>
                <a:cubicBezTo>
                  <a:pt x="3" y="108"/>
                  <a:pt x="5" y="109"/>
                  <a:pt x="9" y="109"/>
                </a:cubicBezTo>
                <a:cubicBezTo>
                  <a:pt x="16" y="109"/>
                  <a:pt x="20" y="102"/>
                  <a:pt x="27" y="101"/>
                </a:cubicBezTo>
                <a:cubicBezTo>
                  <a:pt x="37" y="99"/>
                  <a:pt x="36" y="91"/>
                  <a:pt x="38" y="83"/>
                </a:cubicBezTo>
                <a:cubicBezTo>
                  <a:pt x="39" y="80"/>
                  <a:pt x="40" y="77"/>
                  <a:pt x="40" y="73"/>
                </a:cubicBezTo>
                <a:cubicBezTo>
                  <a:pt x="40" y="72"/>
                  <a:pt x="39" y="71"/>
                  <a:pt x="39" y="69"/>
                </a:cubicBezTo>
                <a:cubicBezTo>
                  <a:pt x="39" y="68"/>
                  <a:pt x="39" y="66"/>
                  <a:pt x="39" y="64"/>
                </a:cubicBezTo>
                <a:cubicBezTo>
                  <a:pt x="39" y="58"/>
                  <a:pt x="39" y="58"/>
                  <a:pt x="39" y="58"/>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4" name="Freeform 82"/>
          <p:cNvSpPr>
            <a:spLocks/>
          </p:cNvSpPr>
          <p:nvPr/>
        </p:nvSpPr>
        <p:spPr bwMode="auto">
          <a:xfrm>
            <a:off x="4729139" y="1998997"/>
            <a:ext cx="349286" cy="135288"/>
          </a:xfrm>
          <a:custGeom>
            <a:avLst/>
            <a:gdLst/>
            <a:ahLst/>
            <a:cxnLst>
              <a:cxn ang="0">
                <a:pos x="114" y="4"/>
              </a:cxn>
              <a:cxn ang="0">
                <a:pos x="98" y="34"/>
              </a:cxn>
              <a:cxn ang="0">
                <a:pos x="98" y="34"/>
              </a:cxn>
              <a:cxn ang="0">
                <a:pos x="85" y="31"/>
              </a:cxn>
              <a:cxn ang="0">
                <a:pos x="75" y="38"/>
              </a:cxn>
              <a:cxn ang="0">
                <a:pos x="61" y="38"/>
              </a:cxn>
              <a:cxn ang="0">
                <a:pos x="33" y="32"/>
              </a:cxn>
              <a:cxn ang="0">
                <a:pos x="15" y="37"/>
              </a:cxn>
              <a:cxn ang="0">
                <a:pos x="0" y="34"/>
              </a:cxn>
              <a:cxn ang="0">
                <a:pos x="0" y="34"/>
              </a:cxn>
              <a:cxn ang="0">
                <a:pos x="6" y="30"/>
              </a:cxn>
              <a:cxn ang="0">
                <a:pos x="42" y="12"/>
              </a:cxn>
              <a:cxn ang="0">
                <a:pos x="71" y="12"/>
              </a:cxn>
              <a:cxn ang="0">
                <a:pos x="88" y="4"/>
              </a:cxn>
              <a:cxn ang="0">
                <a:pos x="95" y="3"/>
              </a:cxn>
              <a:cxn ang="0">
                <a:pos x="114" y="4"/>
              </a:cxn>
            </a:cxnLst>
            <a:rect l="0" t="0" r="r" b="b"/>
            <a:pathLst>
              <a:path w="114" h="44">
                <a:moveTo>
                  <a:pt x="114" y="4"/>
                </a:moveTo>
                <a:cubicBezTo>
                  <a:pt x="98" y="34"/>
                  <a:pt x="98" y="34"/>
                  <a:pt x="98" y="34"/>
                </a:cubicBezTo>
                <a:cubicBezTo>
                  <a:pt x="98" y="34"/>
                  <a:pt x="98" y="34"/>
                  <a:pt x="98" y="34"/>
                </a:cubicBezTo>
                <a:cubicBezTo>
                  <a:pt x="85" y="31"/>
                  <a:pt x="85" y="31"/>
                  <a:pt x="85" y="31"/>
                </a:cubicBezTo>
                <a:cubicBezTo>
                  <a:pt x="78" y="31"/>
                  <a:pt x="78" y="31"/>
                  <a:pt x="75" y="38"/>
                </a:cubicBezTo>
                <a:cubicBezTo>
                  <a:pt x="72" y="44"/>
                  <a:pt x="65" y="41"/>
                  <a:pt x="61" y="38"/>
                </a:cubicBezTo>
                <a:cubicBezTo>
                  <a:pt x="55" y="33"/>
                  <a:pt x="41" y="25"/>
                  <a:pt x="33" y="32"/>
                </a:cubicBezTo>
                <a:cubicBezTo>
                  <a:pt x="27" y="38"/>
                  <a:pt x="24" y="38"/>
                  <a:pt x="15" y="37"/>
                </a:cubicBezTo>
                <a:cubicBezTo>
                  <a:pt x="0" y="34"/>
                  <a:pt x="0" y="34"/>
                  <a:pt x="0" y="34"/>
                </a:cubicBezTo>
                <a:cubicBezTo>
                  <a:pt x="0" y="34"/>
                  <a:pt x="0" y="34"/>
                  <a:pt x="0" y="34"/>
                </a:cubicBezTo>
                <a:cubicBezTo>
                  <a:pt x="2" y="32"/>
                  <a:pt x="6" y="30"/>
                  <a:pt x="6" y="30"/>
                </a:cubicBezTo>
                <a:cubicBezTo>
                  <a:pt x="18" y="24"/>
                  <a:pt x="27" y="15"/>
                  <a:pt x="42" y="12"/>
                </a:cubicBezTo>
                <a:cubicBezTo>
                  <a:pt x="52" y="10"/>
                  <a:pt x="64" y="14"/>
                  <a:pt x="71" y="12"/>
                </a:cubicBezTo>
                <a:cubicBezTo>
                  <a:pt x="77" y="11"/>
                  <a:pt x="84" y="4"/>
                  <a:pt x="88" y="4"/>
                </a:cubicBezTo>
                <a:cubicBezTo>
                  <a:pt x="91" y="4"/>
                  <a:pt x="93" y="4"/>
                  <a:pt x="95" y="3"/>
                </a:cubicBezTo>
                <a:cubicBezTo>
                  <a:pt x="102" y="2"/>
                  <a:pt x="105" y="0"/>
                  <a:pt x="114" y="4"/>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5" name="Freeform 83"/>
          <p:cNvSpPr>
            <a:spLocks noEditPoints="1"/>
          </p:cNvSpPr>
          <p:nvPr/>
        </p:nvSpPr>
        <p:spPr bwMode="auto">
          <a:xfrm>
            <a:off x="4338037" y="1470147"/>
            <a:ext cx="905192" cy="487033"/>
          </a:xfrm>
          <a:custGeom>
            <a:avLst/>
            <a:gdLst/>
            <a:ahLst/>
            <a:cxnLst>
              <a:cxn ang="0">
                <a:pos x="206" y="159"/>
              </a:cxn>
              <a:cxn ang="0">
                <a:pos x="210" y="148"/>
              </a:cxn>
              <a:cxn ang="0">
                <a:pos x="222" y="135"/>
              </a:cxn>
              <a:cxn ang="0">
                <a:pos x="229" y="124"/>
              </a:cxn>
              <a:cxn ang="0">
                <a:pos x="231" y="112"/>
              </a:cxn>
              <a:cxn ang="0">
                <a:pos x="239" y="110"/>
              </a:cxn>
              <a:cxn ang="0">
                <a:pos x="253" y="121"/>
              </a:cxn>
              <a:cxn ang="0">
                <a:pos x="264" y="113"/>
              </a:cxn>
              <a:cxn ang="0">
                <a:pos x="282" y="113"/>
              </a:cxn>
              <a:cxn ang="0">
                <a:pos x="292" y="104"/>
              </a:cxn>
              <a:cxn ang="0">
                <a:pos x="294" y="88"/>
              </a:cxn>
              <a:cxn ang="0">
                <a:pos x="294" y="88"/>
              </a:cxn>
              <a:cxn ang="0">
                <a:pos x="289" y="87"/>
              </a:cxn>
              <a:cxn ang="0">
                <a:pos x="275" y="84"/>
              </a:cxn>
              <a:cxn ang="0">
                <a:pos x="238" y="81"/>
              </a:cxn>
              <a:cxn ang="0">
                <a:pos x="202" y="71"/>
              </a:cxn>
              <a:cxn ang="0">
                <a:pos x="167" y="95"/>
              </a:cxn>
              <a:cxn ang="0">
                <a:pos x="159" y="118"/>
              </a:cxn>
              <a:cxn ang="0">
                <a:pos x="163" y="123"/>
              </a:cxn>
              <a:cxn ang="0">
                <a:pos x="184" y="140"/>
              </a:cxn>
              <a:cxn ang="0">
                <a:pos x="196" y="148"/>
              </a:cxn>
              <a:cxn ang="0">
                <a:pos x="198" y="158"/>
              </a:cxn>
              <a:cxn ang="0">
                <a:pos x="206" y="159"/>
              </a:cxn>
              <a:cxn ang="0">
                <a:pos x="206" y="159"/>
              </a:cxn>
              <a:cxn ang="0">
                <a:pos x="27" y="0"/>
              </a:cxn>
              <a:cxn ang="0">
                <a:pos x="54" y="22"/>
              </a:cxn>
              <a:cxn ang="0">
                <a:pos x="78" y="36"/>
              </a:cxn>
              <a:cxn ang="0">
                <a:pos x="92" y="51"/>
              </a:cxn>
              <a:cxn ang="0">
                <a:pos x="92" y="40"/>
              </a:cxn>
              <a:cxn ang="0">
                <a:pos x="150" y="64"/>
              </a:cxn>
              <a:cxn ang="0">
                <a:pos x="167" y="66"/>
              </a:cxn>
              <a:cxn ang="0">
                <a:pos x="169" y="76"/>
              </a:cxn>
              <a:cxn ang="0">
                <a:pos x="164" y="91"/>
              </a:cxn>
              <a:cxn ang="0">
                <a:pos x="161" y="102"/>
              </a:cxn>
              <a:cxn ang="0">
                <a:pos x="157" y="108"/>
              </a:cxn>
              <a:cxn ang="0">
                <a:pos x="139" y="121"/>
              </a:cxn>
              <a:cxn ang="0">
                <a:pos x="128" y="125"/>
              </a:cxn>
              <a:cxn ang="0">
                <a:pos x="108" y="124"/>
              </a:cxn>
              <a:cxn ang="0">
                <a:pos x="89" y="106"/>
              </a:cxn>
              <a:cxn ang="0">
                <a:pos x="48" y="102"/>
              </a:cxn>
              <a:cxn ang="0">
                <a:pos x="6" y="111"/>
              </a:cxn>
              <a:cxn ang="0">
                <a:pos x="6" y="111"/>
              </a:cxn>
              <a:cxn ang="0">
                <a:pos x="0" y="89"/>
              </a:cxn>
              <a:cxn ang="0">
                <a:pos x="7" y="76"/>
              </a:cxn>
              <a:cxn ang="0">
                <a:pos x="12" y="60"/>
              </a:cxn>
              <a:cxn ang="0">
                <a:pos x="17" y="48"/>
              </a:cxn>
              <a:cxn ang="0">
                <a:pos x="22" y="32"/>
              </a:cxn>
              <a:cxn ang="0">
                <a:pos x="15" y="16"/>
              </a:cxn>
              <a:cxn ang="0">
                <a:pos x="22" y="9"/>
              </a:cxn>
              <a:cxn ang="0">
                <a:pos x="27" y="0"/>
              </a:cxn>
            </a:cxnLst>
            <a:rect l="0" t="0" r="r" b="b"/>
            <a:pathLst>
              <a:path w="296" h="159">
                <a:moveTo>
                  <a:pt x="206" y="159"/>
                </a:moveTo>
                <a:cubicBezTo>
                  <a:pt x="210" y="148"/>
                  <a:pt x="210" y="148"/>
                  <a:pt x="210" y="148"/>
                </a:cubicBezTo>
                <a:cubicBezTo>
                  <a:pt x="213" y="141"/>
                  <a:pt x="222" y="141"/>
                  <a:pt x="222" y="135"/>
                </a:cubicBezTo>
                <a:cubicBezTo>
                  <a:pt x="222" y="127"/>
                  <a:pt x="226" y="129"/>
                  <a:pt x="229" y="124"/>
                </a:cubicBezTo>
                <a:cubicBezTo>
                  <a:pt x="231" y="120"/>
                  <a:pt x="230" y="116"/>
                  <a:pt x="231" y="112"/>
                </a:cubicBezTo>
                <a:cubicBezTo>
                  <a:pt x="232" y="107"/>
                  <a:pt x="236" y="110"/>
                  <a:pt x="239" y="110"/>
                </a:cubicBezTo>
                <a:cubicBezTo>
                  <a:pt x="249" y="110"/>
                  <a:pt x="245" y="119"/>
                  <a:pt x="253" y="121"/>
                </a:cubicBezTo>
                <a:cubicBezTo>
                  <a:pt x="259" y="123"/>
                  <a:pt x="264" y="119"/>
                  <a:pt x="264" y="113"/>
                </a:cubicBezTo>
                <a:cubicBezTo>
                  <a:pt x="264" y="105"/>
                  <a:pt x="276" y="116"/>
                  <a:pt x="282" y="113"/>
                </a:cubicBezTo>
                <a:cubicBezTo>
                  <a:pt x="286" y="111"/>
                  <a:pt x="288" y="107"/>
                  <a:pt x="292" y="104"/>
                </a:cubicBezTo>
                <a:cubicBezTo>
                  <a:pt x="296" y="101"/>
                  <a:pt x="293" y="92"/>
                  <a:pt x="294" y="88"/>
                </a:cubicBezTo>
                <a:cubicBezTo>
                  <a:pt x="294" y="88"/>
                  <a:pt x="294" y="88"/>
                  <a:pt x="294" y="88"/>
                </a:cubicBezTo>
                <a:cubicBezTo>
                  <a:pt x="292" y="88"/>
                  <a:pt x="290" y="88"/>
                  <a:pt x="289" y="87"/>
                </a:cubicBezTo>
                <a:cubicBezTo>
                  <a:pt x="284" y="87"/>
                  <a:pt x="279" y="84"/>
                  <a:pt x="275" y="84"/>
                </a:cubicBezTo>
                <a:cubicBezTo>
                  <a:pt x="263" y="82"/>
                  <a:pt x="249" y="87"/>
                  <a:pt x="238" y="81"/>
                </a:cubicBezTo>
                <a:cubicBezTo>
                  <a:pt x="227" y="75"/>
                  <a:pt x="215" y="73"/>
                  <a:pt x="202" y="71"/>
                </a:cubicBezTo>
                <a:cubicBezTo>
                  <a:pt x="183" y="68"/>
                  <a:pt x="168" y="74"/>
                  <a:pt x="167" y="95"/>
                </a:cubicBezTo>
                <a:cubicBezTo>
                  <a:pt x="166" y="104"/>
                  <a:pt x="157" y="107"/>
                  <a:pt x="159" y="118"/>
                </a:cubicBezTo>
                <a:cubicBezTo>
                  <a:pt x="160" y="120"/>
                  <a:pt x="161" y="121"/>
                  <a:pt x="163" y="123"/>
                </a:cubicBezTo>
                <a:cubicBezTo>
                  <a:pt x="165" y="129"/>
                  <a:pt x="178" y="138"/>
                  <a:pt x="184" y="140"/>
                </a:cubicBezTo>
                <a:cubicBezTo>
                  <a:pt x="188" y="142"/>
                  <a:pt x="192" y="146"/>
                  <a:pt x="196" y="148"/>
                </a:cubicBezTo>
                <a:cubicBezTo>
                  <a:pt x="201" y="152"/>
                  <a:pt x="198" y="152"/>
                  <a:pt x="198" y="158"/>
                </a:cubicBezTo>
                <a:cubicBezTo>
                  <a:pt x="201" y="158"/>
                  <a:pt x="204" y="157"/>
                  <a:pt x="206" y="159"/>
                </a:cubicBezTo>
                <a:cubicBezTo>
                  <a:pt x="206" y="159"/>
                  <a:pt x="206" y="159"/>
                  <a:pt x="206" y="159"/>
                </a:cubicBezTo>
                <a:close/>
                <a:moveTo>
                  <a:pt x="27" y="0"/>
                </a:moveTo>
                <a:cubicBezTo>
                  <a:pt x="35" y="9"/>
                  <a:pt x="46" y="17"/>
                  <a:pt x="54" y="22"/>
                </a:cubicBezTo>
                <a:cubicBezTo>
                  <a:pt x="78" y="36"/>
                  <a:pt x="78" y="36"/>
                  <a:pt x="78" y="36"/>
                </a:cubicBezTo>
                <a:cubicBezTo>
                  <a:pt x="82" y="38"/>
                  <a:pt x="91" y="51"/>
                  <a:pt x="92" y="51"/>
                </a:cubicBezTo>
                <a:cubicBezTo>
                  <a:pt x="92" y="49"/>
                  <a:pt x="90" y="41"/>
                  <a:pt x="92" y="40"/>
                </a:cubicBezTo>
                <a:cubicBezTo>
                  <a:pt x="93" y="43"/>
                  <a:pt x="143" y="62"/>
                  <a:pt x="150" y="64"/>
                </a:cubicBezTo>
                <a:cubicBezTo>
                  <a:pt x="157" y="69"/>
                  <a:pt x="162" y="63"/>
                  <a:pt x="167" y="66"/>
                </a:cubicBezTo>
                <a:cubicBezTo>
                  <a:pt x="175" y="71"/>
                  <a:pt x="169" y="69"/>
                  <a:pt x="169" y="76"/>
                </a:cubicBezTo>
                <a:cubicBezTo>
                  <a:pt x="166" y="77"/>
                  <a:pt x="164" y="88"/>
                  <a:pt x="164" y="91"/>
                </a:cubicBezTo>
                <a:cubicBezTo>
                  <a:pt x="164" y="97"/>
                  <a:pt x="164" y="98"/>
                  <a:pt x="161" y="102"/>
                </a:cubicBezTo>
                <a:cubicBezTo>
                  <a:pt x="159" y="105"/>
                  <a:pt x="157" y="104"/>
                  <a:pt x="157" y="108"/>
                </a:cubicBezTo>
                <a:cubicBezTo>
                  <a:pt x="157" y="114"/>
                  <a:pt x="144" y="121"/>
                  <a:pt x="139" y="121"/>
                </a:cubicBezTo>
                <a:cubicBezTo>
                  <a:pt x="139" y="125"/>
                  <a:pt x="130" y="126"/>
                  <a:pt x="128" y="125"/>
                </a:cubicBezTo>
                <a:cubicBezTo>
                  <a:pt x="119" y="122"/>
                  <a:pt x="117" y="124"/>
                  <a:pt x="108" y="124"/>
                </a:cubicBezTo>
                <a:cubicBezTo>
                  <a:pt x="94" y="129"/>
                  <a:pt x="92" y="115"/>
                  <a:pt x="89" y="106"/>
                </a:cubicBezTo>
                <a:cubicBezTo>
                  <a:pt x="83" y="130"/>
                  <a:pt x="66" y="106"/>
                  <a:pt x="48" y="102"/>
                </a:cubicBezTo>
                <a:cubicBezTo>
                  <a:pt x="36" y="100"/>
                  <a:pt x="14" y="101"/>
                  <a:pt x="6" y="111"/>
                </a:cubicBezTo>
                <a:cubicBezTo>
                  <a:pt x="6" y="111"/>
                  <a:pt x="6" y="111"/>
                  <a:pt x="6" y="111"/>
                </a:cubicBezTo>
                <a:cubicBezTo>
                  <a:pt x="0" y="89"/>
                  <a:pt x="0" y="89"/>
                  <a:pt x="0" y="89"/>
                </a:cubicBezTo>
                <a:cubicBezTo>
                  <a:pt x="2" y="81"/>
                  <a:pt x="10" y="89"/>
                  <a:pt x="7" y="76"/>
                </a:cubicBezTo>
                <a:cubicBezTo>
                  <a:pt x="6" y="68"/>
                  <a:pt x="4" y="65"/>
                  <a:pt x="12" y="60"/>
                </a:cubicBezTo>
                <a:cubicBezTo>
                  <a:pt x="17" y="58"/>
                  <a:pt x="17" y="53"/>
                  <a:pt x="17" y="48"/>
                </a:cubicBezTo>
                <a:cubicBezTo>
                  <a:pt x="18" y="41"/>
                  <a:pt x="17" y="38"/>
                  <a:pt x="22" y="32"/>
                </a:cubicBezTo>
                <a:cubicBezTo>
                  <a:pt x="27" y="28"/>
                  <a:pt x="18" y="19"/>
                  <a:pt x="15" y="16"/>
                </a:cubicBezTo>
                <a:cubicBezTo>
                  <a:pt x="12" y="12"/>
                  <a:pt x="20" y="11"/>
                  <a:pt x="22" y="9"/>
                </a:cubicBezTo>
                <a:cubicBezTo>
                  <a:pt x="27" y="0"/>
                  <a:pt x="27" y="0"/>
                  <a:pt x="27"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6" name="Freeform 84"/>
          <p:cNvSpPr>
            <a:spLocks noEditPoints="1"/>
          </p:cNvSpPr>
          <p:nvPr/>
        </p:nvSpPr>
        <p:spPr bwMode="auto">
          <a:xfrm>
            <a:off x="3696040" y="2040812"/>
            <a:ext cx="1109353" cy="951928"/>
          </a:xfrm>
          <a:custGeom>
            <a:avLst/>
            <a:gdLst/>
            <a:ahLst/>
            <a:cxnLst>
              <a:cxn ang="0">
                <a:pos x="150" y="31"/>
              </a:cxn>
              <a:cxn ang="0">
                <a:pos x="149" y="27"/>
              </a:cxn>
              <a:cxn ang="0">
                <a:pos x="143" y="26"/>
              </a:cxn>
              <a:cxn ang="0">
                <a:pos x="140" y="28"/>
              </a:cxn>
              <a:cxn ang="0">
                <a:pos x="138" y="33"/>
              </a:cxn>
              <a:cxn ang="0">
                <a:pos x="140" y="38"/>
              </a:cxn>
              <a:cxn ang="0">
                <a:pos x="149" y="35"/>
              </a:cxn>
              <a:cxn ang="0">
                <a:pos x="173" y="12"/>
              </a:cxn>
              <a:cxn ang="0">
                <a:pos x="147" y="11"/>
              </a:cxn>
              <a:cxn ang="0">
                <a:pos x="156" y="3"/>
              </a:cxn>
              <a:cxn ang="0">
                <a:pos x="178" y="2"/>
              </a:cxn>
              <a:cxn ang="0">
                <a:pos x="178" y="9"/>
              </a:cxn>
              <a:cxn ang="0">
                <a:pos x="160" y="30"/>
              </a:cxn>
              <a:cxn ang="0">
                <a:pos x="154" y="28"/>
              </a:cxn>
              <a:cxn ang="0">
                <a:pos x="153" y="38"/>
              </a:cxn>
              <a:cxn ang="0">
                <a:pos x="158" y="40"/>
              </a:cxn>
              <a:cxn ang="0">
                <a:pos x="166" y="44"/>
              </a:cxn>
              <a:cxn ang="0">
                <a:pos x="162" y="32"/>
              </a:cxn>
              <a:cxn ang="0">
                <a:pos x="146" y="70"/>
              </a:cxn>
              <a:cxn ang="0">
                <a:pos x="188" y="60"/>
              </a:cxn>
              <a:cxn ang="0">
                <a:pos x="185" y="27"/>
              </a:cxn>
              <a:cxn ang="0">
                <a:pos x="206" y="48"/>
              </a:cxn>
              <a:cxn ang="0">
                <a:pos x="222" y="56"/>
              </a:cxn>
              <a:cxn ang="0">
                <a:pos x="249" y="51"/>
              </a:cxn>
              <a:cxn ang="0">
                <a:pos x="226" y="78"/>
              </a:cxn>
              <a:cxn ang="0">
                <a:pos x="238" y="107"/>
              </a:cxn>
              <a:cxn ang="0">
                <a:pos x="254" y="142"/>
              </a:cxn>
              <a:cxn ang="0">
                <a:pos x="278" y="159"/>
              </a:cxn>
              <a:cxn ang="0">
                <a:pos x="310" y="176"/>
              </a:cxn>
              <a:cxn ang="0">
                <a:pos x="328" y="189"/>
              </a:cxn>
              <a:cxn ang="0">
                <a:pos x="363" y="206"/>
              </a:cxn>
              <a:cxn ang="0">
                <a:pos x="357" y="216"/>
              </a:cxn>
              <a:cxn ang="0">
                <a:pos x="352" y="249"/>
              </a:cxn>
              <a:cxn ang="0">
                <a:pos x="327" y="270"/>
              </a:cxn>
              <a:cxn ang="0">
                <a:pos x="314" y="275"/>
              </a:cxn>
              <a:cxn ang="0">
                <a:pos x="311" y="297"/>
              </a:cxn>
              <a:cxn ang="0">
                <a:pos x="307" y="294"/>
              </a:cxn>
              <a:cxn ang="0">
                <a:pos x="254" y="307"/>
              </a:cxn>
              <a:cxn ang="0">
                <a:pos x="227" y="297"/>
              </a:cxn>
              <a:cxn ang="0">
                <a:pos x="205" y="262"/>
              </a:cxn>
              <a:cxn ang="0">
                <a:pos x="171" y="257"/>
              </a:cxn>
              <a:cxn ang="0">
                <a:pos x="132" y="244"/>
              </a:cxn>
              <a:cxn ang="0">
                <a:pos x="122" y="249"/>
              </a:cxn>
              <a:cxn ang="0">
                <a:pos x="87" y="253"/>
              </a:cxn>
              <a:cxn ang="0">
                <a:pos x="52" y="272"/>
              </a:cxn>
              <a:cxn ang="0">
                <a:pos x="31" y="292"/>
              </a:cxn>
              <a:cxn ang="0">
                <a:pos x="29" y="288"/>
              </a:cxn>
              <a:cxn ang="0">
                <a:pos x="9" y="262"/>
              </a:cxn>
              <a:cxn ang="0">
                <a:pos x="33" y="253"/>
              </a:cxn>
              <a:cxn ang="0">
                <a:pos x="46" y="235"/>
              </a:cxn>
              <a:cxn ang="0">
                <a:pos x="56" y="215"/>
              </a:cxn>
              <a:cxn ang="0">
                <a:pos x="46" y="218"/>
              </a:cxn>
              <a:cxn ang="0">
                <a:pos x="13" y="218"/>
              </a:cxn>
              <a:cxn ang="0">
                <a:pos x="14" y="203"/>
              </a:cxn>
              <a:cxn ang="0">
                <a:pos x="81" y="179"/>
              </a:cxn>
              <a:cxn ang="0">
                <a:pos x="119" y="183"/>
              </a:cxn>
              <a:cxn ang="0">
                <a:pos x="138" y="155"/>
              </a:cxn>
              <a:cxn ang="0">
                <a:pos x="134" y="125"/>
              </a:cxn>
              <a:cxn ang="0">
                <a:pos x="125" y="95"/>
              </a:cxn>
              <a:cxn ang="0">
                <a:pos x="136" y="83"/>
              </a:cxn>
            </a:cxnLst>
            <a:rect l="0" t="0" r="r" b="b"/>
            <a:pathLst>
              <a:path w="363" h="311">
                <a:moveTo>
                  <a:pt x="149" y="35"/>
                </a:moveTo>
                <a:cubicBezTo>
                  <a:pt x="149" y="33"/>
                  <a:pt x="149" y="32"/>
                  <a:pt x="150" y="31"/>
                </a:cubicBezTo>
                <a:cubicBezTo>
                  <a:pt x="150" y="30"/>
                  <a:pt x="150" y="29"/>
                  <a:pt x="150" y="28"/>
                </a:cubicBezTo>
                <a:cubicBezTo>
                  <a:pt x="149" y="28"/>
                  <a:pt x="149" y="27"/>
                  <a:pt x="149" y="27"/>
                </a:cubicBezTo>
                <a:cubicBezTo>
                  <a:pt x="147" y="26"/>
                  <a:pt x="147" y="25"/>
                  <a:pt x="145" y="25"/>
                </a:cubicBezTo>
                <a:cubicBezTo>
                  <a:pt x="144" y="25"/>
                  <a:pt x="143" y="25"/>
                  <a:pt x="143" y="26"/>
                </a:cubicBezTo>
                <a:cubicBezTo>
                  <a:pt x="142" y="26"/>
                  <a:pt x="141" y="27"/>
                  <a:pt x="141" y="27"/>
                </a:cubicBezTo>
                <a:cubicBezTo>
                  <a:pt x="140" y="28"/>
                  <a:pt x="140" y="28"/>
                  <a:pt x="140" y="28"/>
                </a:cubicBezTo>
                <a:cubicBezTo>
                  <a:pt x="139" y="28"/>
                  <a:pt x="138" y="30"/>
                  <a:pt x="138" y="31"/>
                </a:cubicBezTo>
                <a:cubicBezTo>
                  <a:pt x="138" y="32"/>
                  <a:pt x="138" y="32"/>
                  <a:pt x="138" y="33"/>
                </a:cubicBezTo>
                <a:cubicBezTo>
                  <a:pt x="138" y="34"/>
                  <a:pt x="138" y="34"/>
                  <a:pt x="138" y="35"/>
                </a:cubicBezTo>
                <a:cubicBezTo>
                  <a:pt x="139" y="36"/>
                  <a:pt x="139" y="37"/>
                  <a:pt x="140" y="38"/>
                </a:cubicBezTo>
                <a:cubicBezTo>
                  <a:pt x="142" y="39"/>
                  <a:pt x="145" y="39"/>
                  <a:pt x="147" y="39"/>
                </a:cubicBezTo>
                <a:cubicBezTo>
                  <a:pt x="149" y="35"/>
                  <a:pt x="149" y="35"/>
                  <a:pt x="149" y="35"/>
                </a:cubicBezTo>
                <a:close/>
                <a:moveTo>
                  <a:pt x="178" y="9"/>
                </a:moveTo>
                <a:cubicBezTo>
                  <a:pt x="176" y="10"/>
                  <a:pt x="174" y="10"/>
                  <a:pt x="173" y="12"/>
                </a:cubicBezTo>
                <a:cubicBezTo>
                  <a:pt x="170" y="15"/>
                  <a:pt x="160" y="21"/>
                  <a:pt x="155" y="20"/>
                </a:cubicBezTo>
                <a:cubicBezTo>
                  <a:pt x="151" y="19"/>
                  <a:pt x="148" y="15"/>
                  <a:pt x="147" y="11"/>
                </a:cubicBezTo>
                <a:cubicBezTo>
                  <a:pt x="146" y="8"/>
                  <a:pt x="145" y="7"/>
                  <a:pt x="145" y="4"/>
                </a:cubicBezTo>
                <a:cubicBezTo>
                  <a:pt x="145" y="0"/>
                  <a:pt x="153" y="4"/>
                  <a:pt x="156" y="3"/>
                </a:cubicBezTo>
                <a:cubicBezTo>
                  <a:pt x="161" y="2"/>
                  <a:pt x="165" y="1"/>
                  <a:pt x="171" y="1"/>
                </a:cubicBezTo>
                <a:cubicBezTo>
                  <a:pt x="172" y="1"/>
                  <a:pt x="176" y="1"/>
                  <a:pt x="178" y="2"/>
                </a:cubicBezTo>
                <a:cubicBezTo>
                  <a:pt x="179" y="2"/>
                  <a:pt x="180" y="5"/>
                  <a:pt x="179" y="7"/>
                </a:cubicBezTo>
                <a:cubicBezTo>
                  <a:pt x="178" y="9"/>
                  <a:pt x="178" y="9"/>
                  <a:pt x="178" y="9"/>
                </a:cubicBezTo>
                <a:close/>
                <a:moveTo>
                  <a:pt x="162" y="32"/>
                </a:moveTo>
                <a:cubicBezTo>
                  <a:pt x="161" y="31"/>
                  <a:pt x="160" y="31"/>
                  <a:pt x="160" y="30"/>
                </a:cubicBezTo>
                <a:cubicBezTo>
                  <a:pt x="159" y="29"/>
                  <a:pt x="157" y="28"/>
                  <a:pt x="156" y="28"/>
                </a:cubicBezTo>
                <a:cubicBezTo>
                  <a:pt x="155" y="28"/>
                  <a:pt x="155" y="28"/>
                  <a:pt x="154" y="28"/>
                </a:cubicBezTo>
                <a:cubicBezTo>
                  <a:pt x="154" y="33"/>
                  <a:pt x="154" y="33"/>
                  <a:pt x="154" y="33"/>
                </a:cubicBezTo>
                <a:cubicBezTo>
                  <a:pt x="154" y="35"/>
                  <a:pt x="153" y="36"/>
                  <a:pt x="153" y="38"/>
                </a:cubicBezTo>
                <a:cubicBezTo>
                  <a:pt x="154" y="38"/>
                  <a:pt x="154" y="38"/>
                  <a:pt x="154" y="38"/>
                </a:cubicBezTo>
                <a:cubicBezTo>
                  <a:pt x="155" y="38"/>
                  <a:pt x="157" y="40"/>
                  <a:pt x="158" y="40"/>
                </a:cubicBezTo>
                <a:cubicBezTo>
                  <a:pt x="160" y="41"/>
                  <a:pt x="161" y="43"/>
                  <a:pt x="163" y="44"/>
                </a:cubicBezTo>
                <a:cubicBezTo>
                  <a:pt x="164" y="44"/>
                  <a:pt x="166" y="45"/>
                  <a:pt x="166" y="44"/>
                </a:cubicBezTo>
                <a:cubicBezTo>
                  <a:pt x="166" y="42"/>
                  <a:pt x="166" y="39"/>
                  <a:pt x="165" y="38"/>
                </a:cubicBezTo>
                <a:cubicBezTo>
                  <a:pt x="162" y="32"/>
                  <a:pt x="162" y="32"/>
                  <a:pt x="162" y="32"/>
                </a:cubicBezTo>
                <a:close/>
                <a:moveTo>
                  <a:pt x="142" y="70"/>
                </a:moveTo>
                <a:cubicBezTo>
                  <a:pt x="144" y="71"/>
                  <a:pt x="145" y="71"/>
                  <a:pt x="146" y="70"/>
                </a:cubicBezTo>
                <a:cubicBezTo>
                  <a:pt x="154" y="69"/>
                  <a:pt x="158" y="63"/>
                  <a:pt x="168" y="64"/>
                </a:cubicBezTo>
                <a:cubicBezTo>
                  <a:pt x="182" y="66"/>
                  <a:pt x="177" y="72"/>
                  <a:pt x="188" y="60"/>
                </a:cubicBezTo>
                <a:cubicBezTo>
                  <a:pt x="192" y="56"/>
                  <a:pt x="200" y="54"/>
                  <a:pt x="193" y="53"/>
                </a:cubicBezTo>
                <a:cubicBezTo>
                  <a:pt x="187" y="52"/>
                  <a:pt x="146" y="30"/>
                  <a:pt x="185" y="27"/>
                </a:cubicBezTo>
                <a:cubicBezTo>
                  <a:pt x="197" y="26"/>
                  <a:pt x="205" y="32"/>
                  <a:pt x="218" y="32"/>
                </a:cubicBezTo>
                <a:cubicBezTo>
                  <a:pt x="218" y="39"/>
                  <a:pt x="211" y="45"/>
                  <a:pt x="206" y="48"/>
                </a:cubicBezTo>
                <a:cubicBezTo>
                  <a:pt x="201" y="51"/>
                  <a:pt x="194" y="60"/>
                  <a:pt x="206" y="58"/>
                </a:cubicBezTo>
                <a:cubicBezTo>
                  <a:pt x="211" y="57"/>
                  <a:pt x="217" y="58"/>
                  <a:pt x="222" y="56"/>
                </a:cubicBezTo>
                <a:cubicBezTo>
                  <a:pt x="231" y="56"/>
                  <a:pt x="240" y="52"/>
                  <a:pt x="249" y="51"/>
                </a:cubicBezTo>
                <a:cubicBezTo>
                  <a:pt x="249" y="51"/>
                  <a:pt x="249" y="51"/>
                  <a:pt x="249" y="51"/>
                </a:cubicBezTo>
                <a:cubicBezTo>
                  <a:pt x="246" y="60"/>
                  <a:pt x="246" y="60"/>
                  <a:pt x="246" y="60"/>
                </a:cubicBezTo>
                <a:cubicBezTo>
                  <a:pt x="243" y="71"/>
                  <a:pt x="238" y="78"/>
                  <a:pt x="226" y="78"/>
                </a:cubicBezTo>
                <a:cubicBezTo>
                  <a:pt x="227" y="81"/>
                  <a:pt x="234" y="83"/>
                  <a:pt x="234" y="89"/>
                </a:cubicBezTo>
                <a:cubicBezTo>
                  <a:pt x="234" y="98"/>
                  <a:pt x="232" y="100"/>
                  <a:pt x="238" y="107"/>
                </a:cubicBezTo>
                <a:cubicBezTo>
                  <a:pt x="244" y="114"/>
                  <a:pt x="244" y="120"/>
                  <a:pt x="246" y="128"/>
                </a:cubicBezTo>
                <a:cubicBezTo>
                  <a:pt x="249" y="134"/>
                  <a:pt x="254" y="134"/>
                  <a:pt x="254" y="142"/>
                </a:cubicBezTo>
                <a:cubicBezTo>
                  <a:pt x="254" y="151"/>
                  <a:pt x="264" y="155"/>
                  <a:pt x="271" y="157"/>
                </a:cubicBezTo>
                <a:cubicBezTo>
                  <a:pt x="273" y="158"/>
                  <a:pt x="276" y="158"/>
                  <a:pt x="278" y="159"/>
                </a:cubicBezTo>
                <a:cubicBezTo>
                  <a:pt x="279" y="159"/>
                  <a:pt x="289" y="174"/>
                  <a:pt x="289" y="174"/>
                </a:cubicBezTo>
                <a:cubicBezTo>
                  <a:pt x="295" y="184"/>
                  <a:pt x="302" y="176"/>
                  <a:pt x="310" y="176"/>
                </a:cubicBezTo>
                <a:cubicBezTo>
                  <a:pt x="313" y="176"/>
                  <a:pt x="324" y="174"/>
                  <a:pt x="325" y="177"/>
                </a:cubicBezTo>
                <a:cubicBezTo>
                  <a:pt x="326" y="181"/>
                  <a:pt x="324" y="187"/>
                  <a:pt x="328" y="189"/>
                </a:cubicBezTo>
                <a:cubicBezTo>
                  <a:pt x="335" y="193"/>
                  <a:pt x="333" y="203"/>
                  <a:pt x="342" y="205"/>
                </a:cubicBezTo>
                <a:cubicBezTo>
                  <a:pt x="348" y="206"/>
                  <a:pt x="357" y="202"/>
                  <a:pt x="363" y="206"/>
                </a:cubicBezTo>
                <a:cubicBezTo>
                  <a:pt x="363" y="206"/>
                  <a:pt x="363" y="206"/>
                  <a:pt x="363" y="206"/>
                </a:cubicBezTo>
                <a:cubicBezTo>
                  <a:pt x="357" y="216"/>
                  <a:pt x="357" y="216"/>
                  <a:pt x="357" y="216"/>
                </a:cubicBezTo>
                <a:cubicBezTo>
                  <a:pt x="351" y="226"/>
                  <a:pt x="360" y="230"/>
                  <a:pt x="358" y="240"/>
                </a:cubicBezTo>
                <a:cubicBezTo>
                  <a:pt x="358" y="243"/>
                  <a:pt x="354" y="247"/>
                  <a:pt x="352" y="249"/>
                </a:cubicBezTo>
                <a:cubicBezTo>
                  <a:pt x="348" y="252"/>
                  <a:pt x="348" y="255"/>
                  <a:pt x="345" y="258"/>
                </a:cubicBezTo>
                <a:cubicBezTo>
                  <a:pt x="340" y="264"/>
                  <a:pt x="335" y="269"/>
                  <a:pt x="327" y="270"/>
                </a:cubicBezTo>
                <a:cubicBezTo>
                  <a:pt x="323" y="270"/>
                  <a:pt x="320" y="270"/>
                  <a:pt x="315" y="270"/>
                </a:cubicBezTo>
                <a:cubicBezTo>
                  <a:pt x="311" y="270"/>
                  <a:pt x="313" y="271"/>
                  <a:pt x="314" y="275"/>
                </a:cubicBezTo>
                <a:cubicBezTo>
                  <a:pt x="315" y="280"/>
                  <a:pt x="315" y="285"/>
                  <a:pt x="317" y="289"/>
                </a:cubicBezTo>
                <a:cubicBezTo>
                  <a:pt x="319" y="296"/>
                  <a:pt x="316" y="294"/>
                  <a:pt x="311" y="297"/>
                </a:cubicBezTo>
                <a:cubicBezTo>
                  <a:pt x="311" y="297"/>
                  <a:pt x="311" y="297"/>
                  <a:pt x="311" y="297"/>
                </a:cubicBezTo>
                <a:cubicBezTo>
                  <a:pt x="307" y="294"/>
                  <a:pt x="307" y="294"/>
                  <a:pt x="307" y="294"/>
                </a:cubicBezTo>
                <a:cubicBezTo>
                  <a:pt x="297" y="294"/>
                  <a:pt x="294" y="302"/>
                  <a:pt x="285" y="303"/>
                </a:cubicBezTo>
                <a:cubicBezTo>
                  <a:pt x="274" y="305"/>
                  <a:pt x="266" y="308"/>
                  <a:pt x="254" y="307"/>
                </a:cubicBezTo>
                <a:cubicBezTo>
                  <a:pt x="249" y="307"/>
                  <a:pt x="243" y="311"/>
                  <a:pt x="239" y="310"/>
                </a:cubicBezTo>
                <a:cubicBezTo>
                  <a:pt x="237" y="309"/>
                  <a:pt x="227" y="299"/>
                  <a:pt x="227" y="297"/>
                </a:cubicBezTo>
                <a:cubicBezTo>
                  <a:pt x="222" y="288"/>
                  <a:pt x="206" y="280"/>
                  <a:pt x="208" y="270"/>
                </a:cubicBezTo>
                <a:cubicBezTo>
                  <a:pt x="209" y="265"/>
                  <a:pt x="209" y="265"/>
                  <a:pt x="205" y="262"/>
                </a:cubicBezTo>
                <a:cubicBezTo>
                  <a:pt x="200" y="258"/>
                  <a:pt x="196" y="260"/>
                  <a:pt x="191" y="262"/>
                </a:cubicBezTo>
                <a:cubicBezTo>
                  <a:pt x="180" y="267"/>
                  <a:pt x="177" y="255"/>
                  <a:pt x="171" y="257"/>
                </a:cubicBezTo>
                <a:cubicBezTo>
                  <a:pt x="167" y="258"/>
                  <a:pt x="163" y="262"/>
                  <a:pt x="158" y="259"/>
                </a:cubicBezTo>
                <a:cubicBezTo>
                  <a:pt x="147" y="254"/>
                  <a:pt x="144" y="246"/>
                  <a:pt x="132" y="244"/>
                </a:cubicBezTo>
                <a:cubicBezTo>
                  <a:pt x="122" y="249"/>
                  <a:pt x="122" y="249"/>
                  <a:pt x="122" y="249"/>
                </a:cubicBezTo>
                <a:cubicBezTo>
                  <a:pt x="122" y="249"/>
                  <a:pt x="122" y="249"/>
                  <a:pt x="122" y="249"/>
                </a:cubicBezTo>
                <a:cubicBezTo>
                  <a:pt x="116" y="249"/>
                  <a:pt x="112" y="250"/>
                  <a:pt x="106" y="251"/>
                </a:cubicBezTo>
                <a:cubicBezTo>
                  <a:pt x="99" y="253"/>
                  <a:pt x="92" y="251"/>
                  <a:pt x="87" y="253"/>
                </a:cubicBezTo>
                <a:cubicBezTo>
                  <a:pt x="82" y="255"/>
                  <a:pt x="77" y="260"/>
                  <a:pt x="73" y="263"/>
                </a:cubicBezTo>
                <a:cubicBezTo>
                  <a:pt x="66" y="267"/>
                  <a:pt x="58" y="267"/>
                  <a:pt x="52" y="272"/>
                </a:cubicBezTo>
                <a:cubicBezTo>
                  <a:pt x="49" y="274"/>
                  <a:pt x="46" y="278"/>
                  <a:pt x="43" y="280"/>
                </a:cubicBezTo>
                <a:cubicBezTo>
                  <a:pt x="31" y="292"/>
                  <a:pt x="31" y="292"/>
                  <a:pt x="31" y="292"/>
                </a:cubicBezTo>
                <a:cubicBezTo>
                  <a:pt x="31" y="292"/>
                  <a:pt x="31" y="292"/>
                  <a:pt x="31" y="292"/>
                </a:cubicBezTo>
                <a:cubicBezTo>
                  <a:pt x="30" y="291"/>
                  <a:pt x="29" y="290"/>
                  <a:pt x="29" y="288"/>
                </a:cubicBezTo>
                <a:cubicBezTo>
                  <a:pt x="26" y="272"/>
                  <a:pt x="19" y="278"/>
                  <a:pt x="6" y="274"/>
                </a:cubicBezTo>
                <a:cubicBezTo>
                  <a:pt x="6" y="270"/>
                  <a:pt x="9" y="266"/>
                  <a:pt x="9" y="262"/>
                </a:cubicBezTo>
                <a:cubicBezTo>
                  <a:pt x="9" y="259"/>
                  <a:pt x="0" y="250"/>
                  <a:pt x="6" y="249"/>
                </a:cubicBezTo>
                <a:cubicBezTo>
                  <a:pt x="16" y="249"/>
                  <a:pt x="23" y="269"/>
                  <a:pt x="33" y="253"/>
                </a:cubicBezTo>
                <a:cubicBezTo>
                  <a:pt x="37" y="246"/>
                  <a:pt x="37" y="241"/>
                  <a:pt x="46" y="241"/>
                </a:cubicBezTo>
                <a:cubicBezTo>
                  <a:pt x="46" y="235"/>
                  <a:pt x="46" y="235"/>
                  <a:pt x="46" y="235"/>
                </a:cubicBezTo>
                <a:cubicBezTo>
                  <a:pt x="46" y="234"/>
                  <a:pt x="46" y="234"/>
                  <a:pt x="46" y="234"/>
                </a:cubicBezTo>
                <a:cubicBezTo>
                  <a:pt x="58" y="234"/>
                  <a:pt x="59" y="226"/>
                  <a:pt x="56" y="215"/>
                </a:cubicBezTo>
                <a:cubicBezTo>
                  <a:pt x="56" y="215"/>
                  <a:pt x="56" y="215"/>
                  <a:pt x="56" y="215"/>
                </a:cubicBezTo>
                <a:cubicBezTo>
                  <a:pt x="55" y="214"/>
                  <a:pt x="49" y="218"/>
                  <a:pt x="46" y="218"/>
                </a:cubicBezTo>
                <a:cubicBezTo>
                  <a:pt x="41" y="216"/>
                  <a:pt x="37" y="215"/>
                  <a:pt x="31" y="216"/>
                </a:cubicBezTo>
                <a:cubicBezTo>
                  <a:pt x="25" y="216"/>
                  <a:pt x="19" y="217"/>
                  <a:pt x="13" y="218"/>
                </a:cubicBezTo>
                <a:cubicBezTo>
                  <a:pt x="13" y="218"/>
                  <a:pt x="13" y="218"/>
                  <a:pt x="13" y="218"/>
                </a:cubicBezTo>
                <a:cubicBezTo>
                  <a:pt x="14" y="203"/>
                  <a:pt x="14" y="203"/>
                  <a:pt x="14" y="203"/>
                </a:cubicBezTo>
                <a:cubicBezTo>
                  <a:pt x="14" y="191"/>
                  <a:pt x="18" y="187"/>
                  <a:pt x="30" y="183"/>
                </a:cubicBezTo>
                <a:cubicBezTo>
                  <a:pt x="45" y="177"/>
                  <a:pt x="64" y="176"/>
                  <a:pt x="81" y="179"/>
                </a:cubicBezTo>
                <a:cubicBezTo>
                  <a:pt x="88" y="180"/>
                  <a:pt x="93" y="187"/>
                  <a:pt x="100" y="190"/>
                </a:cubicBezTo>
                <a:cubicBezTo>
                  <a:pt x="108" y="194"/>
                  <a:pt x="115" y="189"/>
                  <a:pt x="119" y="183"/>
                </a:cubicBezTo>
                <a:cubicBezTo>
                  <a:pt x="123" y="179"/>
                  <a:pt x="126" y="177"/>
                  <a:pt x="131" y="174"/>
                </a:cubicBezTo>
                <a:cubicBezTo>
                  <a:pt x="139" y="168"/>
                  <a:pt x="133" y="162"/>
                  <a:pt x="138" y="155"/>
                </a:cubicBezTo>
                <a:cubicBezTo>
                  <a:pt x="141" y="152"/>
                  <a:pt x="145" y="144"/>
                  <a:pt x="142" y="140"/>
                </a:cubicBezTo>
                <a:cubicBezTo>
                  <a:pt x="136" y="133"/>
                  <a:pt x="134" y="135"/>
                  <a:pt x="134" y="125"/>
                </a:cubicBezTo>
                <a:cubicBezTo>
                  <a:pt x="134" y="112"/>
                  <a:pt x="127" y="116"/>
                  <a:pt x="123" y="107"/>
                </a:cubicBezTo>
                <a:cubicBezTo>
                  <a:pt x="123" y="104"/>
                  <a:pt x="123" y="98"/>
                  <a:pt x="125" y="95"/>
                </a:cubicBezTo>
                <a:cubicBezTo>
                  <a:pt x="126" y="93"/>
                  <a:pt x="129" y="93"/>
                  <a:pt x="131" y="91"/>
                </a:cubicBezTo>
                <a:cubicBezTo>
                  <a:pt x="133" y="89"/>
                  <a:pt x="134" y="85"/>
                  <a:pt x="136" y="83"/>
                </a:cubicBezTo>
                <a:cubicBezTo>
                  <a:pt x="139" y="80"/>
                  <a:pt x="141" y="74"/>
                  <a:pt x="142" y="7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7" name="Freeform 85"/>
          <p:cNvSpPr>
            <a:spLocks noEditPoints="1"/>
          </p:cNvSpPr>
          <p:nvPr/>
        </p:nvSpPr>
        <p:spPr bwMode="auto">
          <a:xfrm>
            <a:off x="3285259" y="1979319"/>
            <a:ext cx="853538" cy="796963"/>
          </a:xfrm>
          <a:custGeom>
            <a:avLst/>
            <a:gdLst/>
            <a:ahLst/>
            <a:cxnLst>
              <a:cxn ang="0">
                <a:pos x="54" y="183"/>
              </a:cxn>
              <a:cxn ang="0">
                <a:pos x="53" y="189"/>
              </a:cxn>
              <a:cxn ang="0">
                <a:pos x="59" y="192"/>
              </a:cxn>
              <a:cxn ang="0">
                <a:pos x="61" y="193"/>
              </a:cxn>
              <a:cxn ang="0">
                <a:pos x="63" y="188"/>
              </a:cxn>
              <a:cxn ang="0">
                <a:pos x="61" y="182"/>
              </a:cxn>
              <a:cxn ang="0">
                <a:pos x="28" y="108"/>
              </a:cxn>
              <a:cxn ang="0">
                <a:pos x="16" y="131"/>
              </a:cxn>
              <a:cxn ang="0">
                <a:pos x="53" y="122"/>
              </a:cxn>
              <a:cxn ang="0">
                <a:pos x="46" y="106"/>
              </a:cxn>
              <a:cxn ang="0">
                <a:pos x="188" y="40"/>
              </a:cxn>
              <a:cxn ang="0">
                <a:pos x="153" y="61"/>
              </a:cxn>
              <a:cxn ang="0">
                <a:pos x="108" y="111"/>
              </a:cxn>
              <a:cxn ang="0">
                <a:pos x="83" y="96"/>
              </a:cxn>
              <a:cxn ang="0">
                <a:pos x="173" y="28"/>
              </a:cxn>
              <a:cxn ang="0">
                <a:pos x="161" y="20"/>
              </a:cxn>
              <a:cxn ang="0">
                <a:pos x="165" y="3"/>
              </a:cxn>
              <a:cxn ang="0">
                <a:pos x="176" y="3"/>
              </a:cxn>
              <a:cxn ang="0">
                <a:pos x="194" y="29"/>
              </a:cxn>
              <a:cxn ang="0">
                <a:pos x="188" y="40"/>
              </a:cxn>
              <a:cxn ang="0">
                <a:pos x="128" y="244"/>
              </a:cxn>
              <a:cxn ang="0">
                <a:pos x="71" y="230"/>
              </a:cxn>
              <a:cxn ang="0">
                <a:pos x="99" y="145"/>
              </a:cxn>
              <a:cxn ang="0">
                <a:pos x="112" y="113"/>
              </a:cxn>
              <a:cxn ang="0">
                <a:pos x="137" y="98"/>
              </a:cxn>
              <a:cxn ang="0">
                <a:pos x="166" y="70"/>
              </a:cxn>
              <a:cxn ang="0">
                <a:pos x="227" y="62"/>
              </a:cxn>
              <a:cxn ang="0">
                <a:pos x="242" y="56"/>
              </a:cxn>
              <a:cxn ang="0">
                <a:pos x="251" y="78"/>
              </a:cxn>
              <a:cxn ang="0">
                <a:pos x="276" y="90"/>
              </a:cxn>
              <a:cxn ang="0">
                <a:pos x="265" y="111"/>
              </a:cxn>
              <a:cxn ang="0">
                <a:pos x="257" y="127"/>
              </a:cxn>
              <a:cxn ang="0">
                <a:pos x="276" y="160"/>
              </a:cxn>
              <a:cxn ang="0">
                <a:pos x="265" y="194"/>
              </a:cxn>
              <a:cxn ang="0">
                <a:pos x="234" y="210"/>
              </a:cxn>
              <a:cxn ang="0">
                <a:pos x="164" y="203"/>
              </a:cxn>
              <a:cxn ang="0">
                <a:pos x="147" y="238"/>
              </a:cxn>
            </a:cxnLst>
            <a:rect l="0" t="0" r="r" b="b"/>
            <a:pathLst>
              <a:path w="279" h="260">
                <a:moveTo>
                  <a:pt x="61" y="182"/>
                </a:moveTo>
                <a:cubicBezTo>
                  <a:pt x="59" y="183"/>
                  <a:pt x="57" y="183"/>
                  <a:pt x="54" y="183"/>
                </a:cubicBezTo>
                <a:cubicBezTo>
                  <a:pt x="52" y="183"/>
                  <a:pt x="42" y="181"/>
                  <a:pt x="48" y="185"/>
                </a:cubicBezTo>
                <a:cubicBezTo>
                  <a:pt x="49" y="186"/>
                  <a:pt x="51" y="188"/>
                  <a:pt x="53" y="189"/>
                </a:cubicBezTo>
                <a:cubicBezTo>
                  <a:pt x="55" y="189"/>
                  <a:pt x="56" y="190"/>
                  <a:pt x="58" y="190"/>
                </a:cubicBezTo>
                <a:cubicBezTo>
                  <a:pt x="58" y="191"/>
                  <a:pt x="58" y="191"/>
                  <a:pt x="59" y="192"/>
                </a:cubicBezTo>
                <a:cubicBezTo>
                  <a:pt x="59" y="192"/>
                  <a:pt x="59" y="192"/>
                  <a:pt x="59" y="192"/>
                </a:cubicBezTo>
                <a:cubicBezTo>
                  <a:pt x="60" y="192"/>
                  <a:pt x="60" y="193"/>
                  <a:pt x="61" y="193"/>
                </a:cubicBezTo>
                <a:cubicBezTo>
                  <a:pt x="62" y="192"/>
                  <a:pt x="62" y="191"/>
                  <a:pt x="63" y="190"/>
                </a:cubicBezTo>
                <a:cubicBezTo>
                  <a:pt x="63" y="190"/>
                  <a:pt x="63" y="189"/>
                  <a:pt x="63" y="188"/>
                </a:cubicBezTo>
                <a:cubicBezTo>
                  <a:pt x="63" y="188"/>
                  <a:pt x="63" y="187"/>
                  <a:pt x="63" y="186"/>
                </a:cubicBezTo>
                <a:cubicBezTo>
                  <a:pt x="61" y="182"/>
                  <a:pt x="61" y="182"/>
                  <a:pt x="61" y="182"/>
                </a:cubicBezTo>
                <a:close/>
                <a:moveTo>
                  <a:pt x="40" y="104"/>
                </a:moveTo>
                <a:cubicBezTo>
                  <a:pt x="37" y="106"/>
                  <a:pt x="31" y="107"/>
                  <a:pt x="28" y="108"/>
                </a:cubicBezTo>
                <a:cubicBezTo>
                  <a:pt x="21" y="109"/>
                  <a:pt x="0" y="116"/>
                  <a:pt x="0" y="125"/>
                </a:cubicBezTo>
                <a:cubicBezTo>
                  <a:pt x="7" y="126"/>
                  <a:pt x="8" y="133"/>
                  <a:pt x="16" y="131"/>
                </a:cubicBezTo>
                <a:cubicBezTo>
                  <a:pt x="22" y="130"/>
                  <a:pt x="29" y="127"/>
                  <a:pt x="35" y="127"/>
                </a:cubicBezTo>
                <a:cubicBezTo>
                  <a:pt x="39" y="127"/>
                  <a:pt x="55" y="128"/>
                  <a:pt x="53" y="122"/>
                </a:cubicBezTo>
                <a:cubicBezTo>
                  <a:pt x="52" y="117"/>
                  <a:pt x="47" y="121"/>
                  <a:pt x="49" y="115"/>
                </a:cubicBezTo>
                <a:cubicBezTo>
                  <a:pt x="50" y="110"/>
                  <a:pt x="46" y="110"/>
                  <a:pt x="46" y="106"/>
                </a:cubicBezTo>
                <a:cubicBezTo>
                  <a:pt x="40" y="104"/>
                  <a:pt x="40" y="104"/>
                  <a:pt x="40" y="104"/>
                </a:cubicBezTo>
                <a:close/>
                <a:moveTo>
                  <a:pt x="188" y="40"/>
                </a:moveTo>
                <a:cubicBezTo>
                  <a:pt x="182" y="45"/>
                  <a:pt x="175" y="49"/>
                  <a:pt x="171" y="52"/>
                </a:cubicBezTo>
                <a:cubicBezTo>
                  <a:pt x="166" y="55"/>
                  <a:pt x="158" y="58"/>
                  <a:pt x="153" y="61"/>
                </a:cubicBezTo>
                <a:cubicBezTo>
                  <a:pt x="145" y="68"/>
                  <a:pt x="146" y="80"/>
                  <a:pt x="136" y="86"/>
                </a:cubicBezTo>
                <a:cubicBezTo>
                  <a:pt x="128" y="91"/>
                  <a:pt x="117" y="100"/>
                  <a:pt x="108" y="111"/>
                </a:cubicBezTo>
                <a:cubicBezTo>
                  <a:pt x="95" y="126"/>
                  <a:pt x="85" y="142"/>
                  <a:pt x="73" y="142"/>
                </a:cubicBezTo>
                <a:cubicBezTo>
                  <a:pt x="73" y="126"/>
                  <a:pt x="89" y="118"/>
                  <a:pt x="83" y="96"/>
                </a:cubicBezTo>
                <a:cubicBezTo>
                  <a:pt x="79" y="81"/>
                  <a:pt x="94" y="74"/>
                  <a:pt x="107" y="68"/>
                </a:cubicBezTo>
                <a:cubicBezTo>
                  <a:pt x="118" y="62"/>
                  <a:pt x="175" y="37"/>
                  <a:pt x="173" y="28"/>
                </a:cubicBezTo>
                <a:cubicBezTo>
                  <a:pt x="171" y="22"/>
                  <a:pt x="166" y="20"/>
                  <a:pt x="161" y="20"/>
                </a:cubicBezTo>
                <a:cubicBezTo>
                  <a:pt x="161" y="20"/>
                  <a:pt x="161" y="20"/>
                  <a:pt x="161" y="20"/>
                </a:cubicBezTo>
                <a:cubicBezTo>
                  <a:pt x="160" y="14"/>
                  <a:pt x="160" y="14"/>
                  <a:pt x="160" y="14"/>
                </a:cubicBezTo>
                <a:cubicBezTo>
                  <a:pt x="165" y="3"/>
                  <a:pt x="165" y="3"/>
                  <a:pt x="165" y="3"/>
                </a:cubicBezTo>
                <a:cubicBezTo>
                  <a:pt x="165" y="3"/>
                  <a:pt x="165" y="3"/>
                  <a:pt x="165" y="3"/>
                </a:cubicBezTo>
                <a:cubicBezTo>
                  <a:pt x="176" y="3"/>
                  <a:pt x="176" y="3"/>
                  <a:pt x="176" y="3"/>
                </a:cubicBezTo>
                <a:cubicBezTo>
                  <a:pt x="185" y="4"/>
                  <a:pt x="194" y="0"/>
                  <a:pt x="198" y="10"/>
                </a:cubicBezTo>
                <a:cubicBezTo>
                  <a:pt x="201" y="16"/>
                  <a:pt x="197" y="25"/>
                  <a:pt x="194" y="29"/>
                </a:cubicBezTo>
                <a:cubicBezTo>
                  <a:pt x="188" y="40"/>
                  <a:pt x="188" y="40"/>
                  <a:pt x="188" y="40"/>
                </a:cubicBezTo>
                <a:cubicBezTo>
                  <a:pt x="188" y="40"/>
                  <a:pt x="188" y="40"/>
                  <a:pt x="188" y="40"/>
                </a:cubicBezTo>
                <a:close/>
                <a:moveTo>
                  <a:pt x="147" y="238"/>
                </a:moveTo>
                <a:cubicBezTo>
                  <a:pt x="140" y="240"/>
                  <a:pt x="133" y="241"/>
                  <a:pt x="128" y="244"/>
                </a:cubicBezTo>
                <a:cubicBezTo>
                  <a:pt x="109" y="252"/>
                  <a:pt x="79" y="260"/>
                  <a:pt x="61" y="254"/>
                </a:cubicBezTo>
                <a:cubicBezTo>
                  <a:pt x="61" y="245"/>
                  <a:pt x="64" y="236"/>
                  <a:pt x="71" y="230"/>
                </a:cubicBezTo>
                <a:cubicBezTo>
                  <a:pt x="80" y="214"/>
                  <a:pt x="73" y="187"/>
                  <a:pt x="74" y="168"/>
                </a:cubicBezTo>
                <a:cubicBezTo>
                  <a:pt x="75" y="142"/>
                  <a:pt x="83" y="158"/>
                  <a:pt x="99" y="145"/>
                </a:cubicBezTo>
                <a:cubicBezTo>
                  <a:pt x="103" y="142"/>
                  <a:pt x="109" y="130"/>
                  <a:pt x="112" y="125"/>
                </a:cubicBezTo>
                <a:cubicBezTo>
                  <a:pt x="115" y="120"/>
                  <a:pt x="112" y="118"/>
                  <a:pt x="112" y="113"/>
                </a:cubicBezTo>
                <a:cubicBezTo>
                  <a:pt x="116" y="112"/>
                  <a:pt x="121" y="111"/>
                  <a:pt x="125" y="110"/>
                </a:cubicBezTo>
                <a:cubicBezTo>
                  <a:pt x="130" y="108"/>
                  <a:pt x="135" y="99"/>
                  <a:pt x="137" y="98"/>
                </a:cubicBezTo>
                <a:cubicBezTo>
                  <a:pt x="137" y="98"/>
                  <a:pt x="137" y="98"/>
                  <a:pt x="137" y="97"/>
                </a:cubicBezTo>
                <a:cubicBezTo>
                  <a:pt x="151" y="93"/>
                  <a:pt x="155" y="74"/>
                  <a:pt x="166" y="70"/>
                </a:cubicBezTo>
                <a:cubicBezTo>
                  <a:pt x="180" y="65"/>
                  <a:pt x="198" y="84"/>
                  <a:pt x="208" y="66"/>
                </a:cubicBezTo>
                <a:cubicBezTo>
                  <a:pt x="219" y="62"/>
                  <a:pt x="215" y="59"/>
                  <a:pt x="227" y="62"/>
                </a:cubicBezTo>
                <a:cubicBezTo>
                  <a:pt x="232" y="64"/>
                  <a:pt x="240" y="61"/>
                  <a:pt x="241" y="56"/>
                </a:cubicBezTo>
                <a:cubicBezTo>
                  <a:pt x="242" y="56"/>
                  <a:pt x="242" y="56"/>
                  <a:pt x="242" y="56"/>
                </a:cubicBezTo>
                <a:cubicBezTo>
                  <a:pt x="242" y="61"/>
                  <a:pt x="247" y="65"/>
                  <a:pt x="246" y="70"/>
                </a:cubicBezTo>
                <a:cubicBezTo>
                  <a:pt x="246" y="76"/>
                  <a:pt x="245" y="74"/>
                  <a:pt x="251" y="78"/>
                </a:cubicBezTo>
                <a:cubicBezTo>
                  <a:pt x="255" y="82"/>
                  <a:pt x="268" y="89"/>
                  <a:pt x="276" y="90"/>
                </a:cubicBezTo>
                <a:cubicBezTo>
                  <a:pt x="276" y="90"/>
                  <a:pt x="276" y="90"/>
                  <a:pt x="276" y="90"/>
                </a:cubicBezTo>
                <a:cubicBezTo>
                  <a:pt x="275" y="94"/>
                  <a:pt x="273" y="100"/>
                  <a:pt x="270" y="103"/>
                </a:cubicBezTo>
                <a:cubicBezTo>
                  <a:pt x="268" y="105"/>
                  <a:pt x="267" y="109"/>
                  <a:pt x="265" y="111"/>
                </a:cubicBezTo>
                <a:cubicBezTo>
                  <a:pt x="263" y="113"/>
                  <a:pt x="260" y="113"/>
                  <a:pt x="259" y="115"/>
                </a:cubicBezTo>
                <a:cubicBezTo>
                  <a:pt x="257" y="118"/>
                  <a:pt x="257" y="124"/>
                  <a:pt x="257" y="127"/>
                </a:cubicBezTo>
                <a:cubicBezTo>
                  <a:pt x="261" y="136"/>
                  <a:pt x="268" y="132"/>
                  <a:pt x="268" y="145"/>
                </a:cubicBezTo>
                <a:cubicBezTo>
                  <a:pt x="268" y="155"/>
                  <a:pt x="270" y="153"/>
                  <a:pt x="276" y="160"/>
                </a:cubicBezTo>
                <a:cubicBezTo>
                  <a:pt x="279" y="164"/>
                  <a:pt x="275" y="172"/>
                  <a:pt x="272" y="175"/>
                </a:cubicBezTo>
                <a:cubicBezTo>
                  <a:pt x="267" y="182"/>
                  <a:pt x="273" y="188"/>
                  <a:pt x="265" y="194"/>
                </a:cubicBezTo>
                <a:cubicBezTo>
                  <a:pt x="260" y="197"/>
                  <a:pt x="257" y="199"/>
                  <a:pt x="253" y="203"/>
                </a:cubicBezTo>
                <a:cubicBezTo>
                  <a:pt x="249" y="209"/>
                  <a:pt x="242" y="214"/>
                  <a:pt x="234" y="210"/>
                </a:cubicBezTo>
                <a:cubicBezTo>
                  <a:pt x="227" y="207"/>
                  <a:pt x="222" y="200"/>
                  <a:pt x="215" y="199"/>
                </a:cubicBezTo>
                <a:cubicBezTo>
                  <a:pt x="198" y="196"/>
                  <a:pt x="179" y="197"/>
                  <a:pt x="164" y="203"/>
                </a:cubicBezTo>
                <a:cubicBezTo>
                  <a:pt x="152" y="207"/>
                  <a:pt x="148" y="211"/>
                  <a:pt x="148" y="223"/>
                </a:cubicBezTo>
                <a:cubicBezTo>
                  <a:pt x="147" y="238"/>
                  <a:pt x="147" y="238"/>
                  <a:pt x="147" y="238"/>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8" name="TextBox 147">
            <a:extLst>
              <a:ext uri="{FF2B5EF4-FFF2-40B4-BE49-F238E27FC236}">
                <a16:creationId xmlns:a16="http://schemas.microsoft.com/office/drawing/2014/main" id="{B4E6A81B-7E82-49EA-A40D-ECDC77D7979A}"/>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F4F4F"/>
                </a:solidFill>
                <a:latin typeface="Bernard MT Condensed" panose="02050806060905020404" pitchFamily="18" charset="0"/>
              </a:rPr>
              <a:t>TURKEY MAP</a:t>
            </a:r>
          </a:p>
          <a:p>
            <a:r>
              <a:rPr lang="en-US" dirty="0">
                <a:solidFill>
                  <a:srgbClr val="4F4F4F"/>
                </a:solidFill>
                <a:latin typeface="Candara" panose="020E0502030303020204" pitchFamily="34" charset="0"/>
              </a:rPr>
              <a:t>Your Subtitle</a:t>
            </a:r>
          </a:p>
        </p:txBody>
      </p:sp>
      <p:grpSp>
        <p:nvGrpSpPr>
          <p:cNvPr id="149" name="Group 148">
            <a:extLst>
              <a:ext uri="{FF2B5EF4-FFF2-40B4-BE49-F238E27FC236}">
                <a16:creationId xmlns:a16="http://schemas.microsoft.com/office/drawing/2014/main" id="{3E6E3C0D-95D2-4529-924D-543028B50442}"/>
              </a:ext>
            </a:extLst>
          </p:cNvPr>
          <p:cNvGrpSpPr/>
          <p:nvPr/>
        </p:nvGrpSpPr>
        <p:grpSpPr>
          <a:xfrm>
            <a:off x="2153890" y="4962100"/>
            <a:ext cx="4953948" cy="958261"/>
            <a:chOff x="181734" y="3309049"/>
            <a:chExt cx="4953948" cy="958261"/>
          </a:xfrm>
        </p:grpSpPr>
        <p:grpSp>
          <p:nvGrpSpPr>
            <p:cNvPr id="150" name="Group 12">
              <a:extLst>
                <a:ext uri="{FF2B5EF4-FFF2-40B4-BE49-F238E27FC236}">
                  <a16:creationId xmlns:a16="http://schemas.microsoft.com/office/drawing/2014/main" id="{DA628A73-1DFD-4F8B-AAC3-F6F04E0C2304}"/>
                </a:ext>
              </a:extLst>
            </p:cNvPr>
            <p:cNvGrpSpPr/>
            <p:nvPr/>
          </p:nvGrpSpPr>
          <p:grpSpPr>
            <a:xfrm>
              <a:off x="181734" y="3309049"/>
              <a:ext cx="4794425" cy="863048"/>
              <a:chOff x="648100" y="3562350"/>
              <a:chExt cx="3096470" cy="914400"/>
            </a:xfrm>
          </p:grpSpPr>
          <p:sp>
            <p:nvSpPr>
              <p:cNvPr id="152" name="Rectangle 151">
                <a:extLst>
                  <a:ext uri="{FF2B5EF4-FFF2-40B4-BE49-F238E27FC236}">
                    <a16:creationId xmlns:a16="http://schemas.microsoft.com/office/drawing/2014/main" id="{55FAC17E-EED8-4974-A0AE-ABADDE33D2F1}"/>
                  </a:ext>
                </a:extLst>
              </p:cNvPr>
              <p:cNvSpPr/>
              <p:nvPr/>
            </p:nvSpPr>
            <p:spPr>
              <a:xfrm>
                <a:off x="800500" y="3562350"/>
                <a:ext cx="2944070" cy="914400"/>
              </a:xfrm>
              <a:prstGeom prst="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3" name="Rectangle 152">
                <a:extLst>
                  <a:ext uri="{FF2B5EF4-FFF2-40B4-BE49-F238E27FC236}">
                    <a16:creationId xmlns:a16="http://schemas.microsoft.com/office/drawing/2014/main" id="{B260948C-460C-4611-8CF2-CE8A5D3B6F12}"/>
                  </a:ext>
                </a:extLst>
              </p:cNvPr>
              <p:cNvSpPr/>
              <p:nvPr/>
            </p:nvSpPr>
            <p:spPr>
              <a:xfrm>
                <a:off x="648100" y="3562350"/>
                <a:ext cx="152400" cy="914400"/>
              </a:xfrm>
              <a:prstGeom prst="rect">
                <a:avLst/>
              </a:prstGeom>
              <a:solidFill>
                <a:srgbClr val="34738D"/>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51" name="Footer Text">
              <a:extLst>
                <a:ext uri="{FF2B5EF4-FFF2-40B4-BE49-F238E27FC236}">
                  <a16:creationId xmlns:a16="http://schemas.microsoft.com/office/drawing/2014/main" id="{5B4FF952-4EC5-4B31-9DBD-83BD67C1A422}"/>
                </a:ext>
              </a:extLst>
            </p:cNvPr>
            <p:cNvSpPr txBox="1"/>
            <p:nvPr/>
          </p:nvSpPr>
          <p:spPr>
            <a:xfrm>
              <a:off x="616117" y="3415858"/>
              <a:ext cx="4519565" cy="851452"/>
            </a:xfrm>
            <a:prstGeom prst="rect">
              <a:avLst/>
            </a:prstGeom>
            <a:noFill/>
          </p:spPr>
          <p:txBody>
            <a:bodyPr wrap="square" lIns="0" tIns="0" rIns="0" bIns="0" rtlCol="0">
              <a:spAutoFit/>
            </a:bodyPr>
            <a:lstStyle/>
            <a:p>
              <a:r>
                <a:rPr lang="en-US" sz="1600" b="1" dirty="0">
                  <a:solidFill>
                    <a:srgbClr val="34738D"/>
                  </a:solidFill>
                </a:rPr>
                <a:t>TITLE GOES HERE</a:t>
              </a:r>
              <a:br>
                <a:rPr lang="en-US" sz="1333" dirty="0">
                  <a:solidFill>
                    <a:schemeClr val="tx1">
                      <a:lumMod val="75000"/>
                      <a:lumOff val="25000"/>
                    </a:schemeClr>
                  </a:solidFill>
                </a:rPr>
              </a:br>
              <a:r>
                <a:rPr lang="en-US" sz="1300" dirty="0">
                  <a:solidFill>
                    <a:schemeClr val="bg1"/>
                  </a:solidFill>
                  <a:latin typeface="Calibri" panose="020F0502020204030204" pitchFamily="34" charset="0"/>
                </a:rPr>
                <a:t>Lorem ipsum dolor sit amet, consectetur adipiscing elit, sed do eiusmod tempor incididunt ut labore et dolore magna aliqua. </a:t>
              </a:r>
            </a:p>
            <a:p>
              <a:endParaRPr lang="en-US" sz="1333" dirty="0">
                <a:solidFill>
                  <a:schemeClr val="tx1">
                    <a:lumMod val="75000"/>
                    <a:lumOff val="25000"/>
                  </a:schemeClr>
                </a:solidFill>
              </a:endParaRPr>
            </a:p>
          </p:txBody>
        </p:sp>
      </p:grpSp>
      <p:grpSp>
        <p:nvGrpSpPr>
          <p:cNvPr id="154" name="Group 153">
            <a:extLst>
              <a:ext uri="{FF2B5EF4-FFF2-40B4-BE49-F238E27FC236}">
                <a16:creationId xmlns:a16="http://schemas.microsoft.com/office/drawing/2014/main" id="{ADB2CCED-F772-4DE8-BEE7-B00B43AAC9E3}"/>
              </a:ext>
            </a:extLst>
          </p:cNvPr>
          <p:cNvGrpSpPr/>
          <p:nvPr/>
        </p:nvGrpSpPr>
        <p:grpSpPr>
          <a:xfrm>
            <a:off x="7142164" y="4966704"/>
            <a:ext cx="4953948" cy="958261"/>
            <a:chOff x="181734" y="3309049"/>
            <a:chExt cx="4953948" cy="958261"/>
          </a:xfrm>
        </p:grpSpPr>
        <p:grpSp>
          <p:nvGrpSpPr>
            <p:cNvPr id="155" name="Group 12">
              <a:extLst>
                <a:ext uri="{FF2B5EF4-FFF2-40B4-BE49-F238E27FC236}">
                  <a16:creationId xmlns:a16="http://schemas.microsoft.com/office/drawing/2014/main" id="{D9AF70F3-BECA-4226-8A16-1C57DB5242E8}"/>
                </a:ext>
              </a:extLst>
            </p:cNvPr>
            <p:cNvGrpSpPr/>
            <p:nvPr/>
          </p:nvGrpSpPr>
          <p:grpSpPr>
            <a:xfrm>
              <a:off x="181734" y="3309049"/>
              <a:ext cx="4794425" cy="863048"/>
              <a:chOff x="648100" y="3562350"/>
              <a:chExt cx="3096470" cy="914400"/>
            </a:xfrm>
          </p:grpSpPr>
          <p:sp>
            <p:nvSpPr>
              <p:cNvPr id="157" name="Rectangle 156">
                <a:extLst>
                  <a:ext uri="{FF2B5EF4-FFF2-40B4-BE49-F238E27FC236}">
                    <a16:creationId xmlns:a16="http://schemas.microsoft.com/office/drawing/2014/main" id="{061321B0-12FE-420F-97DD-E7A8EC29A6AB}"/>
                  </a:ext>
                </a:extLst>
              </p:cNvPr>
              <p:cNvSpPr/>
              <p:nvPr/>
            </p:nvSpPr>
            <p:spPr>
              <a:xfrm>
                <a:off x="800500" y="3562350"/>
                <a:ext cx="2944070" cy="914400"/>
              </a:xfrm>
              <a:prstGeom prst="rect">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8" name="Rectangle 157">
                <a:extLst>
                  <a:ext uri="{FF2B5EF4-FFF2-40B4-BE49-F238E27FC236}">
                    <a16:creationId xmlns:a16="http://schemas.microsoft.com/office/drawing/2014/main" id="{3AE7841D-942D-418D-BC2A-1E761161C27E}"/>
                  </a:ext>
                </a:extLst>
              </p:cNvPr>
              <p:cNvSpPr/>
              <p:nvPr/>
            </p:nvSpPr>
            <p:spPr>
              <a:xfrm>
                <a:off x="648100" y="3562350"/>
                <a:ext cx="152400" cy="914400"/>
              </a:xfrm>
              <a:prstGeom prst="rect">
                <a:avLst/>
              </a:prstGeom>
              <a:solidFill>
                <a:srgbClr val="189A8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56" name="Footer Text">
              <a:extLst>
                <a:ext uri="{FF2B5EF4-FFF2-40B4-BE49-F238E27FC236}">
                  <a16:creationId xmlns:a16="http://schemas.microsoft.com/office/drawing/2014/main" id="{B3756F6C-AF4C-4D5C-8BCB-54C1058C3ED2}"/>
                </a:ext>
              </a:extLst>
            </p:cNvPr>
            <p:cNvSpPr txBox="1"/>
            <p:nvPr/>
          </p:nvSpPr>
          <p:spPr>
            <a:xfrm>
              <a:off x="616117" y="3415858"/>
              <a:ext cx="4519565" cy="851452"/>
            </a:xfrm>
            <a:prstGeom prst="rect">
              <a:avLst/>
            </a:prstGeom>
            <a:noFill/>
          </p:spPr>
          <p:txBody>
            <a:bodyPr wrap="square" lIns="0" tIns="0" rIns="0" bIns="0" rtlCol="0">
              <a:spAutoFit/>
            </a:bodyPr>
            <a:lstStyle/>
            <a:p>
              <a:r>
                <a:rPr lang="en-US" sz="1600" b="1" dirty="0">
                  <a:solidFill>
                    <a:srgbClr val="189A80"/>
                  </a:solidFill>
                </a:rPr>
                <a:t>TITLE GOES HERE</a:t>
              </a:r>
              <a:br>
                <a:rPr lang="en-US" sz="1333" dirty="0">
                  <a:solidFill>
                    <a:schemeClr val="tx1">
                      <a:lumMod val="75000"/>
                      <a:lumOff val="25000"/>
                    </a:schemeClr>
                  </a:solidFill>
                </a:rPr>
              </a:br>
              <a:r>
                <a:rPr lang="en-US" sz="1300" dirty="0">
                  <a:solidFill>
                    <a:schemeClr val="bg1"/>
                  </a:solidFill>
                  <a:latin typeface="Calibri" panose="020F0502020204030204" pitchFamily="34" charset="0"/>
                </a:rPr>
                <a:t>Lorem ipsum dolor sit amet, consectetur adipiscing elit, sed do eiusmod tempor incididunt ut labore et dolore magna aliqua. </a:t>
              </a:r>
            </a:p>
            <a:p>
              <a:endParaRPr lang="en-US" sz="1333" dirty="0">
                <a:solidFill>
                  <a:schemeClr val="tx1">
                    <a:lumMod val="75000"/>
                    <a:lumOff val="25000"/>
                  </a:schemeClr>
                </a:solidFill>
              </a:endParaRPr>
            </a:p>
          </p:txBody>
        </p:sp>
      </p:grpSp>
      <p:grpSp>
        <p:nvGrpSpPr>
          <p:cNvPr id="165" name="Group 164">
            <a:extLst>
              <a:ext uri="{FF2B5EF4-FFF2-40B4-BE49-F238E27FC236}">
                <a16:creationId xmlns:a16="http://schemas.microsoft.com/office/drawing/2014/main" id="{F6017F91-444A-4AB4-AA05-15B0D4F52BE4}"/>
              </a:ext>
            </a:extLst>
          </p:cNvPr>
          <p:cNvGrpSpPr/>
          <p:nvPr/>
        </p:nvGrpSpPr>
        <p:grpSpPr>
          <a:xfrm>
            <a:off x="1944184" y="5984189"/>
            <a:ext cx="4254555" cy="565637"/>
            <a:chOff x="5468977" y="3386996"/>
            <a:chExt cx="3190916" cy="424228"/>
          </a:xfrm>
        </p:grpSpPr>
        <p:grpSp>
          <p:nvGrpSpPr>
            <p:cNvPr id="166" name="Group 65">
              <a:extLst>
                <a:ext uri="{FF2B5EF4-FFF2-40B4-BE49-F238E27FC236}">
                  <a16:creationId xmlns:a16="http://schemas.microsoft.com/office/drawing/2014/main" id="{E03E3020-3102-4118-A9A1-B5A2925F2908}"/>
                </a:ext>
              </a:extLst>
            </p:cNvPr>
            <p:cNvGrpSpPr/>
            <p:nvPr/>
          </p:nvGrpSpPr>
          <p:grpSpPr>
            <a:xfrm>
              <a:off x="6515536" y="3393654"/>
              <a:ext cx="2144357" cy="417570"/>
              <a:chOff x="6172200" y="3358327"/>
              <a:chExt cx="2144357" cy="417570"/>
            </a:xfrm>
            <a:solidFill>
              <a:schemeClr val="tx2">
                <a:lumMod val="25000"/>
                <a:lumOff val="75000"/>
              </a:schemeClr>
            </a:solidFill>
          </p:grpSpPr>
          <p:sp>
            <p:nvSpPr>
              <p:cNvPr id="168" name="Freeform 157">
                <a:extLst>
                  <a:ext uri="{FF2B5EF4-FFF2-40B4-BE49-F238E27FC236}">
                    <a16:creationId xmlns:a16="http://schemas.microsoft.com/office/drawing/2014/main" id="{F293EB89-A340-48F1-B8C6-FB931AC49F0A}"/>
                  </a:ext>
                </a:extLst>
              </p:cNvPr>
              <p:cNvSpPr>
                <a:spLocks noChangeArrowheads="1"/>
              </p:cNvSpPr>
              <p:nvPr/>
            </p:nvSpPr>
            <p:spPr bwMode="auto">
              <a:xfrm>
                <a:off x="6172200"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34738D"/>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69" name="Freeform 158">
                <a:extLst>
                  <a:ext uri="{FF2B5EF4-FFF2-40B4-BE49-F238E27FC236}">
                    <a16:creationId xmlns:a16="http://schemas.microsoft.com/office/drawing/2014/main" id="{EFA2A54C-534B-4F23-B5CC-38E28C745486}"/>
                  </a:ext>
                </a:extLst>
              </p:cNvPr>
              <p:cNvSpPr>
                <a:spLocks noChangeArrowheads="1"/>
              </p:cNvSpPr>
              <p:nvPr/>
            </p:nvSpPr>
            <p:spPr bwMode="auto">
              <a:xfrm>
                <a:off x="6392333"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34738D"/>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70" name="Freeform 159">
                <a:extLst>
                  <a:ext uri="{FF2B5EF4-FFF2-40B4-BE49-F238E27FC236}">
                    <a16:creationId xmlns:a16="http://schemas.microsoft.com/office/drawing/2014/main" id="{2E05B99E-FF0C-4E1A-B4FB-B4B2A21F5928}"/>
                  </a:ext>
                </a:extLst>
              </p:cNvPr>
              <p:cNvSpPr>
                <a:spLocks noChangeArrowheads="1"/>
              </p:cNvSpPr>
              <p:nvPr/>
            </p:nvSpPr>
            <p:spPr bwMode="auto">
              <a:xfrm>
                <a:off x="6612466"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34738D"/>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71" name="Freeform 160">
                <a:extLst>
                  <a:ext uri="{FF2B5EF4-FFF2-40B4-BE49-F238E27FC236}">
                    <a16:creationId xmlns:a16="http://schemas.microsoft.com/office/drawing/2014/main" id="{7A783EE7-C134-42B5-9D14-CA0496AAA9C9}"/>
                  </a:ext>
                </a:extLst>
              </p:cNvPr>
              <p:cNvSpPr>
                <a:spLocks noChangeArrowheads="1"/>
              </p:cNvSpPr>
              <p:nvPr/>
            </p:nvSpPr>
            <p:spPr bwMode="auto">
              <a:xfrm>
                <a:off x="6832599"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34738D"/>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72" name="Freeform 161">
                <a:extLst>
                  <a:ext uri="{FF2B5EF4-FFF2-40B4-BE49-F238E27FC236}">
                    <a16:creationId xmlns:a16="http://schemas.microsoft.com/office/drawing/2014/main" id="{F3B52967-0434-4B21-8EBA-3C6DE8C80110}"/>
                  </a:ext>
                </a:extLst>
              </p:cNvPr>
              <p:cNvSpPr>
                <a:spLocks noChangeArrowheads="1"/>
              </p:cNvSpPr>
              <p:nvPr/>
            </p:nvSpPr>
            <p:spPr bwMode="auto">
              <a:xfrm>
                <a:off x="7052732"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189A8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73" name="Freeform 162">
                <a:extLst>
                  <a:ext uri="{FF2B5EF4-FFF2-40B4-BE49-F238E27FC236}">
                    <a16:creationId xmlns:a16="http://schemas.microsoft.com/office/drawing/2014/main" id="{EE798332-D1C1-4F54-830D-8A2796A60B76}"/>
                  </a:ext>
                </a:extLst>
              </p:cNvPr>
              <p:cNvSpPr>
                <a:spLocks noChangeArrowheads="1"/>
              </p:cNvSpPr>
              <p:nvPr/>
            </p:nvSpPr>
            <p:spPr bwMode="auto">
              <a:xfrm>
                <a:off x="7272865"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189A8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74" name="Freeform 163">
                <a:extLst>
                  <a:ext uri="{FF2B5EF4-FFF2-40B4-BE49-F238E27FC236}">
                    <a16:creationId xmlns:a16="http://schemas.microsoft.com/office/drawing/2014/main" id="{F728274F-6812-4B8C-871E-4E68088AD889}"/>
                  </a:ext>
                </a:extLst>
              </p:cNvPr>
              <p:cNvSpPr>
                <a:spLocks noChangeArrowheads="1"/>
              </p:cNvSpPr>
              <p:nvPr/>
            </p:nvSpPr>
            <p:spPr bwMode="auto">
              <a:xfrm>
                <a:off x="7492998"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189A8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75" name="Freeform 164">
                <a:extLst>
                  <a:ext uri="{FF2B5EF4-FFF2-40B4-BE49-F238E27FC236}">
                    <a16:creationId xmlns:a16="http://schemas.microsoft.com/office/drawing/2014/main" id="{05D4EECC-FE6F-447D-9B3D-A5685C252D75}"/>
                  </a:ext>
                </a:extLst>
              </p:cNvPr>
              <p:cNvSpPr>
                <a:spLocks noChangeArrowheads="1"/>
              </p:cNvSpPr>
              <p:nvPr/>
            </p:nvSpPr>
            <p:spPr bwMode="auto">
              <a:xfrm>
                <a:off x="7713131"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189A8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76" name="Freeform 165">
                <a:extLst>
                  <a:ext uri="{FF2B5EF4-FFF2-40B4-BE49-F238E27FC236}">
                    <a16:creationId xmlns:a16="http://schemas.microsoft.com/office/drawing/2014/main" id="{374E10BF-5CF5-4E77-9ABE-4946D51B319E}"/>
                  </a:ext>
                </a:extLst>
              </p:cNvPr>
              <p:cNvSpPr>
                <a:spLocks noChangeArrowheads="1"/>
              </p:cNvSpPr>
              <p:nvPr/>
            </p:nvSpPr>
            <p:spPr bwMode="auto">
              <a:xfrm>
                <a:off x="7933264"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189A8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77" name="Freeform 166">
                <a:extLst>
                  <a:ext uri="{FF2B5EF4-FFF2-40B4-BE49-F238E27FC236}">
                    <a16:creationId xmlns:a16="http://schemas.microsoft.com/office/drawing/2014/main" id="{9A91798C-6189-4F22-A01E-FC225922DCB0}"/>
                  </a:ext>
                </a:extLst>
              </p:cNvPr>
              <p:cNvSpPr>
                <a:spLocks noChangeArrowheads="1"/>
              </p:cNvSpPr>
              <p:nvPr/>
            </p:nvSpPr>
            <p:spPr bwMode="auto">
              <a:xfrm>
                <a:off x="8153400"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189A8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grpSp>
        <p:sp>
          <p:nvSpPr>
            <p:cNvPr id="167" name="Rectangle 166">
              <a:extLst>
                <a:ext uri="{FF2B5EF4-FFF2-40B4-BE49-F238E27FC236}">
                  <a16:creationId xmlns:a16="http://schemas.microsoft.com/office/drawing/2014/main" id="{AD6CFABB-87A2-49B6-9BAD-BFE1391E595C}"/>
                </a:ext>
              </a:extLst>
            </p:cNvPr>
            <p:cNvSpPr/>
            <p:nvPr/>
          </p:nvSpPr>
          <p:spPr>
            <a:xfrm>
              <a:off x="5468977" y="3386996"/>
              <a:ext cx="983258" cy="369332"/>
            </a:xfrm>
            <a:prstGeom prst="rect">
              <a:avLst/>
            </a:prstGeom>
          </p:spPr>
          <p:txBody>
            <a:bodyPr wrap="square" lIns="0" tIns="0" rIns="0" bIns="0">
              <a:spAutoFit/>
            </a:bodyPr>
            <a:lstStyle/>
            <a:p>
              <a:pPr algn="ctr"/>
              <a:r>
                <a:rPr lang="en-US" sz="3200" b="1" dirty="0">
                  <a:solidFill>
                    <a:srgbClr val="4F4F4F"/>
                  </a:solidFill>
                </a:rPr>
                <a:t>40/60</a:t>
              </a:r>
            </a:p>
          </p:txBody>
        </p:sp>
      </p:grpSp>
      <p:grpSp>
        <p:nvGrpSpPr>
          <p:cNvPr id="178" name="Group 177">
            <a:extLst>
              <a:ext uri="{FF2B5EF4-FFF2-40B4-BE49-F238E27FC236}">
                <a16:creationId xmlns:a16="http://schemas.microsoft.com/office/drawing/2014/main" id="{D641007D-E460-42B2-90DF-10B4A84729C6}"/>
              </a:ext>
            </a:extLst>
          </p:cNvPr>
          <p:cNvGrpSpPr/>
          <p:nvPr/>
        </p:nvGrpSpPr>
        <p:grpSpPr>
          <a:xfrm>
            <a:off x="7479152" y="5996590"/>
            <a:ext cx="4046917" cy="563614"/>
            <a:chOff x="5651612" y="3956507"/>
            <a:chExt cx="3035188" cy="422711"/>
          </a:xfrm>
        </p:grpSpPr>
        <p:grpSp>
          <p:nvGrpSpPr>
            <p:cNvPr id="179" name="Group 78">
              <a:extLst>
                <a:ext uri="{FF2B5EF4-FFF2-40B4-BE49-F238E27FC236}">
                  <a16:creationId xmlns:a16="http://schemas.microsoft.com/office/drawing/2014/main" id="{51C02E43-2CE0-4935-9477-7061130E9224}"/>
                </a:ext>
              </a:extLst>
            </p:cNvPr>
            <p:cNvGrpSpPr/>
            <p:nvPr/>
          </p:nvGrpSpPr>
          <p:grpSpPr>
            <a:xfrm>
              <a:off x="6515536" y="3964683"/>
              <a:ext cx="2171264" cy="414535"/>
              <a:chOff x="6172200" y="3867150"/>
              <a:chExt cx="2171264" cy="414535"/>
            </a:xfrm>
            <a:solidFill>
              <a:schemeClr val="tx2">
                <a:lumMod val="25000"/>
                <a:lumOff val="75000"/>
              </a:schemeClr>
            </a:solidFill>
          </p:grpSpPr>
          <p:sp>
            <p:nvSpPr>
              <p:cNvPr id="181" name="Freeform 170">
                <a:extLst>
                  <a:ext uri="{FF2B5EF4-FFF2-40B4-BE49-F238E27FC236}">
                    <a16:creationId xmlns:a16="http://schemas.microsoft.com/office/drawing/2014/main" id="{A018E526-B1DB-4653-9A04-B2699E8DD1D3}"/>
                  </a:ext>
                </a:extLst>
              </p:cNvPr>
              <p:cNvSpPr>
                <a:spLocks/>
              </p:cNvSpPr>
              <p:nvPr/>
            </p:nvSpPr>
            <p:spPr bwMode="auto">
              <a:xfrm>
                <a:off x="6172200"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ED7D3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82" name="Freeform 171">
                <a:extLst>
                  <a:ext uri="{FF2B5EF4-FFF2-40B4-BE49-F238E27FC236}">
                    <a16:creationId xmlns:a16="http://schemas.microsoft.com/office/drawing/2014/main" id="{637B8C7F-FB29-4961-A138-E50DCBA4B499}"/>
                  </a:ext>
                </a:extLst>
              </p:cNvPr>
              <p:cNvSpPr>
                <a:spLocks/>
              </p:cNvSpPr>
              <p:nvPr/>
            </p:nvSpPr>
            <p:spPr bwMode="auto">
              <a:xfrm>
                <a:off x="6392333"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ED7D3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83" name="Freeform 172">
                <a:extLst>
                  <a:ext uri="{FF2B5EF4-FFF2-40B4-BE49-F238E27FC236}">
                    <a16:creationId xmlns:a16="http://schemas.microsoft.com/office/drawing/2014/main" id="{088A0368-BA39-400E-9ED4-DCD4E6AAA947}"/>
                  </a:ext>
                </a:extLst>
              </p:cNvPr>
              <p:cNvSpPr>
                <a:spLocks/>
              </p:cNvSpPr>
              <p:nvPr/>
            </p:nvSpPr>
            <p:spPr bwMode="auto">
              <a:xfrm>
                <a:off x="6612466"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ED7D3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84" name="Freeform 173">
                <a:extLst>
                  <a:ext uri="{FF2B5EF4-FFF2-40B4-BE49-F238E27FC236}">
                    <a16:creationId xmlns:a16="http://schemas.microsoft.com/office/drawing/2014/main" id="{FDED5270-7068-4EDA-B24A-ADBB50CE8035}"/>
                  </a:ext>
                </a:extLst>
              </p:cNvPr>
              <p:cNvSpPr>
                <a:spLocks/>
              </p:cNvSpPr>
              <p:nvPr/>
            </p:nvSpPr>
            <p:spPr bwMode="auto">
              <a:xfrm>
                <a:off x="6832599"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ED7D3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85" name="Freeform 174">
                <a:extLst>
                  <a:ext uri="{FF2B5EF4-FFF2-40B4-BE49-F238E27FC236}">
                    <a16:creationId xmlns:a16="http://schemas.microsoft.com/office/drawing/2014/main" id="{C60BD573-6419-4F4E-9747-D012797E22A4}"/>
                  </a:ext>
                </a:extLst>
              </p:cNvPr>
              <p:cNvSpPr>
                <a:spLocks/>
              </p:cNvSpPr>
              <p:nvPr/>
            </p:nvSpPr>
            <p:spPr bwMode="auto">
              <a:xfrm>
                <a:off x="7052732"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ED7D3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86" name="Freeform 175">
                <a:extLst>
                  <a:ext uri="{FF2B5EF4-FFF2-40B4-BE49-F238E27FC236}">
                    <a16:creationId xmlns:a16="http://schemas.microsoft.com/office/drawing/2014/main" id="{65B56969-B011-48C2-AE4E-899FD65BDCE0}"/>
                  </a:ext>
                </a:extLst>
              </p:cNvPr>
              <p:cNvSpPr>
                <a:spLocks/>
              </p:cNvSpPr>
              <p:nvPr/>
            </p:nvSpPr>
            <p:spPr bwMode="auto">
              <a:xfrm>
                <a:off x="7272865"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ED7D3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87" name="Freeform 176">
                <a:extLst>
                  <a:ext uri="{FF2B5EF4-FFF2-40B4-BE49-F238E27FC236}">
                    <a16:creationId xmlns:a16="http://schemas.microsoft.com/office/drawing/2014/main" id="{42AF42AC-DE44-4A96-BDCF-09C6FD40916D}"/>
                  </a:ext>
                </a:extLst>
              </p:cNvPr>
              <p:cNvSpPr>
                <a:spLocks/>
              </p:cNvSpPr>
              <p:nvPr/>
            </p:nvSpPr>
            <p:spPr bwMode="auto">
              <a:xfrm>
                <a:off x="7492998"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189A8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88" name="Freeform 177">
                <a:extLst>
                  <a:ext uri="{FF2B5EF4-FFF2-40B4-BE49-F238E27FC236}">
                    <a16:creationId xmlns:a16="http://schemas.microsoft.com/office/drawing/2014/main" id="{5BAD95C3-FC09-46D9-86EF-B69B47B7568D}"/>
                  </a:ext>
                </a:extLst>
              </p:cNvPr>
              <p:cNvSpPr>
                <a:spLocks/>
              </p:cNvSpPr>
              <p:nvPr/>
            </p:nvSpPr>
            <p:spPr bwMode="auto">
              <a:xfrm>
                <a:off x="7713131"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189A8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89" name="Freeform 178">
                <a:extLst>
                  <a:ext uri="{FF2B5EF4-FFF2-40B4-BE49-F238E27FC236}">
                    <a16:creationId xmlns:a16="http://schemas.microsoft.com/office/drawing/2014/main" id="{92D9C315-B828-4B65-A379-366AE949510A}"/>
                  </a:ext>
                </a:extLst>
              </p:cNvPr>
              <p:cNvSpPr>
                <a:spLocks/>
              </p:cNvSpPr>
              <p:nvPr/>
            </p:nvSpPr>
            <p:spPr bwMode="auto">
              <a:xfrm>
                <a:off x="7933264"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189A8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90" name="Freeform 179">
                <a:extLst>
                  <a:ext uri="{FF2B5EF4-FFF2-40B4-BE49-F238E27FC236}">
                    <a16:creationId xmlns:a16="http://schemas.microsoft.com/office/drawing/2014/main" id="{2D07E191-1CD9-480A-A000-8A1F74C1E4BB}"/>
                  </a:ext>
                </a:extLst>
              </p:cNvPr>
              <p:cNvSpPr>
                <a:spLocks/>
              </p:cNvSpPr>
              <p:nvPr/>
            </p:nvSpPr>
            <p:spPr bwMode="auto">
              <a:xfrm>
                <a:off x="8153400"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189A8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grpSp>
        <p:sp>
          <p:nvSpPr>
            <p:cNvPr id="180" name="Rectangle 179">
              <a:extLst>
                <a:ext uri="{FF2B5EF4-FFF2-40B4-BE49-F238E27FC236}">
                  <a16:creationId xmlns:a16="http://schemas.microsoft.com/office/drawing/2014/main" id="{1EC4D59D-A592-4E84-B303-B399E7F5FDB6}"/>
                </a:ext>
              </a:extLst>
            </p:cNvPr>
            <p:cNvSpPr/>
            <p:nvPr/>
          </p:nvSpPr>
          <p:spPr>
            <a:xfrm>
              <a:off x="5651612" y="3956507"/>
              <a:ext cx="800624" cy="369333"/>
            </a:xfrm>
            <a:prstGeom prst="rect">
              <a:avLst/>
            </a:prstGeom>
          </p:spPr>
          <p:txBody>
            <a:bodyPr wrap="square" lIns="0" tIns="0" rIns="0" bIns="0">
              <a:spAutoFit/>
            </a:bodyPr>
            <a:lstStyle/>
            <a:p>
              <a:pPr algn="ctr"/>
              <a:r>
                <a:rPr lang="en-US" sz="3200" b="1" dirty="0">
                  <a:solidFill>
                    <a:srgbClr val="4F4F4F"/>
                  </a:solidFill>
                </a:rPr>
                <a:t>60/40</a:t>
              </a:r>
            </a:p>
          </p:txBody>
        </p:sp>
      </p:grpSp>
      <p:cxnSp>
        <p:nvCxnSpPr>
          <p:cNvPr id="191" name="Straight Connector 190">
            <a:extLst>
              <a:ext uri="{FF2B5EF4-FFF2-40B4-BE49-F238E27FC236}">
                <a16:creationId xmlns:a16="http://schemas.microsoft.com/office/drawing/2014/main" id="{C32FD6B4-3D49-42D4-982F-4D44384CE1F3}"/>
              </a:ext>
            </a:extLst>
          </p:cNvPr>
          <p:cNvCxnSpPr/>
          <p:nvPr/>
        </p:nvCxnSpPr>
        <p:spPr>
          <a:xfrm>
            <a:off x="3048000" y="1927798"/>
            <a:ext cx="0" cy="2468880"/>
          </a:xfrm>
          <a:prstGeom prst="line">
            <a:avLst/>
          </a:prstGeom>
          <a:ln w="12700">
            <a:solidFill>
              <a:srgbClr val="4F4F4F"/>
            </a:solidFill>
          </a:ln>
        </p:spPr>
        <p:style>
          <a:lnRef idx="1">
            <a:schemeClr val="accent1"/>
          </a:lnRef>
          <a:fillRef idx="0">
            <a:schemeClr val="accent1"/>
          </a:fillRef>
          <a:effectRef idx="0">
            <a:schemeClr val="accent1"/>
          </a:effectRef>
          <a:fontRef idx="minor">
            <a:schemeClr val="tx1"/>
          </a:fontRef>
        </p:style>
      </p:cxnSp>
      <p:sp>
        <p:nvSpPr>
          <p:cNvPr id="192" name="TextBox 191">
            <a:extLst>
              <a:ext uri="{FF2B5EF4-FFF2-40B4-BE49-F238E27FC236}">
                <a16:creationId xmlns:a16="http://schemas.microsoft.com/office/drawing/2014/main" id="{BDAA61D0-7BF4-48C7-8298-EF3B1B7203B8}"/>
              </a:ext>
            </a:extLst>
          </p:cNvPr>
          <p:cNvSpPr txBox="1"/>
          <p:nvPr/>
        </p:nvSpPr>
        <p:spPr>
          <a:xfrm>
            <a:off x="369392" y="1775158"/>
            <a:ext cx="2464501" cy="3123932"/>
          </a:xfrm>
          <a:prstGeom prst="rect">
            <a:avLst/>
          </a:prstGeom>
          <a:noFill/>
        </p:spPr>
        <p:txBody>
          <a:bodyPr wrap="square" rtlCol="0">
            <a:spAutoFit/>
          </a:bodyPr>
          <a:lstStyle/>
          <a:p>
            <a:r>
              <a:rPr lang="en-US" b="1" dirty="0">
                <a:solidFill>
                  <a:srgbClr val="4F4F4F"/>
                </a:solidFill>
              </a:rPr>
              <a:t>Lorem Ipsum Dolor Sit Amet Consectetur</a:t>
            </a:r>
          </a:p>
          <a:p>
            <a:endParaRPr lang="en-US" b="1" dirty="0">
              <a:solidFill>
                <a:srgbClr val="4F4F4F"/>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 </a:t>
            </a:r>
          </a:p>
          <a:p>
            <a:endParaRPr lang="en-US" sz="800" b="1" dirty="0">
              <a:solidFill>
                <a:srgbClr val="4F4F4F"/>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 </a:t>
            </a:r>
          </a:p>
        </p:txBody>
      </p:sp>
      <p:pic>
        <p:nvPicPr>
          <p:cNvPr id="122" name="Picture 121">
            <a:hlinkClick r:id="rId2"/>
            <a:extLst>
              <a:ext uri="{FF2B5EF4-FFF2-40B4-BE49-F238E27FC236}">
                <a16:creationId xmlns:a16="http://schemas.microsoft.com/office/drawing/2014/main" id="{9373A4A0-2F93-4694-B999-D54FB2206DE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477659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8"/>
                                        </p:tgtEl>
                                        <p:attrNameLst>
                                          <p:attrName>style.visibility</p:attrName>
                                        </p:attrNameLst>
                                      </p:cBhvr>
                                      <p:to>
                                        <p:strVal val="visible"/>
                                      </p:to>
                                    </p:set>
                                    <p:animEffect transition="in" filter="wipe(left)">
                                      <p:cBhvr>
                                        <p:cTn id="7" dur="500"/>
                                        <p:tgtEl>
                                          <p:spTgt spid="14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92">
                                            <p:txEl>
                                              <p:pRg st="0" end="0"/>
                                            </p:txEl>
                                          </p:spTgt>
                                        </p:tgtEl>
                                        <p:attrNameLst>
                                          <p:attrName>style.visibility</p:attrName>
                                        </p:attrNameLst>
                                      </p:cBhvr>
                                      <p:to>
                                        <p:strVal val="visible"/>
                                      </p:to>
                                    </p:set>
                                    <p:animEffect transition="in" filter="fade">
                                      <p:cBhvr>
                                        <p:cTn id="11" dur="750"/>
                                        <p:tgtEl>
                                          <p:spTgt spid="192">
                                            <p:txEl>
                                              <p:pRg st="0" end="0"/>
                                            </p:txEl>
                                          </p:spTgt>
                                        </p:tgtEl>
                                      </p:cBhvr>
                                    </p:animEffect>
                                    <p:anim calcmode="lin" valueType="num">
                                      <p:cBhvr>
                                        <p:cTn id="12" dur="750" fill="hold"/>
                                        <p:tgtEl>
                                          <p:spTgt spid="192">
                                            <p:txEl>
                                              <p:pRg st="0" end="0"/>
                                            </p:txEl>
                                          </p:spTgt>
                                        </p:tgtEl>
                                        <p:attrNameLst>
                                          <p:attrName>ppt_x</p:attrName>
                                        </p:attrNameLst>
                                      </p:cBhvr>
                                      <p:tavLst>
                                        <p:tav tm="0">
                                          <p:val>
                                            <p:strVal val="#ppt_x"/>
                                          </p:val>
                                        </p:tav>
                                        <p:tav tm="100000">
                                          <p:val>
                                            <p:strVal val="#ppt_x"/>
                                          </p:val>
                                        </p:tav>
                                      </p:tavLst>
                                    </p:anim>
                                    <p:anim calcmode="lin" valueType="num">
                                      <p:cBhvr>
                                        <p:cTn id="13" dur="750" fill="hold"/>
                                        <p:tgtEl>
                                          <p:spTgt spid="192">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250"/>
                            </p:stCondLst>
                            <p:childTnLst>
                              <p:par>
                                <p:cTn id="15" presetID="42" presetClass="entr" presetSubtype="0" fill="hold" grpId="0" nodeType="afterEffect">
                                  <p:stCondLst>
                                    <p:cond delay="0"/>
                                  </p:stCondLst>
                                  <p:childTnLst>
                                    <p:set>
                                      <p:cBhvr>
                                        <p:cTn id="16" dur="1" fill="hold">
                                          <p:stCondLst>
                                            <p:cond delay="0"/>
                                          </p:stCondLst>
                                        </p:cTn>
                                        <p:tgtEl>
                                          <p:spTgt spid="192">
                                            <p:txEl>
                                              <p:pRg st="2" end="2"/>
                                            </p:txEl>
                                          </p:spTgt>
                                        </p:tgtEl>
                                        <p:attrNameLst>
                                          <p:attrName>style.visibility</p:attrName>
                                        </p:attrNameLst>
                                      </p:cBhvr>
                                      <p:to>
                                        <p:strVal val="visible"/>
                                      </p:to>
                                    </p:set>
                                    <p:animEffect transition="in" filter="fade">
                                      <p:cBhvr>
                                        <p:cTn id="17" dur="750"/>
                                        <p:tgtEl>
                                          <p:spTgt spid="192">
                                            <p:txEl>
                                              <p:pRg st="2" end="2"/>
                                            </p:txEl>
                                          </p:spTgt>
                                        </p:tgtEl>
                                      </p:cBhvr>
                                    </p:animEffect>
                                    <p:anim calcmode="lin" valueType="num">
                                      <p:cBhvr>
                                        <p:cTn id="18" dur="750" fill="hold"/>
                                        <p:tgtEl>
                                          <p:spTgt spid="192">
                                            <p:txEl>
                                              <p:pRg st="2" end="2"/>
                                            </p:txEl>
                                          </p:spTgt>
                                        </p:tgtEl>
                                        <p:attrNameLst>
                                          <p:attrName>ppt_x</p:attrName>
                                        </p:attrNameLst>
                                      </p:cBhvr>
                                      <p:tavLst>
                                        <p:tav tm="0">
                                          <p:val>
                                            <p:strVal val="#ppt_x"/>
                                          </p:val>
                                        </p:tav>
                                        <p:tav tm="100000">
                                          <p:val>
                                            <p:strVal val="#ppt_x"/>
                                          </p:val>
                                        </p:tav>
                                      </p:tavLst>
                                    </p:anim>
                                    <p:anim calcmode="lin" valueType="num">
                                      <p:cBhvr>
                                        <p:cTn id="19" dur="750" fill="hold"/>
                                        <p:tgtEl>
                                          <p:spTgt spid="192">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192">
                                            <p:txEl>
                                              <p:pRg st="4" end="4"/>
                                            </p:txEl>
                                          </p:spTgt>
                                        </p:tgtEl>
                                        <p:attrNameLst>
                                          <p:attrName>style.visibility</p:attrName>
                                        </p:attrNameLst>
                                      </p:cBhvr>
                                      <p:to>
                                        <p:strVal val="visible"/>
                                      </p:to>
                                    </p:set>
                                    <p:animEffect transition="in" filter="fade">
                                      <p:cBhvr>
                                        <p:cTn id="23" dur="750"/>
                                        <p:tgtEl>
                                          <p:spTgt spid="192">
                                            <p:txEl>
                                              <p:pRg st="4" end="4"/>
                                            </p:txEl>
                                          </p:spTgt>
                                        </p:tgtEl>
                                      </p:cBhvr>
                                    </p:animEffect>
                                    <p:anim calcmode="lin" valueType="num">
                                      <p:cBhvr>
                                        <p:cTn id="24" dur="750" fill="hold"/>
                                        <p:tgtEl>
                                          <p:spTgt spid="192">
                                            <p:txEl>
                                              <p:pRg st="4" end="4"/>
                                            </p:txEl>
                                          </p:spTgt>
                                        </p:tgtEl>
                                        <p:attrNameLst>
                                          <p:attrName>ppt_x</p:attrName>
                                        </p:attrNameLst>
                                      </p:cBhvr>
                                      <p:tavLst>
                                        <p:tav tm="0">
                                          <p:val>
                                            <p:strVal val="#ppt_x"/>
                                          </p:val>
                                        </p:tav>
                                        <p:tav tm="100000">
                                          <p:val>
                                            <p:strVal val="#ppt_x"/>
                                          </p:val>
                                        </p:tav>
                                      </p:tavLst>
                                    </p:anim>
                                    <p:anim calcmode="lin" valueType="num">
                                      <p:cBhvr>
                                        <p:cTn id="25" dur="750" fill="hold"/>
                                        <p:tgtEl>
                                          <p:spTgt spid="192">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750"/>
                            </p:stCondLst>
                            <p:childTnLst>
                              <p:par>
                                <p:cTn id="27" presetID="2" presetClass="entr" presetSubtype="8" fill="hold" nodeType="afterEffect">
                                  <p:stCondLst>
                                    <p:cond delay="0"/>
                                  </p:stCondLst>
                                  <p:childTnLst>
                                    <p:set>
                                      <p:cBhvr>
                                        <p:cTn id="28" dur="1" fill="hold">
                                          <p:stCondLst>
                                            <p:cond delay="0"/>
                                          </p:stCondLst>
                                        </p:cTn>
                                        <p:tgtEl>
                                          <p:spTgt spid="191"/>
                                        </p:tgtEl>
                                        <p:attrNameLst>
                                          <p:attrName>style.visibility</p:attrName>
                                        </p:attrNameLst>
                                      </p:cBhvr>
                                      <p:to>
                                        <p:strVal val="visible"/>
                                      </p:to>
                                    </p:set>
                                    <p:anim calcmode="lin" valueType="num">
                                      <p:cBhvr additive="base">
                                        <p:cTn id="29" dur="500" fill="hold"/>
                                        <p:tgtEl>
                                          <p:spTgt spid="191"/>
                                        </p:tgtEl>
                                        <p:attrNameLst>
                                          <p:attrName>ppt_x</p:attrName>
                                        </p:attrNameLst>
                                      </p:cBhvr>
                                      <p:tavLst>
                                        <p:tav tm="0">
                                          <p:val>
                                            <p:strVal val="0-#ppt_w/2"/>
                                          </p:val>
                                        </p:tav>
                                        <p:tav tm="100000">
                                          <p:val>
                                            <p:strVal val="#ppt_x"/>
                                          </p:val>
                                        </p:tav>
                                      </p:tavLst>
                                    </p:anim>
                                    <p:anim calcmode="lin" valueType="num">
                                      <p:cBhvr additive="base">
                                        <p:cTn id="30" dur="500" fill="hold"/>
                                        <p:tgtEl>
                                          <p:spTgt spid="191"/>
                                        </p:tgtEl>
                                        <p:attrNameLst>
                                          <p:attrName>ppt_y</p:attrName>
                                        </p:attrNameLst>
                                      </p:cBhvr>
                                      <p:tavLst>
                                        <p:tav tm="0">
                                          <p:val>
                                            <p:strVal val="#ppt_y"/>
                                          </p:val>
                                        </p:tav>
                                        <p:tav tm="100000">
                                          <p:val>
                                            <p:strVal val="#ppt_y"/>
                                          </p:val>
                                        </p:tav>
                                      </p:tavLst>
                                    </p:anim>
                                  </p:childTnLst>
                                </p:cTn>
                              </p:par>
                            </p:childTnLst>
                          </p:cTn>
                        </p:par>
                        <p:par>
                          <p:cTn id="31" fill="hold">
                            <p:stCondLst>
                              <p:cond delay="3250"/>
                            </p:stCondLst>
                            <p:childTnLst>
                              <p:par>
                                <p:cTn id="32" presetID="2" presetClass="entr" presetSubtype="4" fill="hold" grpId="0" nodeType="afterEffect">
                                  <p:stCondLst>
                                    <p:cond delay="0"/>
                                  </p:stCondLst>
                                  <p:childTnLst>
                                    <p:set>
                                      <p:cBhvr>
                                        <p:cTn id="33" dur="1" fill="hold">
                                          <p:stCondLst>
                                            <p:cond delay="0"/>
                                          </p:stCondLst>
                                        </p:cTn>
                                        <p:tgtEl>
                                          <p:spTgt spid="3077"/>
                                        </p:tgtEl>
                                        <p:attrNameLst>
                                          <p:attrName>style.visibility</p:attrName>
                                        </p:attrNameLst>
                                      </p:cBhvr>
                                      <p:to>
                                        <p:strVal val="visible"/>
                                      </p:to>
                                    </p:set>
                                    <p:anim calcmode="lin" valueType="num">
                                      <p:cBhvr additive="base">
                                        <p:cTn id="34" dur="1000" fill="hold"/>
                                        <p:tgtEl>
                                          <p:spTgt spid="3077"/>
                                        </p:tgtEl>
                                        <p:attrNameLst>
                                          <p:attrName>ppt_x</p:attrName>
                                        </p:attrNameLst>
                                      </p:cBhvr>
                                      <p:tavLst>
                                        <p:tav tm="0">
                                          <p:val>
                                            <p:strVal val="#ppt_x"/>
                                          </p:val>
                                        </p:tav>
                                        <p:tav tm="100000">
                                          <p:val>
                                            <p:strVal val="#ppt_x"/>
                                          </p:val>
                                        </p:tav>
                                      </p:tavLst>
                                    </p:anim>
                                    <p:anim calcmode="lin" valueType="num">
                                      <p:cBhvr additive="base">
                                        <p:cTn id="35" dur="1000" fill="hold"/>
                                        <p:tgtEl>
                                          <p:spTgt spid="3077"/>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0"/>
                                  </p:stCondLst>
                                  <p:childTnLst>
                                    <p:set>
                                      <p:cBhvr>
                                        <p:cTn id="37" dur="1" fill="hold">
                                          <p:stCondLst>
                                            <p:cond delay="0"/>
                                          </p:stCondLst>
                                        </p:cTn>
                                        <p:tgtEl>
                                          <p:spTgt spid="3078"/>
                                        </p:tgtEl>
                                        <p:attrNameLst>
                                          <p:attrName>style.visibility</p:attrName>
                                        </p:attrNameLst>
                                      </p:cBhvr>
                                      <p:to>
                                        <p:strVal val="visible"/>
                                      </p:to>
                                    </p:set>
                                    <p:anim calcmode="lin" valueType="num">
                                      <p:cBhvr additive="base">
                                        <p:cTn id="38" dur="1000" fill="hold"/>
                                        <p:tgtEl>
                                          <p:spTgt spid="3078"/>
                                        </p:tgtEl>
                                        <p:attrNameLst>
                                          <p:attrName>ppt_x</p:attrName>
                                        </p:attrNameLst>
                                      </p:cBhvr>
                                      <p:tavLst>
                                        <p:tav tm="0">
                                          <p:val>
                                            <p:strVal val="#ppt_x"/>
                                          </p:val>
                                        </p:tav>
                                        <p:tav tm="100000">
                                          <p:val>
                                            <p:strVal val="#ppt_x"/>
                                          </p:val>
                                        </p:tav>
                                      </p:tavLst>
                                    </p:anim>
                                    <p:anim calcmode="lin" valueType="num">
                                      <p:cBhvr additive="base">
                                        <p:cTn id="39" dur="1000" fill="hold"/>
                                        <p:tgtEl>
                                          <p:spTgt spid="3078"/>
                                        </p:tgtEl>
                                        <p:attrNameLst>
                                          <p:attrName>ppt_y</p:attrName>
                                        </p:attrNameLst>
                                      </p:cBhvr>
                                      <p:tavLst>
                                        <p:tav tm="0">
                                          <p:val>
                                            <p:strVal val="1+#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3079"/>
                                        </p:tgtEl>
                                        <p:attrNameLst>
                                          <p:attrName>style.visibility</p:attrName>
                                        </p:attrNameLst>
                                      </p:cBhvr>
                                      <p:to>
                                        <p:strVal val="visible"/>
                                      </p:to>
                                    </p:set>
                                    <p:anim calcmode="lin" valueType="num">
                                      <p:cBhvr additive="base">
                                        <p:cTn id="42" dur="1000" fill="hold"/>
                                        <p:tgtEl>
                                          <p:spTgt spid="3079"/>
                                        </p:tgtEl>
                                        <p:attrNameLst>
                                          <p:attrName>ppt_x</p:attrName>
                                        </p:attrNameLst>
                                      </p:cBhvr>
                                      <p:tavLst>
                                        <p:tav tm="0">
                                          <p:val>
                                            <p:strVal val="#ppt_x"/>
                                          </p:val>
                                        </p:tav>
                                        <p:tav tm="100000">
                                          <p:val>
                                            <p:strVal val="#ppt_x"/>
                                          </p:val>
                                        </p:tav>
                                      </p:tavLst>
                                    </p:anim>
                                    <p:anim calcmode="lin" valueType="num">
                                      <p:cBhvr additive="base">
                                        <p:cTn id="43" dur="1000" fill="hold"/>
                                        <p:tgtEl>
                                          <p:spTgt spid="3079"/>
                                        </p:tgtEl>
                                        <p:attrNameLst>
                                          <p:attrName>ppt_y</p:attrName>
                                        </p:attrNameLst>
                                      </p:cBhvr>
                                      <p:tavLst>
                                        <p:tav tm="0">
                                          <p:val>
                                            <p:strVal val="1+#ppt_h/2"/>
                                          </p:val>
                                        </p:tav>
                                        <p:tav tm="100000">
                                          <p:val>
                                            <p:strVal val="#ppt_y"/>
                                          </p:val>
                                        </p:tav>
                                      </p:tavLst>
                                    </p:anim>
                                  </p:childTnLst>
                                </p:cTn>
                              </p:par>
                              <p:par>
                                <p:cTn id="44" presetID="2" presetClass="entr" presetSubtype="4" fill="hold" grpId="0" nodeType="withEffect">
                                  <p:stCondLst>
                                    <p:cond delay="0"/>
                                  </p:stCondLst>
                                  <p:childTnLst>
                                    <p:set>
                                      <p:cBhvr>
                                        <p:cTn id="45" dur="1" fill="hold">
                                          <p:stCondLst>
                                            <p:cond delay="0"/>
                                          </p:stCondLst>
                                        </p:cTn>
                                        <p:tgtEl>
                                          <p:spTgt spid="3080"/>
                                        </p:tgtEl>
                                        <p:attrNameLst>
                                          <p:attrName>style.visibility</p:attrName>
                                        </p:attrNameLst>
                                      </p:cBhvr>
                                      <p:to>
                                        <p:strVal val="visible"/>
                                      </p:to>
                                    </p:set>
                                    <p:anim calcmode="lin" valueType="num">
                                      <p:cBhvr additive="base">
                                        <p:cTn id="46" dur="1000" fill="hold"/>
                                        <p:tgtEl>
                                          <p:spTgt spid="3080"/>
                                        </p:tgtEl>
                                        <p:attrNameLst>
                                          <p:attrName>ppt_x</p:attrName>
                                        </p:attrNameLst>
                                      </p:cBhvr>
                                      <p:tavLst>
                                        <p:tav tm="0">
                                          <p:val>
                                            <p:strVal val="#ppt_x"/>
                                          </p:val>
                                        </p:tav>
                                        <p:tav tm="100000">
                                          <p:val>
                                            <p:strVal val="#ppt_x"/>
                                          </p:val>
                                        </p:tav>
                                      </p:tavLst>
                                    </p:anim>
                                    <p:anim calcmode="lin" valueType="num">
                                      <p:cBhvr additive="base">
                                        <p:cTn id="47" dur="1000" fill="hold"/>
                                        <p:tgtEl>
                                          <p:spTgt spid="3080"/>
                                        </p:tgtEl>
                                        <p:attrNameLst>
                                          <p:attrName>ppt_y</p:attrName>
                                        </p:attrNameLst>
                                      </p:cBhvr>
                                      <p:tavLst>
                                        <p:tav tm="0">
                                          <p:val>
                                            <p:strVal val="1+#ppt_h/2"/>
                                          </p:val>
                                        </p:tav>
                                        <p:tav tm="100000">
                                          <p:val>
                                            <p:strVal val="#ppt_y"/>
                                          </p:val>
                                        </p:tav>
                                      </p:tavLst>
                                    </p:anim>
                                  </p:childTnLst>
                                </p:cTn>
                              </p:par>
                              <p:par>
                                <p:cTn id="48" presetID="2" presetClass="entr" presetSubtype="4" fill="hold" grpId="0" nodeType="withEffect">
                                  <p:stCondLst>
                                    <p:cond delay="0"/>
                                  </p:stCondLst>
                                  <p:childTnLst>
                                    <p:set>
                                      <p:cBhvr>
                                        <p:cTn id="49" dur="1" fill="hold">
                                          <p:stCondLst>
                                            <p:cond delay="0"/>
                                          </p:stCondLst>
                                        </p:cTn>
                                        <p:tgtEl>
                                          <p:spTgt spid="3081"/>
                                        </p:tgtEl>
                                        <p:attrNameLst>
                                          <p:attrName>style.visibility</p:attrName>
                                        </p:attrNameLst>
                                      </p:cBhvr>
                                      <p:to>
                                        <p:strVal val="visible"/>
                                      </p:to>
                                    </p:set>
                                    <p:anim calcmode="lin" valueType="num">
                                      <p:cBhvr additive="base">
                                        <p:cTn id="50" dur="1000" fill="hold"/>
                                        <p:tgtEl>
                                          <p:spTgt spid="3081"/>
                                        </p:tgtEl>
                                        <p:attrNameLst>
                                          <p:attrName>ppt_x</p:attrName>
                                        </p:attrNameLst>
                                      </p:cBhvr>
                                      <p:tavLst>
                                        <p:tav tm="0">
                                          <p:val>
                                            <p:strVal val="#ppt_x"/>
                                          </p:val>
                                        </p:tav>
                                        <p:tav tm="100000">
                                          <p:val>
                                            <p:strVal val="#ppt_x"/>
                                          </p:val>
                                        </p:tav>
                                      </p:tavLst>
                                    </p:anim>
                                    <p:anim calcmode="lin" valueType="num">
                                      <p:cBhvr additive="base">
                                        <p:cTn id="51" dur="1000" fill="hold"/>
                                        <p:tgtEl>
                                          <p:spTgt spid="3081"/>
                                        </p:tgtEl>
                                        <p:attrNameLst>
                                          <p:attrName>ppt_y</p:attrName>
                                        </p:attrNameLst>
                                      </p:cBhvr>
                                      <p:tavLst>
                                        <p:tav tm="0">
                                          <p:val>
                                            <p:strVal val="1+#ppt_h/2"/>
                                          </p:val>
                                        </p:tav>
                                        <p:tav tm="100000">
                                          <p:val>
                                            <p:strVal val="#ppt_y"/>
                                          </p:val>
                                        </p:tav>
                                      </p:tavLst>
                                    </p:anim>
                                  </p:childTnLst>
                                </p:cTn>
                              </p:par>
                              <p:par>
                                <p:cTn id="52" presetID="2" presetClass="entr" presetSubtype="4" fill="hold" grpId="0" nodeType="withEffect">
                                  <p:stCondLst>
                                    <p:cond delay="0"/>
                                  </p:stCondLst>
                                  <p:childTnLst>
                                    <p:set>
                                      <p:cBhvr>
                                        <p:cTn id="53" dur="1" fill="hold">
                                          <p:stCondLst>
                                            <p:cond delay="0"/>
                                          </p:stCondLst>
                                        </p:cTn>
                                        <p:tgtEl>
                                          <p:spTgt spid="3082"/>
                                        </p:tgtEl>
                                        <p:attrNameLst>
                                          <p:attrName>style.visibility</p:attrName>
                                        </p:attrNameLst>
                                      </p:cBhvr>
                                      <p:to>
                                        <p:strVal val="visible"/>
                                      </p:to>
                                    </p:set>
                                    <p:anim calcmode="lin" valueType="num">
                                      <p:cBhvr additive="base">
                                        <p:cTn id="54" dur="1000" fill="hold"/>
                                        <p:tgtEl>
                                          <p:spTgt spid="3082"/>
                                        </p:tgtEl>
                                        <p:attrNameLst>
                                          <p:attrName>ppt_x</p:attrName>
                                        </p:attrNameLst>
                                      </p:cBhvr>
                                      <p:tavLst>
                                        <p:tav tm="0">
                                          <p:val>
                                            <p:strVal val="#ppt_x"/>
                                          </p:val>
                                        </p:tav>
                                        <p:tav tm="100000">
                                          <p:val>
                                            <p:strVal val="#ppt_x"/>
                                          </p:val>
                                        </p:tav>
                                      </p:tavLst>
                                    </p:anim>
                                    <p:anim calcmode="lin" valueType="num">
                                      <p:cBhvr additive="base">
                                        <p:cTn id="55" dur="1000" fill="hold"/>
                                        <p:tgtEl>
                                          <p:spTgt spid="3082"/>
                                        </p:tgtEl>
                                        <p:attrNameLst>
                                          <p:attrName>ppt_y</p:attrName>
                                        </p:attrNameLst>
                                      </p:cBhvr>
                                      <p:tavLst>
                                        <p:tav tm="0">
                                          <p:val>
                                            <p:strVal val="1+#ppt_h/2"/>
                                          </p:val>
                                        </p:tav>
                                        <p:tav tm="100000">
                                          <p:val>
                                            <p:strVal val="#ppt_y"/>
                                          </p:val>
                                        </p:tav>
                                      </p:tavLst>
                                    </p:anim>
                                  </p:childTnLst>
                                </p:cTn>
                              </p:par>
                              <p:par>
                                <p:cTn id="56" presetID="2" presetClass="entr" presetSubtype="4" fill="hold" grpId="0" nodeType="withEffect">
                                  <p:stCondLst>
                                    <p:cond delay="0"/>
                                  </p:stCondLst>
                                  <p:childTnLst>
                                    <p:set>
                                      <p:cBhvr>
                                        <p:cTn id="57" dur="1" fill="hold">
                                          <p:stCondLst>
                                            <p:cond delay="0"/>
                                          </p:stCondLst>
                                        </p:cTn>
                                        <p:tgtEl>
                                          <p:spTgt spid="3083"/>
                                        </p:tgtEl>
                                        <p:attrNameLst>
                                          <p:attrName>style.visibility</p:attrName>
                                        </p:attrNameLst>
                                      </p:cBhvr>
                                      <p:to>
                                        <p:strVal val="visible"/>
                                      </p:to>
                                    </p:set>
                                    <p:anim calcmode="lin" valueType="num">
                                      <p:cBhvr additive="base">
                                        <p:cTn id="58" dur="1000" fill="hold"/>
                                        <p:tgtEl>
                                          <p:spTgt spid="3083"/>
                                        </p:tgtEl>
                                        <p:attrNameLst>
                                          <p:attrName>ppt_x</p:attrName>
                                        </p:attrNameLst>
                                      </p:cBhvr>
                                      <p:tavLst>
                                        <p:tav tm="0">
                                          <p:val>
                                            <p:strVal val="#ppt_x"/>
                                          </p:val>
                                        </p:tav>
                                        <p:tav tm="100000">
                                          <p:val>
                                            <p:strVal val="#ppt_x"/>
                                          </p:val>
                                        </p:tav>
                                      </p:tavLst>
                                    </p:anim>
                                    <p:anim calcmode="lin" valueType="num">
                                      <p:cBhvr additive="base">
                                        <p:cTn id="59" dur="1000" fill="hold"/>
                                        <p:tgtEl>
                                          <p:spTgt spid="3083"/>
                                        </p:tgtEl>
                                        <p:attrNameLst>
                                          <p:attrName>ppt_y</p:attrName>
                                        </p:attrNameLst>
                                      </p:cBhvr>
                                      <p:tavLst>
                                        <p:tav tm="0">
                                          <p:val>
                                            <p:strVal val="1+#ppt_h/2"/>
                                          </p:val>
                                        </p:tav>
                                        <p:tav tm="100000">
                                          <p:val>
                                            <p:strVal val="#ppt_y"/>
                                          </p:val>
                                        </p:tav>
                                      </p:tavLst>
                                    </p:anim>
                                  </p:childTnLst>
                                </p:cTn>
                              </p:par>
                              <p:par>
                                <p:cTn id="60" presetID="2" presetClass="entr" presetSubtype="4" fill="hold" grpId="0" nodeType="withEffect">
                                  <p:stCondLst>
                                    <p:cond delay="0"/>
                                  </p:stCondLst>
                                  <p:childTnLst>
                                    <p:set>
                                      <p:cBhvr>
                                        <p:cTn id="61" dur="1" fill="hold">
                                          <p:stCondLst>
                                            <p:cond delay="0"/>
                                          </p:stCondLst>
                                        </p:cTn>
                                        <p:tgtEl>
                                          <p:spTgt spid="3084"/>
                                        </p:tgtEl>
                                        <p:attrNameLst>
                                          <p:attrName>style.visibility</p:attrName>
                                        </p:attrNameLst>
                                      </p:cBhvr>
                                      <p:to>
                                        <p:strVal val="visible"/>
                                      </p:to>
                                    </p:set>
                                    <p:anim calcmode="lin" valueType="num">
                                      <p:cBhvr additive="base">
                                        <p:cTn id="62" dur="1000" fill="hold"/>
                                        <p:tgtEl>
                                          <p:spTgt spid="3084"/>
                                        </p:tgtEl>
                                        <p:attrNameLst>
                                          <p:attrName>ppt_x</p:attrName>
                                        </p:attrNameLst>
                                      </p:cBhvr>
                                      <p:tavLst>
                                        <p:tav tm="0">
                                          <p:val>
                                            <p:strVal val="#ppt_x"/>
                                          </p:val>
                                        </p:tav>
                                        <p:tav tm="100000">
                                          <p:val>
                                            <p:strVal val="#ppt_x"/>
                                          </p:val>
                                        </p:tav>
                                      </p:tavLst>
                                    </p:anim>
                                    <p:anim calcmode="lin" valueType="num">
                                      <p:cBhvr additive="base">
                                        <p:cTn id="63" dur="1000" fill="hold"/>
                                        <p:tgtEl>
                                          <p:spTgt spid="3084"/>
                                        </p:tgtEl>
                                        <p:attrNameLst>
                                          <p:attrName>ppt_y</p:attrName>
                                        </p:attrNameLst>
                                      </p:cBhvr>
                                      <p:tavLst>
                                        <p:tav tm="0">
                                          <p:val>
                                            <p:strVal val="1+#ppt_h/2"/>
                                          </p:val>
                                        </p:tav>
                                        <p:tav tm="100000">
                                          <p:val>
                                            <p:strVal val="#ppt_y"/>
                                          </p:val>
                                        </p:tav>
                                      </p:tavLst>
                                    </p:anim>
                                  </p:childTnLst>
                                </p:cTn>
                              </p:par>
                              <p:par>
                                <p:cTn id="64" presetID="2" presetClass="entr" presetSubtype="4" fill="hold" grpId="0" nodeType="withEffect">
                                  <p:stCondLst>
                                    <p:cond delay="0"/>
                                  </p:stCondLst>
                                  <p:childTnLst>
                                    <p:set>
                                      <p:cBhvr>
                                        <p:cTn id="65" dur="1" fill="hold">
                                          <p:stCondLst>
                                            <p:cond delay="0"/>
                                          </p:stCondLst>
                                        </p:cTn>
                                        <p:tgtEl>
                                          <p:spTgt spid="3085"/>
                                        </p:tgtEl>
                                        <p:attrNameLst>
                                          <p:attrName>style.visibility</p:attrName>
                                        </p:attrNameLst>
                                      </p:cBhvr>
                                      <p:to>
                                        <p:strVal val="visible"/>
                                      </p:to>
                                    </p:set>
                                    <p:anim calcmode="lin" valueType="num">
                                      <p:cBhvr additive="base">
                                        <p:cTn id="66" dur="1000" fill="hold"/>
                                        <p:tgtEl>
                                          <p:spTgt spid="3085"/>
                                        </p:tgtEl>
                                        <p:attrNameLst>
                                          <p:attrName>ppt_x</p:attrName>
                                        </p:attrNameLst>
                                      </p:cBhvr>
                                      <p:tavLst>
                                        <p:tav tm="0">
                                          <p:val>
                                            <p:strVal val="#ppt_x"/>
                                          </p:val>
                                        </p:tav>
                                        <p:tav tm="100000">
                                          <p:val>
                                            <p:strVal val="#ppt_x"/>
                                          </p:val>
                                        </p:tav>
                                      </p:tavLst>
                                    </p:anim>
                                    <p:anim calcmode="lin" valueType="num">
                                      <p:cBhvr additive="base">
                                        <p:cTn id="67" dur="1000" fill="hold"/>
                                        <p:tgtEl>
                                          <p:spTgt spid="3085"/>
                                        </p:tgtEl>
                                        <p:attrNameLst>
                                          <p:attrName>ppt_y</p:attrName>
                                        </p:attrNameLst>
                                      </p:cBhvr>
                                      <p:tavLst>
                                        <p:tav tm="0">
                                          <p:val>
                                            <p:strVal val="1+#ppt_h/2"/>
                                          </p:val>
                                        </p:tav>
                                        <p:tav tm="100000">
                                          <p:val>
                                            <p:strVal val="#ppt_y"/>
                                          </p:val>
                                        </p:tav>
                                      </p:tavLst>
                                    </p:anim>
                                  </p:childTnLst>
                                </p:cTn>
                              </p:par>
                              <p:par>
                                <p:cTn id="68" presetID="2" presetClass="entr" presetSubtype="4" fill="hold" grpId="0" nodeType="withEffect">
                                  <p:stCondLst>
                                    <p:cond delay="0"/>
                                  </p:stCondLst>
                                  <p:childTnLst>
                                    <p:set>
                                      <p:cBhvr>
                                        <p:cTn id="69" dur="1" fill="hold">
                                          <p:stCondLst>
                                            <p:cond delay="0"/>
                                          </p:stCondLst>
                                        </p:cTn>
                                        <p:tgtEl>
                                          <p:spTgt spid="3086"/>
                                        </p:tgtEl>
                                        <p:attrNameLst>
                                          <p:attrName>style.visibility</p:attrName>
                                        </p:attrNameLst>
                                      </p:cBhvr>
                                      <p:to>
                                        <p:strVal val="visible"/>
                                      </p:to>
                                    </p:set>
                                    <p:anim calcmode="lin" valueType="num">
                                      <p:cBhvr additive="base">
                                        <p:cTn id="70" dur="1000" fill="hold"/>
                                        <p:tgtEl>
                                          <p:spTgt spid="3086"/>
                                        </p:tgtEl>
                                        <p:attrNameLst>
                                          <p:attrName>ppt_x</p:attrName>
                                        </p:attrNameLst>
                                      </p:cBhvr>
                                      <p:tavLst>
                                        <p:tav tm="0">
                                          <p:val>
                                            <p:strVal val="#ppt_x"/>
                                          </p:val>
                                        </p:tav>
                                        <p:tav tm="100000">
                                          <p:val>
                                            <p:strVal val="#ppt_x"/>
                                          </p:val>
                                        </p:tav>
                                      </p:tavLst>
                                    </p:anim>
                                    <p:anim calcmode="lin" valueType="num">
                                      <p:cBhvr additive="base">
                                        <p:cTn id="71" dur="1000" fill="hold"/>
                                        <p:tgtEl>
                                          <p:spTgt spid="3086"/>
                                        </p:tgtEl>
                                        <p:attrNameLst>
                                          <p:attrName>ppt_y</p:attrName>
                                        </p:attrNameLst>
                                      </p:cBhvr>
                                      <p:tavLst>
                                        <p:tav tm="0">
                                          <p:val>
                                            <p:strVal val="1+#ppt_h/2"/>
                                          </p:val>
                                        </p:tav>
                                        <p:tav tm="100000">
                                          <p:val>
                                            <p:strVal val="#ppt_y"/>
                                          </p:val>
                                        </p:tav>
                                      </p:tavLst>
                                    </p:anim>
                                  </p:childTnLst>
                                </p:cTn>
                              </p:par>
                              <p:par>
                                <p:cTn id="72" presetID="2" presetClass="entr" presetSubtype="4" fill="hold" grpId="0" nodeType="withEffect">
                                  <p:stCondLst>
                                    <p:cond delay="0"/>
                                  </p:stCondLst>
                                  <p:childTnLst>
                                    <p:set>
                                      <p:cBhvr>
                                        <p:cTn id="73" dur="1" fill="hold">
                                          <p:stCondLst>
                                            <p:cond delay="0"/>
                                          </p:stCondLst>
                                        </p:cTn>
                                        <p:tgtEl>
                                          <p:spTgt spid="3087"/>
                                        </p:tgtEl>
                                        <p:attrNameLst>
                                          <p:attrName>style.visibility</p:attrName>
                                        </p:attrNameLst>
                                      </p:cBhvr>
                                      <p:to>
                                        <p:strVal val="visible"/>
                                      </p:to>
                                    </p:set>
                                    <p:anim calcmode="lin" valueType="num">
                                      <p:cBhvr additive="base">
                                        <p:cTn id="74" dur="1000" fill="hold"/>
                                        <p:tgtEl>
                                          <p:spTgt spid="3087"/>
                                        </p:tgtEl>
                                        <p:attrNameLst>
                                          <p:attrName>ppt_x</p:attrName>
                                        </p:attrNameLst>
                                      </p:cBhvr>
                                      <p:tavLst>
                                        <p:tav tm="0">
                                          <p:val>
                                            <p:strVal val="#ppt_x"/>
                                          </p:val>
                                        </p:tav>
                                        <p:tav tm="100000">
                                          <p:val>
                                            <p:strVal val="#ppt_x"/>
                                          </p:val>
                                        </p:tav>
                                      </p:tavLst>
                                    </p:anim>
                                    <p:anim calcmode="lin" valueType="num">
                                      <p:cBhvr additive="base">
                                        <p:cTn id="75" dur="1000" fill="hold"/>
                                        <p:tgtEl>
                                          <p:spTgt spid="3087"/>
                                        </p:tgtEl>
                                        <p:attrNameLst>
                                          <p:attrName>ppt_y</p:attrName>
                                        </p:attrNameLst>
                                      </p:cBhvr>
                                      <p:tavLst>
                                        <p:tav tm="0">
                                          <p:val>
                                            <p:strVal val="1+#ppt_h/2"/>
                                          </p:val>
                                        </p:tav>
                                        <p:tav tm="100000">
                                          <p:val>
                                            <p:strVal val="#ppt_y"/>
                                          </p:val>
                                        </p:tav>
                                      </p:tavLst>
                                    </p:anim>
                                  </p:childTnLst>
                                </p:cTn>
                              </p:par>
                              <p:par>
                                <p:cTn id="76" presetID="2" presetClass="entr" presetSubtype="4" fill="hold" grpId="0" nodeType="withEffect">
                                  <p:stCondLst>
                                    <p:cond delay="0"/>
                                  </p:stCondLst>
                                  <p:childTnLst>
                                    <p:set>
                                      <p:cBhvr>
                                        <p:cTn id="77" dur="1" fill="hold">
                                          <p:stCondLst>
                                            <p:cond delay="0"/>
                                          </p:stCondLst>
                                        </p:cTn>
                                        <p:tgtEl>
                                          <p:spTgt spid="3088"/>
                                        </p:tgtEl>
                                        <p:attrNameLst>
                                          <p:attrName>style.visibility</p:attrName>
                                        </p:attrNameLst>
                                      </p:cBhvr>
                                      <p:to>
                                        <p:strVal val="visible"/>
                                      </p:to>
                                    </p:set>
                                    <p:anim calcmode="lin" valueType="num">
                                      <p:cBhvr additive="base">
                                        <p:cTn id="78" dur="1000" fill="hold"/>
                                        <p:tgtEl>
                                          <p:spTgt spid="3088"/>
                                        </p:tgtEl>
                                        <p:attrNameLst>
                                          <p:attrName>ppt_x</p:attrName>
                                        </p:attrNameLst>
                                      </p:cBhvr>
                                      <p:tavLst>
                                        <p:tav tm="0">
                                          <p:val>
                                            <p:strVal val="#ppt_x"/>
                                          </p:val>
                                        </p:tav>
                                        <p:tav tm="100000">
                                          <p:val>
                                            <p:strVal val="#ppt_x"/>
                                          </p:val>
                                        </p:tav>
                                      </p:tavLst>
                                    </p:anim>
                                    <p:anim calcmode="lin" valueType="num">
                                      <p:cBhvr additive="base">
                                        <p:cTn id="79" dur="1000" fill="hold"/>
                                        <p:tgtEl>
                                          <p:spTgt spid="3088"/>
                                        </p:tgtEl>
                                        <p:attrNameLst>
                                          <p:attrName>ppt_y</p:attrName>
                                        </p:attrNameLst>
                                      </p:cBhvr>
                                      <p:tavLst>
                                        <p:tav tm="0">
                                          <p:val>
                                            <p:strVal val="1+#ppt_h/2"/>
                                          </p:val>
                                        </p:tav>
                                        <p:tav tm="100000">
                                          <p:val>
                                            <p:strVal val="#ppt_y"/>
                                          </p:val>
                                        </p:tav>
                                      </p:tavLst>
                                    </p:anim>
                                  </p:childTnLst>
                                </p:cTn>
                              </p:par>
                              <p:par>
                                <p:cTn id="80" presetID="2" presetClass="entr" presetSubtype="4" fill="hold" grpId="0" nodeType="withEffect">
                                  <p:stCondLst>
                                    <p:cond delay="0"/>
                                  </p:stCondLst>
                                  <p:childTnLst>
                                    <p:set>
                                      <p:cBhvr>
                                        <p:cTn id="81" dur="1" fill="hold">
                                          <p:stCondLst>
                                            <p:cond delay="0"/>
                                          </p:stCondLst>
                                        </p:cTn>
                                        <p:tgtEl>
                                          <p:spTgt spid="3089"/>
                                        </p:tgtEl>
                                        <p:attrNameLst>
                                          <p:attrName>style.visibility</p:attrName>
                                        </p:attrNameLst>
                                      </p:cBhvr>
                                      <p:to>
                                        <p:strVal val="visible"/>
                                      </p:to>
                                    </p:set>
                                    <p:anim calcmode="lin" valueType="num">
                                      <p:cBhvr additive="base">
                                        <p:cTn id="82" dur="1000" fill="hold"/>
                                        <p:tgtEl>
                                          <p:spTgt spid="3089"/>
                                        </p:tgtEl>
                                        <p:attrNameLst>
                                          <p:attrName>ppt_x</p:attrName>
                                        </p:attrNameLst>
                                      </p:cBhvr>
                                      <p:tavLst>
                                        <p:tav tm="0">
                                          <p:val>
                                            <p:strVal val="#ppt_x"/>
                                          </p:val>
                                        </p:tav>
                                        <p:tav tm="100000">
                                          <p:val>
                                            <p:strVal val="#ppt_x"/>
                                          </p:val>
                                        </p:tav>
                                      </p:tavLst>
                                    </p:anim>
                                    <p:anim calcmode="lin" valueType="num">
                                      <p:cBhvr additive="base">
                                        <p:cTn id="83" dur="1000" fill="hold"/>
                                        <p:tgtEl>
                                          <p:spTgt spid="3089"/>
                                        </p:tgtEl>
                                        <p:attrNameLst>
                                          <p:attrName>ppt_y</p:attrName>
                                        </p:attrNameLst>
                                      </p:cBhvr>
                                      <p:tavLst>
                                        <p:tav tm="0">
                                          <p:val>
                                            <p:strVal val="1+#ppt_h/2"/>
                                          </p:val>
                                        </p:tav>
                                        <p:tav tm="100000">
                                          <p:val>
                                            <p:strVal val="#ppt_y"/>
                                          </p:val>
                                        </p:tav>
                                      </p:tavLst>
                                    </p:anim>
                                  </p:childTnLst>
                                </p:cTn>
                              </p:par>
                              <p:par>
                                <p:cTn id="84" presetID="2" presetClass="entr" presetSubtype="4" fill="hold" grpId="0" nodeType="withEffect">
                                  <p:stCondLst>
                                    <p:cond delay="0"/>
                                  </p:stCondLst>
                                  <p:childTnLst>
                                    <p:set>
                                      <p:cBhvr>
                                        <p:cTn id="85" dur="1" fill="hold">
                                          <p:stCondLst>
                                            <p:cond delay="0"/>
                                          </p:stCondLst>
                                        </p:cTn>
                                        <p:tgtEl>
                                          <p:spTgt spid="3090"/>
                                        </p:tgtEl>
                                        <p:attrNameLst>
                                          <p:attrName>style.visibility</p:attrName>
                                        </p:attrNameLst>
                                      </p:cBhvr>
                                      <p:to>
                                        <p:strVal val="visible"/>
                                      </p:to>
                                    </p:set>
                                    <p:anim calcmode="lin" valueType="num">
                                      <p:cBhvr additive="base">
                                        <p:cTn id="86" dur="1000" fill="hold"/>
                                        <p:tgtEl>
                                          <p:spTgt spid="3090"/>
                                        </p:tgtEl>
                                        <p:attrNameLst>
                                          <p:attrName>ppt_x</p:attrName>
                                        </p:attrNameLst>
                                      </p:cBhvr>
                                      <p:tavLst>
                                        <p:tav tm="0">
                                          <p:val>
                                            <p:strVal val="#ppt_x"/>
                                          </p:val>
                                        </p:tav>
                                        <p:tav tm="100000">
                                          <p:val>
                                            <p:strVal val="#ppt_x"/>
                                          </p:val>
                                        </p:tav>
                                      </p:tavLst>
                                    </p:anim>
                                    <p:anim calcmode="lin" valueType="num">
                                      <p:cBhvr additive="base">
                                        <p:cTn id="87" dur="1000" fill="hold"/>
                                        <p:tgtEl>
                                          <p:spTgt spid="3090"/>
                                        </p:tgtEl>
                                        <p:attrNameLst>
                                          <p:attrName>ppt_y</p:attrName>
                                        </p:attrNameLst>
                                      </p:cBhvr>
                                      <p:tavLst>
                                        <p:tav tm="0">
                                          <p:val>
                                            <p:strVal val="1+#ppt_h/2"/>
                                          </p:val>
                                        </p:tav>
                                        <p:tav tm="100000">
                                          <p:val>
                                            <p:strVal val="#ppt_y"/>
                                          </p:val>
                                        </p:tav>
                                      </p:tavLst>
                                    </p:anim>
                                  </p:childTnLst>
                                </p:cTn>
                              </p:par>
                              <p:par>
                                <p:cTn id="88" presetID="2" presetClass="entr" presetSubtype="4" fill="hold" grpId="0" nodeType="withEffect">
                                  <p:stCondLst>
                                    <p:cond delay="0"/>
                                  </p:stCondLst>
                                  <p:childTnLst>
                                    <p:set>
                                      <p:cBhvr>
                                        <p:cTn id="89" dur="1" fill="hold">
                                          <p:stCondLst>
                                            <p:cond delay="0"/>
                                          </p:stCondLst>
                                        </p:cTn>
                                        <p:tgtEl>
                                          <p:spTgt spid="3091"/>
                                        </p:tgtEl>
                                        <p:attrNameLst>
                                          <p:attrName>style.visibility</p:attrName>
                                        </p:attrNameLst>
                                      </p:cBhvr>
                                      <p:to>
                                        <p:strVal val="visible"/>
                                      </p:to>
                                    </p:set>
                                    <p:anim calcmode="lin" valueType="num">
                                      <p:cBhvr additive="base">
                                        <p:cTn id="90" dur="1000" fill="hold"/>
                                        <p:tgtEl>
                                          <p:spTgt spid="3091"/>
                                        </p:tgtEl>
                                        <p:attrNameLst>
                                          <p:attrName>ppt_x</p:attrName>
                                        </p:attrNameLst>
                                      </p:cBhvr>
                                      <p:tavLst>
                                        <p:tav tm="0">
                                          <p:val>
                                            <p:strVal val="#ppt_x"/>
                                          </p:val>
                                        </p:tav>
                                        <p:tav tm="100000">
                                          <p:val>
                                            <p:strVal val="#ppt_x"/>
                                          </p:val>
                                        </p:tav>
                                      </p:tavLst>
                                    </p:anim>
                                    <p:anim calcmode="lin" valueType="num">
                                      <p:cBhvr additive="base">
                                        <p:cTn id="91" dur="1000" fill="hold"/>
                                        <p:tgtEl>
                                          <p:spTgt spid="3091"/>
                                        </p:tgtEl>
                                        <p:attrNameLst>
                                          <p:attrName>ppt_y</p:attrName>
                                        </p:attrNameLst>
                                      </p:cBhvr>
                                      <p:tavLst>
                                        <p:tav tm="0">
                                          <p:val>
                                            <p:strVal val="1+#ppt_h/2"/>
                                          </p:val>
                                        </p:tav>
                                        <p:tav tm="100000">
                                          <p:val>
                                            <p:strVal val="#ppt_y"/>
                                          </p:val>
                                        </p:tav>
                                      </p:tavLst>
                                    </p:anim>
                                  </p:childTnLst>
                                </p:cTn>
                              </p:par>
                              <p:par>
                                <p:cTn id="92" presetID="2" presetClass="entr" presetSubtype="4" fill="hold" grpId="0" nodeType="withEffect">
                                  <p:stCondLst>
                                    <p:cond delay="0"/>
                                  </p:stCondLst>
                                  <p:childTnLst>
                                    <p:set>
                                      <p:cBhvr>
                                        <p:cTn id="93" dur="1" fill="hold">
                                          <p:stCondLst>
                                            <p:cond delay="0"/>
                                          </p:stCondLst>
                                        </p:cTn>
                                        <p:tgtEl>
                                          <p:spTgt spid="3092"/>
                                        </p:tgtEl>
                                        <p:attrNameLst>
                                          <p:attrName>style.visibility</p:attrName>
                                        </p:attrNameLst>
                                      </p:cBhvr>
                                      <p:to>
                                        <p:strVal val="visible"/>
                                      </p:to>
                                    </p:set>
                                    <p:anim calcmode="lin" valueType="num">
                                      <p:cBhvr additive="base">
                                        <p:cTn id="94" dur="1000" fill="hold"/>
                                        <p:tgtEl>
                                          <p:spTgt spid="3092"/>
                                        </p:tgtEl>
                                        <p:attrNameLst>
                                          <p:attrName>ppt_x</p:attrName>
                                        </p:attrNameLst>
                                      </p:cBhvr>
                                      <p:tavLst>
                                        <p:tav tm="0">
                                          <p:val>
                                            <p:strVal val="#ppt_x"/>
                                          </p:val>
                                        </p:tav>
                                        <p:tav tm="100000">
                                          <p:val>
                                            <p:strVal val="#ppt_x"/>
                                          </p:val>
                                        </p:tav>
                                      </p:tavLst>
                                    </p:anim>
                                    <p:anim calcmode="lin" valueType="num">
                                      <p:cBhvr additive="base">
                                        <p:cTn id="95" dur="1000" fill="hold"/>
                                        <p:tgtEl>
                                          <p:spTgt spid="3092"/>
                                        </p:tgtEl>
                                        <p:attrNameLst>
                                          <p:attrName>ppt_y</p:attrName>
                                        </p:attrNameLst>
                                      </p:cBhvr>
                                      <p:tavLst>
                                        <p:tav tm="0">
                                          <p:val>
                                            <p:strVal val="1+#ppt_h/2"/>
                                          </p:val>
                                        </p:tav>
                                        <p:tav tm="100000">
                                          <p:val>
                                            <p:strVal val="#ppt_y"/>
                                          </p:val>
                                        </p:tav>
                                      </p:tavLst>
                                    </p:anim>
                                  </p:childTnLst>
                                </p:cTn>
                              </p:par>
                              <p:par>
                                <p:cTn id="96" presetID="2" presetClass="entr" presetSubtype="4" fill="hold" grpId="0" nodeType="withEffect">
                                  <p:stCondLst>
                                    <p:cond delay="0"/>
                                  </p:stCondLst>
                                  <p:childTnLst>
                                    <p:set>
                                      <p:cBhvr>
                                        <p:cTn id="97" dur="1" fill="hold">
                                          <p:stCondLst>
                                            <p:cond delay="0"/>
                                          </p:stCondLst>
                                        </p:cTn>
                                        <p:tgtEl>
                                          <p:spTgt spid="3093"/>
                                        </p:tgtEl>
                                        <p:attrNameLst>
                                          <p:attrName>style.visibility</p:attrName>
                                        </p:attrNameLst>
                                      </p:cBhvr>
                                      <p:to>
                                        <p:strVal val="visible"/>
                                      </p:to>
                                    </p:set>
                                    <p:anim calcmode="lin" valueType="num">
                                      <p:cBhvr additive="base">
                                        <p:cTn id="98" dur="1000" fill="hold"/>
                                        <p:tgtEl>
                                          <p:spTgt spid="3093"/>
                                        </p:tgtEl>
                                        <p:attrNameLst>
                                          <p:attrName>ppt_x</p:attrName>
                                        </p:attrNameLst>
                                      </p:cBhvr>
                                      <p:tavLst>
                                        <p:tav tm="0">
                                          <p:val>
                                            <p:strVal val="#ppt_x"/>
                                          </p:val>
                                        </p:tav>
                                        <p:tav tm="100000">
                                          <p:val>
                                            <p:strVal val="#ppt_x"/>
                                          </p:val>
                                        </p:tav>
                                      </p:tavLst>
                                    </p:anim>
                                    <p:anim calcmode="lin" valueType="num">
                                      <p:cBhvr additive="base">
                                        <p:cTn id="99" dur="1000" fill="hold"/>
                                        <p:tgtEl>
                                          <p:spTgt spid="3093"/>
                                        </p:tgtEl>
                                        <p:attrNameLst>
                                          <p:attrName>ppt_y</p:attrName>
                                        </p:attrNameLst>
                                      </p:cBhvr>
                                      <p:tavLst>
                                        <p:tav tm="0">
                                          <p:val>
                                            <p:strVal val="1+#ppt_h/2"/>
                                          </p:val>
                                        </p:tav>
                                        <p:tav tm="100000">
                                          <p:val>
                                            <p:strVal val="#ppt_y"/>
                                          </p:val>
                                        </p:tav>
                                      </p:tavLst>
                                    </p:anim>
                                  </p:childTnLst>
                                </p:cTn>
                              </p:par>
                              <p:par>
                                <p:cTn id="100" presetID="2" presetClass="entr" presetSubtype="4" fill="hold" grpId="0" nodeType="withEffect">
                                  <p:stCondLst>
                                    <p:cond delay="0"/>
                                  </p:stCondLst>
                                  <p:childTnLst>
                                    <p:set>
                                      <p:cBhvr>
                                        <p:cTn id="101" dur="1" fill="hold">
                                          <p:stCondLst>
                                            <p:cond delay="0"/>
                                          </p:stCondLst>
                                        </p:cTn>
                                        <p:tgtEl>
                                          <p:spTgt spid="3094"/>
                                        </p:tgtEl>
                                        <p:attrNameLst>
                                          <p:attrName>style.visibility</p:attrName>
                                        </p:attrNameLst>
                                      </p:cBhvr>
                                      <p:to>
                                        <p:strVal val="visible"/>
                                      </p:to>
                                    </p:set>
                                    <p:anim calcmode="lin" valueType="num">
                                      <p:cBhvr additive="base">
                                        <p:cTn id="102" dur="1000" fill="hold"/>
                                        <p:tgtEl>
                                          <p:spTgt spid="3094"/>
                                        </p:tgtEl>
                                        <p:attrNameLst>
                                          <p:attrName>ppt_x</p:attrName>
                                        </p:attrNameLst>
                                      </p:cBhvr>
                                      <p:tavLst>
                                        <p:tav tm="0">
                                          <p:val>
                                            <p:strVal val="#ppt_x"/>
                                          </p:val>
                                        </p:tav>
                                        <p:tav tm="100000">
                                          <p:val>
                                            <p:strVal val="#ppt_x"/>
                                          </p:val>
                                        </p:tav>
                                      </p:tavLst>
                                    </p:anim>
                                    <p:anim calcmode="lin" valueType="num">
                                      <p:cBhvr additive="base">
                                        <p:cTn id="103" dur="1000" fill="hold"/>
                                        <p:tgtEl>
                                          <p:spTgt spid="3094"/>
                                        </p:tgtEl>
                                        <p:attrNameLst>
                                          <p:attrName>ppt_y</p:attrName>
                                        </p:attrNameLst>
                                      </p:cBhvr>
                                      <p:tavLst>
                                        <p:tav tm="0">
                                          <p:val>
                                            <p:strVal val="1+#ppt_h/2"/>
                                          </p:val>
                                        </p:tav>
                                        <p:tav tm="100000">
                                          <p:val>
                                            <p:strVal val="#ppt_y"/>
                                          </p:val>
                                        </p:tav>
                                      </p:tavLst>
                                    </p:anim>
                                  </p:childTnLst>
                                </p:cTn>
                              </p:par>
                              <p:par>
                                <p:cTn id="104" presetID="2" presetClass="entr" presetSubtype="4" fill="hold" grpId="0" nodeType="withEffect">
                                  <p:stCondLst>
                                    <p:cond delay="0"/>
                                  </p:stCondLst>
                                  <p:childTnLst>
                                    <p:set>
                                      <p:cBhvr>
                                        <p:cTn id="105" dur="1" fill="hold">
                                          <p:stCondLst>
                                            <p:cond delay="0"/>
                                          </p:stCondLst>
                                        </p:cTn>
                                        <p:tgtEl>
                                          <p:spTgt spid="3095"/>
                                        </p:tgtEl>
                                        <p:attrNameLst>
                                          <p:attrName>style.visibility</p:attrName>
                                        </p:attrNameLst>
                                      </p:cBhvr>
                                      <p:to>
                                        <p:strVal val="visible"/>
                                      </p:to>
                                    </p:set>
                                    <p:anim calcmode="lin" valueType="num">
                                      <p:cBhvr additive="base">
                                        <p:cTn id="106" dur="1000" fill="hold"/>
                                        <p:tgtEl>
                                          <p:spTgt spid="3095"/>
                                        </p:tgtEl>
                                        <p:attrNameLst>
                                          <p:attrName>ppt_x</p:attrName>
                                        </p:attrNameLst>
                                      </p:cBhvr>
                                      <p:tavLst>
                                        <p:tav tm="0">
                                          <p:val>
                                            <p:strVal val="#ppt_x"/>
                                          </p:val>
                                        </p:tav>
                                        <p:tav tm="100000">
                                          <p:val>
                                            <p:strVal val="#ppt_x"/>
                                          </p:val>
                                        </p:tav>
                                      </p:tavLst>
                                    </p:anim>
                                    <p:anim calcmode="lin" valueType="num">
                                      <p:cBhvr additive="base">
                                        <p:cTn id="107" dur="1000" fill="hold"/>
                                        <p:tgtEl>
                                          <p:spTgt spid="3095"/>
                                        </p:tgtEl>
                                        <p:attrNameLst>
                                          <p:attrName>ppt_y</p:attrName>
                                        </p:attrNameLst>
                                      </p:cBhvr>
                                      <p:tavLst>
                                        <p:tav tm="0">
                                          <p:val>
                                            <p:strVal val="1+#ppt_h/2"/>
                                          </p:val>
                                        </p:tav>
                                        <p:tav tm="100000">
                                          <p:val>
                                            <p:strVal val="#ppt_y"/>
                                          </p:val>
                                        </p:tav>
                                      </p:tavLst>
                                    </p:anim>
                                  </p:childTnLst>
                                </p:cTn>
                              </p:par>
                              <p:par>
                                <p:cTn id="108" presetID="2" presetClass="entr" presetSubtype="4" fill="hold" grpId="0" nodeType="withEffect">
                                  <p:stCondLst>
                                    <p:cond delay="0"/>
                                  </p:stCondLst>
                                  <p:childTnLst>
                                    <p:set>
                                      <p:cBhvr>
                                        <p:cTn id="109" dur="1" fill="hold">
                                          <p:stCondLst>
                                            <p:cond delay="0"/>
                                          </p:stCondLst>
                                        </p:cTn>
                                        <p:tgtEl>
                                          <p:spTgt spid="3096"/>
                                        </p:tgtEl>
                                        <p:attrNameLst>
                                          <p:attrName>style.visibility</p:attrName>
                                        </p:attrNameLst>
                                      </p:cBhvr>
                                      <p:to>
                                        <p:strVal val="visible"/>
                                      </p:to>
                                    </p:set>
                                    <p:anim calcmode="lin" valueType="num">
                                      <p:cBhvr additive="base">
                                        <p:cTn id="110" dur="1000" fill="hold"/>
                                        <p:tgtEl>
                                          <p:spTgt spid="3096"/>
                                        </p:tgtEl>
                                        <p:attrNameLst>
                                          <p:attrName>ppt_x</p:attrName>
                                        </p:attrNameLst>
                                      </p:cBhvr>
                                      <p:tavLst>
                                        <p:tav tm="0">
                                          <p:val>
                                            <p:strVal val="#ppt_x"/>
                                          </p:val>
                                        </p:tav>
                                        <p:tav tm="100000">
                                          <p:val>
                                            <p:strVal val="#ppt_x"/>
                                          </p:val>
                                        </p:tav>
                                      </p:tavLst>
                                    </p:anim>
                                    <p:anim calcmode="lin" valueType="num">
                                      <p:cBhvr additive="base">
                                        <p:cTn id="111" dur="1000" fill="hold"/>
                                        <p:tgtEl>
                                          <p:spTgt spid="3096"/>
                                        </p:tgtEl>
                                        <p:attrNameLst>
                                          <p:attrName>ppt_y</p:attrName>
                                        </p:attrNameLst>
                                      </p:cBhvr>
                                      <p:tavLst>
                                        <p:tav tm="0">
                                          <p:val>
                                            <p:strVal val="1+#ppt_h/2"/>
                                          </p:val>
                                        </p:tav>
                                        <p:tav tm="100000">
                                          <p:val>
                                            <p:strVal val="#ppt_y"/>
                                          </p:val>
                                        </p:tav>
                                      </p:tavLst>
                                    </p:anim>
                                  </p:childTnLst>
                                </p:cTn>
                              </p:par>
                              <p:par>
                                <p:cTn id="112" presetID="2" presetClass="entr" presetSubtype="4" fill="hold" grpId="0" nodeType="withEffect">
                                  <p:stCondLst>
                                    <p:cond delay="0"/>
                                  </p:stCondLst>
                                  <p:childTnLst>
                                    <p:set>
                                      <p:cBhvr>
                                        <p:cTn id="113" dur="1" fill="hold">
                                          <p:stCondLst>
                                            <p:cond delay="0"/>
                                          </p:stCondLst>
                                        </p:cTn>
                                        <p:tgtEl>
                                          <p:spTgt spid="3097"/>
                                        </p:tgtEl>
                                        <p:attrNameLst>
                                          <p:attrName>style.visibility</p:attrName>
                                        </p:attrNameLst>
                                      </p:cBhvr>
                                      <p:to>
                                        <p:strVal val="visible"/>
                                      </p:to>
                                    </p:set>
                                    <p:anim calcmode="lin" valueType="num">
                                      <p:cBhvr additive="base">
                                        <p:cTn id="114" dur="1000" fill="hold"/>
                                        <p:tgtEl>
                                          <p:spTgt spid="3097"/>
                                        </p:tgtEl>
                                        <p:attrNameLst>
                                          <p:attrName>ppt_x</p:attrName>
                                        </p:attrNameLst>
                                      </p:cBhvr>
                                      <p:tavLst>
                                        <p:tav tm="0">
                                          <p:val>
                                            <p:strVal val="#ppt_x"/>
                                          </p:val>
                                        </p:tav>
                                        <p:tav tm="100000">
                                          <p:val>
                                            <p:strVal val="#ppt_x"/>
                                          </p:val>
                                        </p:tav>
                                      </p:tavLst>
                                    </p:anim>
                                    <p:anim calcmode="lin" valueType="num">
                                      <p:cBhvr additive="base">
                                        <p:cTn id="115" dur="1000" fill="hold"/>
                                        <p:tgtEl>
                                          <p:spTgt spid="3097"/>
                                        </p:tgtEl>
                                        <p:attrNameLst>
                                          <p:attrName>ppt_y</p:attrName>
                                        </p:attrNameLst>
                                      </p:cBhvr>
                                      <p:tavLst>
                                        <p:tav tm="0">
                                          <p:val>
                                            <p:strVal val="1+#ppt_h/2"/>
                                          </p:val>
                                        </p:tav>
                                        <p:tav tm="100000">
                                          <p:val>
                                            <p:strVal val="#ppt_y"/>
                                          </p:val>
                                        </p:tav>
                                      </p:tavLst>
                                    </p:anim>
                                  </p:childTnLst>
                                </p:cTn>
                              </p:par>
                              <p:par>
                                <p:cTn id="116" presetID="2" presetClass="entr" presetSubtype="4" fill="hold" grpId="0" nodeType="withEffect">
                                  <p:stCondLst>
                                    <p:cond delay="0"/>
                                  </p:stCondLst>
                                  <p:childTnLst>
                                    <p:set>
                                      <p:cBhvr>
                                        <p:cTn id="117" dur="1" fill="hold">
                                          <p:stCondLst>
                                            <p:cond delay="0"/>
                                          </p:stCondLst>
                                        </p:cTn>
                                        <p:tgtEl>
                                          <p:spTgt spid="3098"/>
                                        </p:tgtEl>
                                        <p:attrNameLst>
                                          <p:attrName>style.visibility</p:attrName>
                                        </p:attrNameLst>
                                      </p:cBhvr>
                                      <p:to>
                                        <p:strVal val="visible"/>
                                      </p:to>
                                    </p:set>
                                    <p:anim calcmode="lin" valueType="num">
                                      <p:cBhvr additive="base">
                                        <p:cTn id="118" dur="1000" fill="hold"/>
                                        <p:tgtEl>
                                          <p:spTgt spid="3098"/>
                                        </p:tgtEl>
                                        <p:attrNameLst>
                                          <p:attrName>ppt_x</p:attrName>
                                        </p:attrNameLst>
                                      </p:cBhvr>
                                      <p:tavLst>
                                        <p:tav tm="0">
                                          <p:val>
                                            <p:strVal val="#ppt_x"/>
                                          </p:val>
                                        </p:tav>
                                        <p:tav tm="100000">
                                          <p:val>
                                            <p:strVal val="#ppt_x"/>
                                          </p:val>
                                        </p:tav>
                                      </p:tavLst>
                                    </p:anim>
                                    <p:anim calcmode="lin" valueType="num">
                                      <p:cBhvr additive="base">
                                        <p:cTn id="119" dur="1000" fill="hold"/>
                                        <p:tgtEl>
                                          <p:spTgt spid="3098"/>
                                        </p:tgtEl>
                                        <p:attrNameLst>
                                          <p:attrName>ppt_y</p:attrName>
                                        </p:attrNameLst>
                                      </p:cBhvr>
                                      <p:tavLst>
                                        <p:tav tm="0">
                                          <p:val>
                                            <p:strVal val="1+#ppt_h/2"/>
                                          </p:val>
                                        </p:tav>
                                        <p:tav tm="100000">
                                          <p:val>
                                            <p:strVal val="#ppt_y"/>
                                          </p:val>
                                        </p:tav>
                                      </p:tavLst>
                                    </p:anim>
                                  </p:childTnLst>
                                </p:cTn>
                              </p:par>
                              <p:par>
                                <p:cTn id="120" presetID="2" presetClass="entr" presetSubtype="4" fill="hold" grpId="0" nodeType="withEffect">
                                  <p:stCondLst>
                                    <p:cond delay="0"/>
                                  </p:stCondLst>
                                  <p:childTnLst>
                                    <p:set>
                                      <p:cBhvr>
                                        <p:cTn id="121" dur="1" fill="hold">
                                          <p:stCondLst>
                                            <p:cond delay="0"/>
                                          </p:stCondLst>
                                        </p:cTn>
                                        <p:tgtEl>
                                          <p:spTgt spid="3099"/>
                                        </p:tgtEl>
                                        <p:attrNameLst>
                                          <p:attrName>style.visibility</p:attrName>
                                        </p:attrNameLst>
                                      </p:cBhvr>
                                      <p:to>
                                        <p:strVal val="visible"/>
                                      </p:to>
                                    </p:set>
                                    <p:anim calcmode="lin" valueType="num">
                                      <p:cBhvr additive="base">
                                        <p:cTn id="122" dur="1000" fill="hold"/>
                                        <p:tgtEl>
                                          <p:spTgt spid="3099"/>
                                        </p:tgtEl>
                                        <p:attrNameLst>
                                          <p:attrName>ppt_x</p:attrName>
                                        </p:attrNameLst>
                                      </p:cBhvr>
                                      <p:tavLst>
                                        <p:tav tm="0">
                                          <p:val>
                                            <p:strVal val="#ppt_x"/>
                                          </p:val>
                                        </p:tav>
                                        <p:tav tm="100000">
                                          <p:val>
                                            <p:strVal val="#ppt_x"/>
                                          </p:val>
                                        </p:tav>
                                      </p:tavLst>
                                    </p:anim>
                                    <p:anim calcmode="lin" valueType="num">
                                      <p:cBhvr additive="base">
                                        <p:cTn id="123" dur="1000" fill="hold"/>
                                        <p:tgtEl>
                                          <p:spTgt spid="3099"/>
                                        </p:tgtEl>
                                        <p:attrNameLst>
                                          <p:attrName>ppt_y</p:attrName>
                                        </p:attrNameLst>
                                      </p:cBhvr>
                                      <p:tavLst>
                                        <p:tav tm="0">
                                          <p:val>
                                            <p:strVal val="1+#ppt_h/2"/>
                                          </p:val>
                                        </p:tav>
                                        <p:tav tm="100000">
                                          <p:val>
                                            <p:strVal val="#ppt_y"/>
                                          </p:val>
                                        </p:tav>
                                      </p:tavLst>
                                    </p:anim>
                                  </p:childTnLst>
                                </p:cTn>
                              </p:par>
                              <p:par>
                                <p:cTn id="124" presetID="2" presetClass="entr" presetSubtype="4" fill="hold" grpId="0" nodeType="withEffect">
                                  <p:stCondLst>
                                    <p:cond delay="0"/>
                                  </p:stCondLst>
                                  <p:childTnLst>
                                    <p:set>
                                      <p:cBhvr>
                                        <p:cTn id="125" dur="1" fill="hold">
                                          <p:stCondLst>
                                            <p:cond delay="0"/>
                                          </p:stCondLst>
                                        </p:cTn>
                                        <p:tgtEl>
                                          <p:spTgt spid="3100"/>
                                        </p:tgtEl>
                                        <p:attrNameLst>
                                          <p:attrName>style.visibility</p:attrName>
                                        </p:attrNameLst>
                                      </p:cBhvr>
                                      <p:to>
                                        <p:strVal val="visible"/>
                                      </p:to>
                                    </p:set>
                                    <p:anim calcmode="lin" valueType="num">
                                      <p:cBhvr additive="base">
                                        <p:cTn id="126" dur="1000" fill="hold"/>
                                        <p:tgtEl>
                                          <p:spTgt spid="3100"/>
                                        </p:tgtEl>
                                        <p:attrNameLst>
                                          <p:attrName>ppt_x</p:attrName>
                                        </p:attrNameLst>
                                      </p:cBhvr>
                                      <p:tavLst>
                                        <p:tav tm="0">
                                          <p:val>
                                            <p:strVal val="#ppt_x"/>
                                          </p:val>
                                        </p:tav>
                                        <p:tav tm="100000">
                                          <p:val>
                                            <p:strVal val="#ppt_x"/>
                                          </p:val>
                                        </p:tav>
                                      </p:tavLst>
                                    </p:anim>
                                    <p:anim calcmode="lin" valueType="num">
                                      <p:cBhvr additive="base">
                                        <p:cTn id="127" dur="1000" fill="hold"/>
                                        <p:tgtEl>
                                          <p:spTgt spid="3100"/>
                                        </p:tgtEl>
                                        <p:attrNameLst>
                                          <p:attrName>ppt_y</p:attrName>
                                        </p:attrNameLst>
                                      </p:cBhvr>
                                      <p:tavLst>
                                        <p:tav tm="0">
                                          <p:val>
                                            <p:strVal val="1+#ppt_h/2"/>
                                          </p:val>
                                        </p:tav>
                                        <p:tav tm="100000">
                                          <p:val>
                                            <p:strVal val="#ppt_y"/>
                                          </p:val>
                                        </p:tav>
                                      </p:tavLst>
                                    </p:anim>
                                  </p:childTnLst>
                                </p:cTn>
                              </p:par>
                              <p:par>
                                <p:cTn id="128" presetID="2" presetClass="entr" presetSubtype="4" fill="hold" grpId="0" nodeType="withEffect">
                                  <p:stCondLst>
                                    <p:cond delay="0"/>
                                  </p:stCondLst>
                                  <p:childTnLst>
                                    <p:set>
                                      <p:cBhvr>
                                        <p:cTn id="129" dur="1" fill="hold">
                                          <p:stCondLst>
                                            <p:cond delay="0"/>
                                          </p:stCondLst>
                                        </p:cTn>
                                        <p:tgtEl>
                                          <p:spTgt spid="3101"/>
                                        </p:tgtEl>
                                        <p:attrNameLst>
                                          <p:attrName>style.visibility</p:attrName>
                                        </p:attrNameLst>
                                      </p:cBhvr>
                                      <p:to>
                                        <p:strVal val="visible"/>
                                      </p:to>
                                    </p:set>
                                    <p:anim calcmode="lin" valueType="num">
                                      <p:cBhvr additive="base">
                                        <p:cTn id="130" dur="1000" fill="hold"/>
                                        <p:tgtEl>
                                          <p:spTgt spid="3101"/>
                                        </p:tgtEl>
                                        <p:attrNameLst>
                                          <p:attrName>ppt_x</p:attrName>
                                        </p:attrNameLst>
                                      </p:cBhvr>
                                      <p:tavLst>
                                        <p:tav tm="0">
                                          <p:val>
                                            <p:strVal val="#ppt_x"/>
                                          </p:val>
                                        </p:tav>
                                        <p:tav tm="100000">
                                          <p:val>
                                            <p:strVal val="#ppt_x"/>
                                          </p:val>
                                        </p:tav>
                                      </p:tavLst>
                                    </p:anim>
                                    <p:anim calcmode="lin" valueType="num">
                                      <p:cBhvr additive="base">
                                        <p:cTn id="131" dur="1000" fill="hold"/>
                                        <p:tgtEl>
                                          <p:spTgt spid="3101"/>
                                        </p:tgtEl>
                                        <p:attrNameLst>
                                          <p:attrName>ppt_y</p:attrName>
                                        </p:attrNameLst>
                                      </p:cBhvr>
                                      <p:tavLst>
                                        <p:tav tm="0">
                                          <p:val>
                                            <p:strVal val="1+#ppt_h/2"/>
                                          </p:val>
                                        </p:tav>
                                        <p:tav tm="100000">
                                          <p:val>
                                            <p:strVal val="#ppt_y"/>
                                          </p:val>
                                        </p:tav>
                                      </p:tavLst>
                                    </p:anim>
                                  </p:childTnLst>
                                </p:cTn>
                              </p:par>
                              <p:par>
                                <p:cTn id="132" presetID="2" presetClass="entr" presetSubtype="4" fill="hold" grpId="0" nodeType="withEffect">
                                  <p:stCondLst>
                                    <p:cond delay="0"/>
                                  </p:stCondLst>
                                  <p:childTnLst>
                                    <p:set>
                                      <p:cBhvr>
                                        <p:cTn id="133" dur="1" fill="hold">
                                          <p:stCondLst>
                                            <p:cond delay="0"/>
                                          </p:stCondLst>
                                        </p:cTn>
                                        <p:tgtEl>
                                          <p:spTgt spid="3102"/>
                                        </p:tgtEl>
                                        <p:attrNameLst>
                                          <p:attrName>style.visibility</p:attrName>
                                        </p:attrNameLst>
                                      </p:cBhvr>
                                      <p:to>
                                        <p:strVal val="visible"/>
                                      </p:to>
                                    </p:set>
                                    <p:anim calcmode="lin" valueType="num">
                                      <p:cBhvr additive="base">
                                        <p:cTn id="134" dur="1000" fill="hold"/>
                                        <p:tgtEl>
                                          <p:spTgt spid="3102"/>
                                        </p:tgtEl>
                                        <p:attrNameLst>
                                          <p:attrName>ppt_x</p:attrName>
                                        </p:attrNameLst>
                                      </p:cBhvr>
                                      <p:tavLst>
                                        <p:tav tm="0">
                                          <p:val>
                                            <p:strVal val="#ppt_x"/>
                                          </p:val>
                                        </p:tav>
                                        <p:tav tm="100000">
                                          <p:val>
                                            <p:strVal val="#ppt_x"/>
                                          </p:val>
                                        </p:tav>
                                      </p:tavLst>
                                    </p:anim>
                                    <p:anim calcmode="lin" valueType="num">
                                      <p:cBhvr additive="base">
                                        <p:cTn id="135" dur="1000" fill="hold"/>
                                        <p:tgtEl>
                                          <p:spTgt spid="3102"/>
                                        </p:tgtEl>
                                        <p:attrNameLst>
                                          <p:attrName>ppt_y</p:attrName>
                                        </p:attrNameLst>
                                      </p:cBhvr>
                                      <p:tavLst>
                                        <p:tav tm="0">
                                          <p:val>
                                            <p:strVal val="1+#ppt_h/2"/>
                                          </p:val>
                                        </p:tav>
                                        <p:tav tm="100000">
                                          <p:val>
                                            <p:strVal val="#ppt_y"/>
                                          </p:val>
                                        </p:tav>
                                      </p:tavLst>
                                    </p:anim>
                                  </p:childTnLst>
                                </p:cTn>
                              </p:par>
                              <p:par>
                                <p:cTn id="136" presetID="2" presetClass="entr" presetSubtype="4" fill="hold" grpId="0" nodeType="withEffect">
                                  <p:stCondLst>
                                    <p:cond delay="0"/>
                                  </p:stCondLst>
                                  <p:childTnLst>
                                    <p:set>
                                      <p:cBhvr>
                                        <p:cTn id="137" dur="1" fill="hold">
                                          <p:stCondLst>
                                            <p:cond delay="0"/>
                                          </p:stCondLst>
                                        </p:cTn>
                                        <p:tgtEl>
                                          <p:spTgt spid="3103"/>
                                        </p:tgtEl>
                                        <p:attrNameLst>
                                          <p:attrName>style.visibility</p:attrName>
                                        </p:attrNameLst>
                                      </p:cBhvr>
                                      <p:to>
                                        <p:strVal val="visible"/>
                                      </p:to>
                                    </p:set>
                                    <p:anim calcmode="lin" valueType="num">
                                      <p:cBhvr additive="base">
                                        <p:cTn id="138" dur="1000" fill="hold"/>
                                        <p:tgtEl>
                                          <p:spTgt spid="3103"/>
                                        </p:tgtEl>
                                        <p:attrNameLst>
                                          <p:attrName>ppt_x</p:attrName>
                                        </p:attrNameLst>
                                      </p:cBhvr>
                                      <p:tavLst>
                                        <p:tav tm="0">
                                          <p:val>
                                            <p:strVal val="#ppt_x"/>
                                          </p:val>
                                        </p:tav>
                                        <p:tav tm="100000">
                                          <p:val>
                                            <p:strVal val="#ppt_x"/>
                                          </p:val>
                                        </p:tav>
                                      </p:tavLst>
                                    </p:anim>
                                    <p:anim calcmode="lin" valueType="num">
                                      <p:cBhvr additive="base">
                                        <p:cTn id="139" dur="1000" fill="hold"/>
                                        <p:tgtEl>
                                          <p:spTgt spid="3103"/>
                                        </p:tgtEl>
                                        <p:attrNameLst>
                                          <p:attrName>ppt_y</p:attrName>
                                        </p:attrNameLst>
                                      </p:cBhvr>
                                      <p:tavLst>
                                        <p:tav tm="0">
                                          <p:val>
                                            <p:strVal val="1+#ppt_h/2"/>
                                          </p:val>
                                        </p:tav>
                                        <p:tav tm="100000">
                                          <p:val>
                                            <p:strVal val="#ppt_y"/>
                                          </p:val>
                                        </p:tav>
                                      </p:tavLst>
                                    </p:anim>
                                  </p:childTnLst>
                                </p:cTn>
                              </p:par>
                              <p:par>
                                <p:cTn id="140" presetID="2" presetClass="entr" presetSubtype="4" fill="hold" grpId="0" nodeType="withEffect">
                                  <p:stCondLst>
                                    <p:cond delay="0"/>
                                  </p:stCondLst>
                                  <p:childTnLst>
                                    <p:set>
                                      <p:cBhvr>
                                        <p:cTn id="141" dur="1" fill="hold">
                                          <p:stCondLst>
                                            <p:cond delay="0"/>
                                          </p:stCondLst>
                                        </p:cTn>
                                        <p:tgtEl>
                                          <p:spTgt spid="3104"/>
                                        </p:tgtEl>
                                        <p:attrNameLst>
                                          <p:attrName>style.visibility</p:attrName>
                                        </p:attrNameLst>
                                      </p:cBhvr>
                                      <p:to>
                                        <p:strVal val="visible"/>
                                      </p:to>
                                    </p:set>
                                    <p:anim calcmode="lin" valueType="num">
                                      <p:cBhvr additive="base">
                                        <p:cTn id="142" dur="1000" fill="hold"/>
                                        <p:tgtEl>
                                          <p:spTgt spid="3104"/>
                                        </p:tgtEl>
                                        <p:attrNameLst>
                                          <p:attrName>ppt_x</p:attrName>
                                        </p:attrNameLst>
                                      </p:cBhvr>
                                      <p:tavLst>
                                        <p:tav tm="0">
                                          <p:val>
                                            <p:strVal val="#ppt_x"/>
                                          </p:val>
                                        </p:tav>
                                        <p:tav tm="100000">
                                          <p:val>
                                            <p:strVal val="#ppt_x"/>
                                          </p:val>
                                        </p:tav>
                                      </p:tavLst>
                                    </p:anim>
                                    <p:anim calcmode="lin" valueType="num">
                                      <p:cBhvr additive="base">
                                        <p:cTn id="143" dur="1000" fill="hold"/>
                                        <p:tgtEl>
                                          <p:spTgt spid="3104"/>
                                        </p:tgtEl>
                                        <p:attrNameLst>
                                          <p:attrName>ppt_y</p:attrName>
                                        </p:attrNameLst>
                                      </p:cBhvr>
                                      <p:tavLst>
                                        <p:tav tm="0">
                                          <p:val>
                                            <p:strVal val="1+#ppt_h/2"/>
                                          </p:val>
                                        </p:tav>
                                        <p:tav tm="100000">
                                          <p:val>
                                            <p:strVal val="#ppt_y"/>
                                          </p:val>
                                        </p:tav>
                                      </p:tavLst>
                                    </p:anim>
                                  </p:childTnLst>
                                </p:cTn>
                              </p:par>
                              <p:par>
                                <p:cTn id="144" presetID="2" presetClass="entr" presetSubtype="4" fill="hold" grpId="0" nodeType="withEffect">
                                  <p:stCondLst>
                                    <p:cond delay="0"/>
                                  </p:stCondLst>
                                  <p:childTnLst>
                                    <p:set>
                                      <p:cBhvr>
                                        <p:cTn id="145" dur="1" fill="hold">
                                          <p:stCondLst>
                                            <p:cond delay="0"/>
                                          </p:stCondLst>
                                        </p:cTn>
                                        <p:tgtEl>
                                          <p:spTgt spid="3105"/>
                                        </p:tgtEl>
                                        <p:attrNameLst>
                                          <p:attrName>style.visibility</p:attrName>
                                        </p:attrNameLst>
                                      </p:cBhvr>
                                      <p:to>
                                        <p:strVal val="visible"/>
                                      </p:to>
                                    </p:set>
                                    <p:anim calcmode="lin" valueType="num">
                                      <p:cBhvr additive="base">
                                        <p:cTn id="146" dur="1000" fill="hold"/>
                                        <p:tgtEl>
                                          <p:spTgt spid="3105"/>
                                        </p:tgtEl>
                                        <p:attrNameLst>
                                          <p:attrName>ppt_x</p:attrName>
                                        </p:attrNameLst>
                                      </p:cBhvr>
                                      <p:tavLst>
                                        <p:tav tm="0">
                                          <p:val>
                                            <p:strVal val="#ppt_x"/>
                                          </p:val>
                                        </p:tav>
                                        <p:tav tm="100000">
                                          <p:val>
                                            <p:strVal val="#ppt_x"/>
                                          </p:val>
                                        </p:tav>
                                      </p:tavLst>
                                    </p:anim>
                                    <p:anim calcmode="lin" valueType="num">
                                      <p:cBhvr additive="base">
                                        <p:cTn id="147" dur="1000" fill="hold"/>
                                        <p:tgtEl>
                                          <p:spTgt spid="3105"/>
                                        </p:tgtEl>
                                        <p:attrNameLst>
                                          <p:attrName>ppt_y</p:attrName>
                                        </p:attrNameLst>
                                      </p:cBhvr>
                                      <p:tavLst>
                                        <p:tav tm="0">
                                          <p:val>
                                            <p:strVal val="1+#ppt_h/2"/>
                                          </p:val>
                                        </p:tav>
                                        <p:tav tm="100000">
                                          <p:val>
                                            <p:strVal val="#ppt_y"/>
                                          </p:val>
                                        </p:tav>
                                      </p:tavLst>
                                    </p:anim>
                                  </p:childTnLst>
                                </p:cTn>
                              </p:par>
                              <p:par>
                                <p:cTn id="148" presetID="2" presetClass="entr" presetSubtype="4" fill="hold" grpId="0" nodeType="withEffect">
                                  <p:stCondLst>
                                    <p:cond delay="0"/>
                                  </p:stCondLst>
                                  <p:childTnLst>
                                    <p:set>
                                      <p:cBhvr>
                                        <p:cTn id="149" dur="1" fill="hold">
                                          <p:stCondLst>
                                            <p:cond delay="0"/>
                                          </p:stCondLst>
                                        </p:cTn>
                                        <p:tgtEl>
                                          <p:spTgt spid="3106"/>
                                        </p:tgtEl>
                                        <p:attrNameLst>
                                          <p:attrName>style.visibility</p:attrName>
                                        </p:attrNameLst>
                                      </p:cBhvr>
                                      <p:to>
                                        <p:strVal val="visible"/>
                                      </p:to>
                                    </p:set>
                                    <p:anim calcmode="lin" valueType="num">
                                      <p:cBhvr additive="base">
                                        <p:cTn id="150" dur="1000" fill="hold"/>
                                        <p:tgtEl>
                                          <p:spTgt spid="3106"/>
                                        </p:tgtEl>
                                        <p:attrNameLst>
                                          <p:attrName>ppt_x</p:attrName>
                                        </p:attrNameLst>
                                      </p:cBhvr>
                                      <p:tavLst>
                                        <p:tav tm="0">
                                          <p:val>
                                            <p:strVal val="#ppt_x"/>
                                          </p:val>
                                        </p:tav>
                                        <p:tav tm="100000">
                                          <p:val>
                                            <p:strVal val="#ppt_x"/>
                                          </p:val>
                                        </p:tav>
                                      </p:tavLst>
                                    </p:anim>
                                    <p:anim calcmode="lin" valueType="num">
                                      <p:cBhvr additive="base">
                                        <p:cTn id="151" dur="1000" fill="hold"/>
                                        <p:tgtEl>
                                          <p:spTgt spid="3106"/>
                                        </p:tgtEl>
                                        <p:attrNameLst>
                                          <p:attrName>ppt_y</p:attrName>
                                        </p:attrNameLst>
                                      </p:cBhvr>
                                      <p:tavLst>
                                        <p:tav tm="0">
                                          <p:val>
                                            <p:strVal val="1+#ppt_h/2"/>
                                          </p:val>
                                        </p:tav>
                                        <p:tav tm="100000">
                                          <p:val>
                                            <p:strVal val="#ppt_y"/>
                                          </p:val>
                                        </p:tav>
                                      </p:tavLst>
                                    </p:anim>
                                  </p:childTnLst>
                                </p:cTn>
                              </p:par>
                              <p:par>
                                <p:cTn id="152" presetID="2" presetClass="entr" presetSubtype="4" fill="hold" grpId="0" nodeType="withEffect">
                                  <p:stCondLst>
                                    <p:cond delay="0"/>
                                  </p:stCondLst>
                                  <p:childTnLst>
                                    <p:set>
                                      <p:cBhvr>
                                        <p:cTn id="153" dur="1" fill="hold">
                                          <p:stCondLst>
                                            <p:cond delay="0"/>
                                          </p:stCondLst>
                                        </p:cTn>
                                        <p:tgtEl>
                                          <p:spTgt spid="3107"/>
                                        </p:tgtEl>
                                        <p:attrNameLst>
                                          <p:attrName>style.visibility</p:attrName>
                                        </p:attrNameLst>
                                      </p:cBhvr>
                                      <p:to>
                                        <p:strVal val="visible"/>
                                      </p:to>
                                    </p:set>
                                    <p:anim calcmode="lin" valueType="num">
                                      <p:cBhvr additive="base">
                                        <p:cTn id="154" dur="1000" fill="hold"/>
                                        <p:tgtEl>
                                          <p:spTgt spid="3107"/>
                                        </p:tgtEl>
                                        <p:attrNameLst>
                                          <p:attrName>ppt_x</p:attrName>
                                        </p:attrNameLst>
                                      </p:cBhvr>
                                      <p:tavLst>
                                        <p:tav tm="0">
                                          <p:val>
                                            <p:strVal val="#ppt_x"/>
                                          </p:val>
                                        </p:tav>
                                        <p:tav tm="100000">
                                          <p:val>
                                            <p:strVal val="#ppt_x"/>
                                          </p:val>
                                        </p:tav>
                                      </p:tavLst>
                                    </p:anim>
                                    <p:anim calcmode="lin" valueType="num">
                                      <p:cBhvr additive="base">
                                        <p:cTn id="155" dur="1000" fill="hold"/>
                                        <p:tgtEl>
                                          <p:spTgt spid="3107"/>
                                        </p:tgtEl>
                                        <p:attrNameLst>
                                          <p:attrName>ppt_y</p:attrName>
                                        </p:attrNameLst>
                                      </p:cBhvr>
                                      <p:tavLst>
                                        <p:tav tm="0">
                                          <p:val>
                                            <p:strVal val="1+#ppt_h/2"/>
                                          </p:val>
                                        </p:tav>
                                        <p:tav tm="100000">
                                          <p:val>
                                            <p:strVal val="#ppt_y"/>
                                          </p:val>
                                        </p:tav>
                                      </p:tavLst>
                                    </p:anim>
                                  </p:childTnLst>
                                </p:cTn>
                              </p:par>
                              <p:par>
                                <p:cTn id="156" presetID="2" presetClass="entr" presetSubtype="4" fill="hold" grpId="0" nodeType="withEffect">
                                  <p:stCondLst>
                                    <p:cond delay="0"/>
                                  </p:stCondLst>
                                  <p:childTnLst>
                                    <p:set>
                                      <p:cBhvr>
                                        <p:cTn id="157" dur="1" fill="hold">
                                          <p:stCondLst>
                                            <p:cond delay="0"/>
                                          </p:stCondLst>
                                        </p:cTn>
                                        <p:tgtEl>
                                          <p:spTgt spid="3108"/>
                                        </p:tgtEl>
                                        <p:attrNameLst>
                                          <p:attrName>style.visibility</p:attrName>
                                        </p:attrNameLst>
                                      </p:cBhvr>
                                      <p:to>
                                        <p:strVal val="visible"/>
                                      </p:to>
                                    </p:set>
                                    <p:anim calcmode="lin" valueType="num">
                                      <p:cBhvr additive="base">
                                        <p:cTn id="158" dur="1000" fill="hold"/>
                                        <p:tgtEl>
                                          <p:spTgt spid="3108"/>
                                        </p:tgtEl>
                                        <p:attrNameLst>
                                          <p:attrName>ppt_x</p:attrName>
                                        </p:attrNameLst>
                                      </p:cBhvr>
                                      <p:tavLst>
                                        <p:tav tm="0">
                                          <p:val>
                                            <p:strVal val="#ppt_x"/>
                                          </p:val>
                                        </p:tav>
                                        <p:tav tm="100000">
                                          <p:val>
                                            <p:strVal val="#ppt_x"/>
                                          </p:val>
                                        </p:tav>
                                      </p:tavLst>
                                    </p:anim>
                                    <p:anim calcmode="lin" valueType="num">
                                      <p:cBhvr additive="base">
                                        <p:cTn id="159" dur="1000" fill="hold"/>
                                        <p:tgtEl>
                                          <p:spTgt spid="3108"/>
                                        </p:tgtEl>
                                        <p:attrNameLst>
                                          <p:attrName>ppt_y</p:attrName>
                                        </p:attrNameLst>
                                      </p:cBhvr>
                                      <p:tavLst>
                                        <p:tav tm="0">
                                          <p:val>
                                            <p:strVal val="1+#ppt_h/2"/>
                                          </p:val>
                                        </p:tav>
                                        <p:tav tm="100000">
                                          <p:val>
                                            <p:strVal val="#ppt_y"/>
                                          </p:val>
                                        </p:tav>
                                      </p:tavLst>
                                    </p:anim>
                                  </p:childTnLst>
                                </p:cTn>
                              </p:par>
                              <p:par>
                                <p:cTn id="160" presetID="2" presetClass="entr" presetSubtype="4" fill="hold" grpId="0" nodeType="withEffect">
                                  <p:stCondLst>
                                    <p:cond delay="0"/>
                                  </p:stCondLst>
                                  <p:childTnLst>
                                    <p:set>
                                      <p:cBhvr>
                                        <p:cTn id="161" dur="1" fill="hold">
                                          <p:stCondLst>
                                            <p:cond delay="0"/>
                                          </p:stCondLst>
                                        </p:cTn>
                                        <p:tgtEl>
                                          <p:spTgt spid="3109"/>
                                        </p:tgtEl>
                                        <p:attrNameLst>
                                          <p:attrName>style.visibility</p:attrName>
                                        </p:attrNameLst>
                                      </p:cBhvr>
                                      <p:to>
                                        <p:strVal val="visible"/>
                                      </p:to>
                                    </p:set>
                                    <p:anim calcmode="lin" valueType="num">
                                      <p:cBhvr additive="base">
                                        <p:cTn id="162" dur="1000" fill="hold"/>
                                        <p:tgtEl>
                                          <p:spTgt spid="3109"/>
                                        </p:tgtEl>
                                        <p:attrNameLst>
                                          <p:attrName>ppt_x</p:attrName>
                                        </p:attrNameLst>
                                      </p:cBhvr>
                                      <p:tavLst>
                                        <p:tav tm="0">
                                          <p:val>
                                            <p:strVal val="#ppt_x"/>
                                          </p:val>
                                        </p:tav>
                                        <p:tav tm="100000">
                                          <p:val>
                                            <p:strVal val="#ppt_x"/>
                                          </p:val>
                                        </p:tav>
                                      </p:tavLst>
                                    </p:anim>
                                    <p:anim calcmode="lin" valueType="num">
                                      <p:cBhvr additive="base">
                                        <p:cTn id="163" dur="1000" fill="hold"/>
                                        <p:tgtEl>
                                          <p:spTgt spid="3109"/>
                                        </p:tgtEl>
                                        <p:attrNameLst>
                                          <p:attrName>ppt_y</p:attrName>
                                        </p:attrNameLst>
                                      </p:cBhvr>
                                      <p:tavLst>
                                        <p:tav tm="0">
                                          <p:val>
                                            <p:strVal val="1+#ppt_h/2"/>
                                          </p:val>
                                        </p:tav>
                                        <p:tav tm="100000">
                                          <p:val>
                                            <p:strVal val="#ppt_y"/>
                                          </p:val>
                                        </p:tav>
                                      </p:tavLst>
                                    </p:anim>
                                  </p:childTnLst>
                                </p:cTn>
                              </p:par>
                              <p:par>
                                <p:cTn id="164" presetID="2" presetClass="entr" presetSubtype="4" fill="hold" grpId="0" nodeType="withEffect">
                                  <p:stCondLst>
                                    <p:cond delay="0"/>
                                  </p:stCondLst>
                                  <p:childTnLst>
                                    <p:set>
                                      <p:cBhvr>
                                        <p:cTn id="165" dur="1" fill="hold">
                                          <p:stCondLst>
                                            <p:cond delay="0"/>
                                          </p:stCondLst>
                                        </p:cTn>
                                        <p:tgtEl>
                                          <p:spTgt spid="3110"/>
                                        </p:tgtEl>
                                        <p:attrNameLst>
                                          <p:attrName>style.visibility</p:attrName>
                                        </p:attrNameLst>
                                      </p:cBhvr>
                                      <p:to>
                                        <p:strVal val="visible"/>
                                      </p:to>
                                    </p:set>
                                    <p:anim calcmode="lin" valueType="num">
                                      <p:cBhvr additive="base">
                                        <p:cTn id="166" dur="1000" fill="hold"/>
                                        <p:tgtEl>
                                          <p:spTgt spid="3110"/>
                                        </p:tgtEl>
                                        <p:attrNameLst>
                                          <p:attrName>ppt_x</p:attrName>
                                        </p:attrNameLst>
                                      </p:cBhvr>
                                      <p:tavLst>
                                        <p:tav tm="0">
                                          <p:val>
                                            <p:strVal val="#ppt_x"/>
                                          </p:val>
                                        </p:tav>
                                        <p:tav tm="100000">
                                          <p:val>
                                            <p:strVal val="#ppt_x"/>
                                          </p:val>
                                        </p:tav>
                                      </p:tavLst>
                                    </p:anim>
                                    <p:anim calcmode="lin" valueType="num">
                                      <p:cBhvr additive="base">
                                        <p:cTn id="167" dur="1000" fill="hold"/>
                                        <p:tgtEl>
                                          <p:spTgt spid="3110"/>
                                        </p:tgtEl>
                                        <p:attrNameLst>
                                          <p:attrName>ppt_y</p:attrName>
                                        </p:attrNameLst>
                                      </p:cBhvr>
                                      <p:tavLst>
                                        <p:tav tm="0">
                                          <p:val>
                                            <p:strVal val="1+#ppt_h/2"/>
                                          </p:val>
                                        </p:tav>
                                        <p:tav tm="100000">
                                          <p:val>
                                            <p:strVal val="#ppt_y"/>
                                          </p:val>
                                        </p:tav>
                                      </p:tavLst>
                                    </p:anim>
                                  </p:childTnLst>
                                </p:cTn>
                              </p:par>
                              <p:par>
                                <p:cTn id="168" presetID="2" presetClass="entr" presetSubtype="4" fill="hold" grpId="0" nodeType="withEffect">
                                  <p:stCondLst>
                                    <p:cond delay="0"/>
                                  </p:stCondLst>
                                  <p:childTnLst>
                                    <p:set>
                                      <p:cBhvr>
                                        <p:cTn id="169" dur="1" fill="hold">
                                          <p:stCondLst>
                                            <p:cond delay="0"/>
                                          </p:stCondLst>
                                        </p:cTn>
                                        <p:tgtEl>
                                          <p:spTgt spid="3111"/>
                                        </p:tgtEl>
                                        <p:attrNameLst>
                                          <p:attrName>style.visibility</p:attrName>
                                        </p:attrNameLst>
                                      </p:cBhvr>
                                      <p:to>
                                        <p:strVal val="visible"/>
                                      </p:to>
                                    </p:set>
                                    <p:anim calcmode="lin" valueType="num">
                                      <p:cBhvr additive="base">
                                        <p:cTn id="170" dur="1000" fill="hold"/>
                                        <p:tgtEl>
                                          <p:spTgt spid="3111"/>
                                        </p:tgtEl>
                                        <p:attrNameLst>
                                          <p:attrName>ppt_x</p:attrName>
                                        </p:attrNameLst>
                                      </p:cBhvr>
                                      <p:tavLst>
                                        <p:tav tm="0">
                                          <p:val>
                                            <p:strVal val="#ppt_x"/>
                                          </p:val>
                                        </p:tav>
                                        <p:tav tm="100000">
                                          <p:val>
                                            <p:strVal val="#ppt_x"/>
                                          </p:val>
                                        </p:tav>
                                      </p:tavLst>
                                    </p:anim>
                                    <p:anim calcmode="lin" valueType="num">
                                      <p:cBhvr additive="base">
                                        <p:cTn id="171" dur="1000" fill="hold"/>
                                        <p:tgtEl>
                                          <p:spTgt spid="3111"/>
                                        </p:tgtEl>
                                        <p:attrNameLst>
                                          <p:attrName>ppt_y</p:attrName>
                                        </p:attrNameLst>
                                      </p:cBhvr>
                                      <p:tavLst>
                                        <p:tav tm="0">
                                          <p:val>
                                            <p:strVal val="1+#ppt_h/2"/>
                                          </p:val>
                                        </p:tav>
                                        <p:tav tm="100000">
                                          <p:val>
                                            <p:strVal val="#ppt_y"/>
                                          </p:val>
                                        </p:tav>
                                      </p:tavLst>
                                    </p:anim>
                                  </p:childTnLst>
                                </p:cTn>
                              </p:par>
                              <p:par>
                                <p:cTn id="172" presetID="2" presetClass="entr" presetSubtype="4" fill="hold" grpId="0" nodeType="withEffect">
                                  <p:stCondLst>
                                    <p:cond delay="0"/>
                                  </p:stCondLst>
                                  <p:childTnLst>
                                    <p:set>
                                      <p:cBhvr>
                                        <p:cTn id="173" dur="1" fill="hold">
                                          <p:stCondLst>
                                            <p:cond delay="0"/>
                                          </p:stCondLst>
                                        </p:cTn>
                                        <p:tgtEl>
                                          <p:spTgt spid="3112"/>
                                        </p:tgtEl>
                                        <p:attrNameLst>
                                          <p:attrName>style.visibility</p:attrName>
                                        </p:attrNameLst>
                                      </p:cBhvr>
                                      <p:to>
                                        <p:strVal val="visible"/>
                                      </p:to>
                                    </p:set>
                                    <p:anim calcmode="lin" valueType="num">
                                      <p:cBhvr additive="base">
                                        <p:cTn id="174" dur="1000" fill="hold"/>
                                        <p:tgtEl>
                                          <p:spTgt spid="3112"/>
                                        </p:tgtEl>
                                        <p:attrNameLst>
                                          <p:attrName>ppt_x</p:attrName>
                                        </p:attrNameLst>
                                      </p:cBhvr>
                                      <p:tavLst>
                                        <p:tav tm="0">
                                          <p:val>
                                            <p:strVal val="#ppt_x"/>
                                          </p:val>
                                        </p:tav>
                                        <p:tav tm="100000">
                                          <p:val>
                                            <p:strVal val="#ppt_x"/>
                                          </p:val>
                                        </p:tav>
                                      </p:tavLst>
                                    </p:anim>
                                    <p:anim calcmode="lin" valueType="num">
                                      <p:cBhvr additive="base">
                                        <p:cTn id="175" dur="1000" fill="hold"/>
                                        <p:tgtEl>
                                          <p:spTgt spid="3112"/>
                                        </p:tgtEl>
                                        <p:attrNameLst>
                                          <p:attrName>ppt_y</p:attrName>
                                        </p:attrNameLst>
                                      </p:cBhvr>
                                      <p:tavLst>
                                        <p:tav tm="0">
                                          <p:val>
                                            <p:strVal val="1+#ppt_h/2"/>
                                          </p:val>
                                        </p:tav>
                                        <p:tav tm="100000">
                                          <p:val>
                                            <p:strVal val="#ppt_y"/>
                                          </p:val>
                                        </p:tav>
                                      </p:tavLst>
                                    </p:anim>
                                  </p:childTnLst>
                                </p:cTn>
                              </p:par>
                              <p:par>
                                <p:cTn id="176" presetID="2" presetClass="entr" presetSubtype="4" fill="hold" grpId="0" nodeType="withEffect">
                                  <p:stCondLst>
                                    <p:cond delay="0"/>
                                  </p:stCondLst>
                                  <p:childTnLst>
                                    <p:set>
                                      <p:cBhvr>
                                        <p:cTn id="177" dur="1" fill="hold">
                                          <p:stCondLst>
                                            <p:cond delay="0"/>
                                          </p:stCondLst>
                                        </p:cTn>
                                        <p:tgtEl>
                                          <p:spTgt spid="3113"/>
                                        </p:tgtEl>
                                        <p:attrNameLst>
                                          <p:attrName>style.visibility</p:attrName>
                                        </p:attrNameLst>
                                      </p:cBhvr>
                                      <p:to>
                                        <p:strVal val="visible"/>
                                      </p:to>
                                    </p:set>
                                    <p:anim calcmode="lin" valueType="num">
                                      <p:cBhvr additive="base">
                                        <p:cTn id="178" dur="1000" fill="hold"/>
                                        <p:tgtEl>
                                          <p:spTgt spid="3113"/>
                                        </p:tgtEl>
                                        <p:attrNameLst>
                                          <p:attrName>ppt_x</p:attrName>
                                        </p:attrNameLst>
                                      </p:cBhvr>
                                      <p:tavLst>
                                        <p:tav tm="0">
                                          <p:val>
                                            <p:strVal val="#ppt_x"/>
                                          </p:val>
                                        </p:tav>
                                        <p:tav tm="100000">
                                          <p:val>
                                            <p:strVal val="#ppt_x"/>
                                          </p:val>
                                        </p:tav>
                                      </p:tavLst>
                                    </p:anim>
                                    <p:anim calcmode="lin" valueType="num">
                                      <p:cBhvr additive="base">
                                        <p:cTn id="179" dur="1000" fill="hold"/>
                                        <p:tgtEl>
                                          <p:spTgt spid="3113"/>
                                        </p:tgtEl>
                                        <p:attrNameLst>
                                          <p:attrName>ppt_y</p:attrName>
                                        </p:attrNameLst>
                                      </p:cBhvr>
                                      <p:tavLst>
                                        <p:tav tm="0">
                                          <p:val>
                                            <p:strVal val="1+#ppt_h/2"/>
                                          </p:val>
                                        </p:tav>
                                        <p:tav tm="100000">
                                          <p:val>
                                            <p:strVal val="#ppt_y"/>
                                          </p:val>
                                        </p:tav>
                                      </p:tavLst>
                                    </p:anim>
                                  </p:childTnLst>
                                </p:cTn>
                              </p:par>
                              <p:par>
                                <p:cTn id="180" presetID="2" presetClass="entr" presetSubtype="4" fill="hold" grpId="0" nodeType="withEffect">
                                  <p:stCondLst>
                                    <p:cond delay="0"/>
                                  </p:stCondLst>
                                  <p:childTnLst>
                                    <p:set>
                                      <p:cBhvr>
                                        <p:cTn id="181" dur="1" fill="hold">
                                          <p:stCondLst>
                                            <p:cond delay="0"/>
                                          </p:stCondLst>
                                        </p:cTn>
                                        <p:tgtEl>
                                          <p:spTgt spid="3114"/>
                                        </p:tgtEl>
                                        <p:attrNameLst>
                                          <p:attrName>style.visibility</p:attrName>
                                        </p:attrNameLst>
                                      </p:cBhvr>
                                      <p:to>
                                        <p:strVal val="visible"/>
                                      </p:to>
                                    </p:set>
                                    <p:anim calcmode="lin" valueType="num">
                                      <p:cBhvr additive="base">
                                        <p:cTn id="182" dur="1000" fill="hold"/>
                                        <p:tgtEl>
                                          <p:spTgt spid="3114"/>
                                        </p:tgtEl>
                                        <p:attrNameLst>
                                          <p:attrName>ppt_x</p:attrName>
                                        </p:attrNameLst>
                                      </p:cBhvr>
                                      <p:tavLst>
                                        <p:tav tm="0">
                                          <p:val>
                                            <p:strVal val="#ppt_x"/>
                                          </p:val>
                                        </p:tav>
                                        <p:tav tm="100000">
                                          <p:val>
                                            <p:strVal val="#ppt_x"/>
                                          </p:val>
                                        </p:tav>
                                      </p:tavLst>
                                    </p:anim>
                                    <p:anim calcmode="lin" valueType="num">
                                      <p:cBhvr additive="base">
                                        <p:cTn id="183" dur="1000" fill="hold"/>
                                        <p:tgtEl>
                                          <p:spTgt spid="3114"/>
                                        </p:tgtEl>
                                        <p:attrNameLst>
                                          <p:attrName>ppt_y</p:attrName>
                                        </p:attrNameLst>
                                      </p:cBhvr>
                                      <p:tavLst>
                                        <p:tav tm="0">
                                          <p:val>
                                            <p:strVal val="1+#ppt_h/2"/>
                                          </p:val>
                                        </p:tav>
                                        <p:tav tm="100000">
                                          <p:val>
                                            <p:strVal val="#ppt_y"/>
                                          </p:val>
                                        </p:tav>
                                      </p:tavLst>
                                    </p:anim>
                                  </p:childTnLst>
                                </p:cTn>
                              </p:par>
                              <p:par>
                                <p:cTn id="184" presetID="2" presetClass="entr" presetSubtype="4" fill="hold" grpId="0" nodeType="withEffect">
                                  <p:stCondLst>
                                    <p:cond delay="0"/>
                                  </p:stCondLst>
                                  <p:childTnLst>
                                    <p:set>
                                      <p:cBhvr>
                                        <p:cTn id="185" dur="1" fill="hold">
                                          <p:stCondLst>
                                            <p:cond delay="0"/>
                                          </p:stCondLst>
                                        </p:cTn>
                                        <p:tgtEl>
                                          <p:spTgt spid="3115"/>
                                        </p:tgtEl>
                                        <p:attrNameLst>
                                          <p:attrName>style.visibility</p:attrName>
                                        </p:attrNameLst>
                                      </p:cBhvr>
                                      <p:to>
                                        <p:strVal val="visible"/>
                                      </p:to>
                                    </p:set>
                                    <p:anim calcmode="lin" valueType="num">
                                      <p:cBhvr additive="base">
                                        <p:cTn id="186" dur="1000" fill="hold"/>
                                        <p:tgtEl>
                                          <p:spTgt spid="3115"/>
                                        </p:tgtEl>
                                        <p:attrNameLst>
                                          <p:attrName>ppt_x</p:attrName>
                                        </p:attrNameLst>
                                      </p:cBhvr>
                                      <p:tavLst>
                                        <p:tav tm="0">
                                          <p:val>
                                            <p:strVal val="#ppt_x"/>
                                          </p:val>
                                        </p:tav>
                                        <p:tav tm="100000">
                                          <p:val>
                                            <p:strVal val="#ppt_x"/>
                                          </p:val>
                                        </p:tav>
                                      </p:tavLst>
                                    </p:anim>
                                    <p:anim calcmode="lin" valueType="num">
                                      <p:cBhvr additive="base">
                                        <p:cTn id="187" dur="1000" fill="hold"/>
                                        <p:tgtEl>
                                          <p:spTgt spid="3115"/>
                                        </p:tgtEl>
                                        <p:attrNameLst>
                                          <p:attrName>ppt_y</p:attrName>
                                        </p:attrNameLst>
                                      </p:cBhvr>
                                      <p:tavLst>
                                        <p:tav tm="0">
                                          <p:val>
                                            <p:strVal val="1+#ppt_h/2"/>
                                          </p:val>
                                        </p:tav>
                                        <p:tav tm="100000">
                                          <p:val>
                                            <p:strVal val="#ppt_y"/>
                                          </p:val>
                                        </p:tav>
                                      </p:tavLst>
                                    </p:anim>
                                  </p:childTnLst>
                                </p:cTn>
                              </p:par>
                              <p:par>
                                <p:cTn id="188" presetID="2" presetClass="entr" presetSubtype="4" fill="hold" grpId="0" nodeType="withEffect">
                                  <p:stCondLst>
                                    <p:cond delay="0"/>
                                  </p:stCondLst>
                                  <p:childTnLst>
                                    <p:set>
                                      <p:cBhvr>
                                        <p:cTn id="189" dur="1" fill="hold">
                                          <p:stCondLst>
                                            <p:cond delay="0"/>
                                          </p:stCondLst>
                                        </p:cTn>
                                        <p:tgtEl>
                                          <p:spTgt spid="3116"/>
                                        </p:tgtEl>
                                        <p:attrNameLst>
                                          <p:attrName>style.visibility</p:attrName>
                                        </p:attrNameLst>
                                      </p:cBhvr>
                                      <p:to>
                                        <p:strVal val="visible"/>
                                      </p:to>
                                    </p:set>
                                    <p:anim calcmode="lin" valueType="num">
                                      <p:cBhvr additive="base">
                                        <p:cTn id="190" dur="1000" fill="hold"/>
                                        <p:tgtEl>
                                          <p:spTgt spid="3116"/>
                                        </p:tgtEl>
                                        <p:attrNameLst>
                                          <p:attrName>ppt_x</p:attrName>
                                        </p:attrNameLst>
                                      </p:cBhvr>
                                      <p:tavLst>
                                        <p:tav tm="0">
                                          <p:val>
                                            <p:strVal val="#ppt_x"/>
                                          </p:val>
                                        </p:tav>
                                        <p:tav tm="100000">
                                          <p:val>
                                            <p:strVal val="#ppt_x"/>
                                          </p:val>
                                        </p:tav>
                                      </p:tavLst>
                                    </p:anim>
                                    <p:anim calcmode="lin" valueType="num">
                                      <p:cBhvr additive="base">
                                        <p:cTn id="191" dur="1000" fill="hold"/>
                                        <p:tgtEl>
                                          <p:spTgt spid="3116"/>
                                        </p:tgtEl>
                                        <p:attrNameLst>
                                          <p:attrName>ppt_y</p:attrName>
                                        </p:attrNameLst>
                                      </p:cBhvr>
                                      <p:tavLst>
                                        <p:tav tm="0">
                                          <p:val>
                                            <p:strVal val="1+#ppt_h/2"/>
                                          </p:val>
                                        </p:tav>
                                        <p:tav tm="100000">
                                          <p:val>
                                            <p:strVal val="#ppt_y"/>
                                          </p:val>
                                        </p:tav>
                                      </p:tavLst>
                                    </p:anim>
                                  </p:childTnLst>
                                </p:cTn>
                              </p:par>
                              <p:par>
                                <p:cTn id="192" presetID="2" presetClass="entr" presetSubtype="4" fill="hold" grpId="0" nodeType="withEffect">
                                  <p:stCondLst>
                                    <p:cond delay="0"/>
                                  </p:stCondLst>
                                  <p:childTnLst>
                                    <p:set>
                                      <p:cBhvr>
                                        <p:cTn id="193" dur="1" fill="hold">
                                          <p:stCondLst>
                                            <p:cond delay="0"/>
                                          </p:stCondLst>
                                        </p:cTn>
                                        <p:tgtEl>
                                          <p:spTgt spid="3117"/>
                                        </p:tgtEl>
                                        <p:attrNameLst>
                                          <p:attrName>style.visibility</p:attrName>
                                        </p:attrNameLst>
                                      </p:cBhvr>
                                      <p:to>
                                        <p:strVal val="visible"/>
                                      </p:to>
                                    </p:set>
                                    <p:anim calcmode="lin" valueType="num">
                                      <p:cBhvr additive="base">
                                        <p:cTn id="194" dur="1000" fill="hold"/>
                                        <p:tgtEl>
                                          <p:spTgt spid="3117"/>
                                        </p:tgtEl>
                                        <p:attrNameLst>
                                          <p:attrName>ppt_x</p:attrName>
                                        </p:attrNameLst>
                                      </p:cBhvr>
                                      <p:tavLst>
                                        <p:tav tm="0">
                                          <p:val>
                                            <p:strVal val="#ppt_x"/>
                                          </p:val>
                                        </p:tav>
                                        <p:tav tm="100000">
                                          <p:val>
                                            <p:strVal val="#ppt_x"/>
                                          </p:val>
                                        </p:tav>
                                      </p:tavLst>
                                    </p:anim>
                                    <p:anim calcmode="lin" valueType="num">
                                      <p:cBhvr additive="base">
                                        <p:cTn id="195" dur="1000" fill="hold"/>
                                        <p:tgtEl>
                                          <p:spTgt spid="3117"/>
                                        </p:tgtEl>
                                        <p:attrNameLst>
                                          <p:attrName>ppt_y</p:attrName>
                                        </p:attrNameLst>
                                      </p:cBhvr>
                                      <p:tavLst>
                                        <p:tav tm="0">
                                          <p:val>
                                            <p:strVal val="1+#ppt_h/2"/>
                                          </p:val>
                                        </p:tav>
                                        <p:tav tm="100000">
                                          <p:val>
                                            <p:strVal val="#ppt_y"/>
                                          </p:val>
                                        </p:tav>
                                      </p:tavLst>
                                    </p:anim>
                                  </p:childTnLst>
                                </p:cTn>
                              </p:par>
                              <p:par>
                                <p:cTn id="196" presetID="2" presetClass="entr" presetSubtype="4" fill="hold" grpId="0" nodeType="withEffect">
                                  <p:stCondLst>
                                    <p:cond delay="0"/>
                                  </p:stCondLst>
                                  <p:childTnLst>
                                    <p:set>
                                      <p:cBhvr>
                                        <p:cTn id="197" dur="1" fill="hold">
                                          <p:stCondLst>
                                            <p:cond delay="0"/>
                                          </p:stCondLst>
                                        </p:cTn>
                                        <p:tgtEl>
                                          <p:spTgt spid="3118"/>
                                        </p:tgtEl>
                                        <p:attrNameLst>
                                          <p:attrName>style.visibility</p:attrName>
                                        </p:attrNameLst>
                                      </p:cBhvr>
                                      <p:to>
                                        <p:strVal val="visible"/>
                                      </p:to>
                                    </p:set>
                                    <p:anim calcmode="lin" valueType="num">
                                      <p:cBhvr additive="base">
                                        <p:cTn id="198" dur="1000" fill="hold"/>
                                        <p:tgtEl>
                                          <p:spTgt spid="3118"/>
                                        </p:tgtEl>
                                        <p:attrNameLst>
                                          <p:attrName>ppt_x</p:attrName>
                                        </p:attrNameLst>
                                      </p:cBhvr>
                                      <p:tavLst>
                                        <p:tav tm="0">
                                          <p:val>
                                            <p:strVal val="#ppt_x"/>
                                          </p:val>
                                        </p:tav>
                                        <p:tav tm="100000">
                                          <p:val>
                                            <p:strVal val="#ppt_x"/>
                                          </p:val>
                                        </p:tav>
                                      </p:tavLst>
                                    </p:anim>
                                    <p:anim calcmode="lin" valueType="num">
                                      <p:cBhvr additive="base">
                                        <p:cTn id="199" dur="1000" fill="hold"/>
                                        <p:tgtEl>
                                          <p:spTgt spid="3118"/>
                                        </p:tgtEl>
                                        <p:attrNameLst>
                                          <p:attrName>ppt_y</p:attrName>
                                        </p:attrNameLst>
                                      </p:cBhvr>
                                      <p:tavLst>
                                        <p:tav tm="0">
                                          <p:val>
                                            <p:strVal val="1+#ppt_h/2"/>
                                          </p:val>
                                        </p:tav>
                                        <p:tav tm="100000">
                                          <p:val>
                                            <p:strVal val="#ppt_y"/>
                                          </p:val>
                                        </p:tav>
                                      </p:tavLst>
                                    </p:anim>
                                  </p:childTnLst>
                                </p:cTn>
                              </p:par>
                              <p:par>
                                <p:cTn id="200" presetID="2" presetClass="entr" presetSubtype="4" fill="hold" grpId="0" nodeType="withEffect">
                                  <p:stCondLst>
                                    <p:cond delay="0"/>
                                  </p:stCondLst>
                                  <p:childTnLst>
                                    <p:set>
                                      <p:cBhvr>
                                        <p:cTn id="201" dur="1" fill="hold">
                                          <p:stCondLst>
                                            <p:cond delay="0"/>
                                          </p:stCondLst>
                                        </p:cTn>
                                        <p:tgtEl>
                                          <p:spTgt spid="3119"/>
                                        </p:tgtEl>
                                        <p:attrNameLst>
                                          <p:attrName>style.visibility</p:attrName>
                                        </p:attrNameLst>
                                      </p:cBhvr>
                                      <p:to>
                                        <p:strVal val="visible"/>
                                      </p:to>
                                    </p:set>
                                    <p:anim calcmode="lin" valueType="num">
                                      <p:cBhvr additive="base">
                                        <p:cTn id="202" dur="1000" fill="hold"/>
                                        <p:tgtEl>
                                          <p:spTgt spid="3119"/>
                                        </p:tgtEl>
                                        <p:attrNameLst>
                                          <p:attrName>ppt_x</p:attrName>
                                        </p:attrNameLst>
                                      </p:cBhvr>
                                      <p:tavLst>
                                        <p:tav tm="0">
                                          <p:val>
                                            <p:strVal val="#ppt_x"/>
                                          </p:val>
                                        </p:tav>
                                        <p:tav tm="100000">
                                          <p:val>
                                            <p:strVal val="#ppt_x"/>
                                          </p:val>
                                        </p:tav>
                                      </p:tavLst>
                                    </p:anim>
                                    <p:anim calcmode="lin" valueType="num">
                                      <p:cBhvr additive="base">
                                        <p:cTn id="203" dur="1000" fill="hold"/>
                                        <p:tgtEl>
                                          <p:spTgt spid="3119"/>
                                        </p:tgtEl>
                                        <p:attrNameLst>
                                          <p:attrName>ppt_y</p:attrName>
                                        </p:attrNameLst>
                                      </p:cBhvr>
                                      <p:tavLst>
                                        <p:tav tm="0">
                                          <p:val>
                                            <p:strVal val="1+#ppt_h/2"/>
                                          </p:val>
                                        </p:tav>
                                        <p:tav tm="100000">
                                          <p:val>
                                            <p:strVal val="#ppt_y"/>
                                          </p:val>
                                        </p:tav>
                                      </p:tavLst>
                                    </p:anim>
                                  </p:childTnLst>
                                </p:cTn>
                              </p:par>
                              <p:par>
                                <p:cTn id="204" presetID="2" presetClass="entr" presetSubtype="4" fill="hold" grpId="0" nodeType="withEffect">
                                  <p:stCondLst>
                                    <p:cond delay="0"/>
                                  </p:stCondLst>
                                  <p:childTnLst>
                                    <p:set>
                                      <p:cBhvr>
                                        <p:cTn id="205" dur="1" fill="hold">
                                          <p:stCondLst>
                                            <p:cond delay="0"/>
                                          </p:stCondLst>
                                        </p:cTn>
                                        <p:tgtEl>
                                          <p:spTgt spid="3120"/>
                                        </p:tgtEl>
                                        <p:attrNameLst>
                                          <p:attrName>style.visibility</p:attrName>
                                        </p:attrNameLst>
                                      </p:cBhvr>
                                      <p:to>
                                        <p:strVal val="visible"/>
                                      </p:to>
                                    </p:set>
                                    <p:anim calcmode="lin" valueType="num">
                                      <p:cBhvr additive="base">
                                        <p:cTn id="206" dur="1000" fill="hold"/>
                                        <p:tgtEl>
                                          <p:spTgt spid="3120"/>
                                        </p:tgtEl>
                                        <p:attrNameLst>
                                          <p:attrName>ppt_x</p:attrName>
                                        </p:attrNameLst>
                                      </p:cBhvr>
                                      <p:tavLst>
                                        <p:tav tm="0">
                                          <p:val>
                                            <p:strVal val="#ppt_x"/>
                                          </p:val>
                                        </p:tav>
                                        <p:tav tm="100000">
                                          <p:val>
                                            <p:strVal val="#ppt_x"/>
                                          </p:val>
                                        </p:tav>
                                      </p:tavLst>
                                    </p:anim>
                                    <p:anim calcmode="lin" valueType="num">
                                      <p:cBhvr additive="base">
                                        <p:cTn id="207" dur="1000" fill="hold"/>
                                        <p:tgtEl>
                                          <p:spTgt spid="3120"/>
                                        </p:tgtEl>
                                        <p:attrNameLst>
                                          <p:attrName>ppt_y</p:attrName>
                                        </p:attrNameLst>
                                      </p:cBhvr>
                                      <p:tavLst>
                                        <p:tav tm="0">
                                          <p:val>
                                            <p:strVal val="1+#ppt_h/2"/>
                                          </p:val>
                                        </p:tav>
                                        <p:tav tm="100000">
                                          <p:val>
                                            <p:strVal val="#ppt_y"/>
                                          </p:val>
                                        </p:tav>
                                      </p:tavLst>
                                    </p:anim>
                                  </p:childTnLst>
                                </p:cTn>
                              </p:par>
                              <p:par>
                                <p:cTn id="208" presetID="2" presetClass="entr" presetSubtype="4" fill="hold" grpId="0" nodeType="withEffect">
                                  <p:stCondLst>
                                    <p:cond delay="0"/>
                                  </p:stCondLst>
                                  <p:childTnLst>
                                    <p:set>
                                      <p:cBhvr>
                                        <p:cTn id="209" dur="1" fill="hold">
                                          <p:stCondLst>
                                            <p:cond delay="0"/>
                                          </p:stCondLst>
                                        </p:cTn>
                                        <p:tgtEl>
                                          <p:spTgt spid="3121"/>
                                        </p:tgtEl>
                                        <p:attrNameLst>
                                          <p:attrName>style.visibility</p:attrName>
                                        </p:attrNameLst>
                                      </p:cBhvr>
                                      <p:to>
                                        <p:strVal val="visible"/>
                                      </p:to>
                                    </p:set>
                                    <p:anim calcmode="lin" valueType="num">
                                      <p:cBhvr additive="base">
                                        <p:cTn id="210" dur="1000" fill="hold"/>
                                        <p:tgtEl>
                                          <p:spTgt spid="3121"/>
                                        </p:tgtEl>
                                        <p:attrNameLst>
                                          <p:attrName>ppt_x</p:attrName>
                                        </p:attrNameLst>
                                      </p:cBhvr>
                                      <p:tavLst>
                                        <p:tav tm="0">
                                          <p:val>
                                            <p:strVal val="#ppt_x"/>
                                          </p:val>
                                        </p:tav>
                                        <p:tav tm="100000">
                                          <p:val>
                                            <p:strVal val="#ppt_x"/>
                                          </p:val>
                                        </p:tav>
                                      </p:tavLst>
                                    </p:anim>
                                    <p:anim calcmode="lin" valueType="num">
                                      <p:cBhvr additive="base">
                                        <p:cTn id="211" dur="1000" fill="hold"/>
                                        <p:tgtEl>
                                          <p:spTgt spid="3121"/>
                                        </p:tgtEl>
                                        <p:attrNameLst>
                                          <p:attrName>ppt_y</p:attrName>
                                        </p:attrNameLst>
                                      </p:cBhvr>
                                      <p:tavLst>
                                        <p:tav tm="0">
                                          <p:val>
                                            <p:strVal val="1+#ppt_h/2"/>
                                          </p:val>
                                        </p:tav>
                                        <p:tav tm="100000">
                                          <p:val>
                                            <p:strVal val="#ppt_y"/>
                                          </p:val>
                                        </p:tav>
                                      </p:tavLst>
                                    </p:anim>
                                  </p:childTnLst>
                                </p:cTn>
                              </p:par>
                              <p:par>
                                <p:cTn id="212" presetID="2" presetClass="entr" presetSubtype="4" fill="hold" grpId="0" nodeType="withEffect">
                                  <p:stCondLst>
                                    <p:cond delay="0"/>
                                  </p:stCondLst>
                                  <p:childTnLst>
                                    <p:set>
                                      <p:cBhvr>
                                        <p:cTn id="213" dur="1" fill="hold">
                                          <p:stCondLst>
                                            <p:cond delay="0"/>
                                          </p:stCondLst>
                                        </p:cTn>
                                        <p:tgtEl>
                                          <p:spTgt spid="3122"/>
                                        </p:tgtEl>
                                        <p:attrNameLst>
                                          <p:attrName>style.visibility</p:attrName>
                                        </p:attrNameLst>
                                      </p:cBhvr>
                                      <p:to>
                                        <p:strVal val="visible"/>
                                      </p:to>
                                    </p:set>
                                    <p:anim calcmode="lin" valueType="num">
                                      <p:cBhvr additive="base">
                                        <p:cTn id="214" dur="1000" fill="hold"/>
                                        <p:tgtEl>
                                          <p:spTgt spid="3122"/>
                                        </p:tgtEl>
                                        <p:attrNameLst>
                                          <p:attrName>ppt_x</p:attrName>
                                        </p:attrNameLst>
                                      </p:cBhvr>
                                      <p:tavLst>
                                        <p:tav tm="0">
                                          <p:val>
                                            <p:strVal val="#ppt_x"/>
                                          </p:val>
                                        </p:tav>
                                        <p:tav tm="100000">
                                          <p:val>
                                            <p:strVal val="#ppt_x"/>
                                          </p:val>
                                        </p:tav>
                                      </p:tavLst>
                                    </p:anim>
                                    <p:anim calcmode="lin" valueType="num">
                                      <p:cBhvr additive="base">
                                        <p:cTn id="215" dur="1000" fill="hold"/>
                                        <p:tgtEl>
                                          <p:spTgt spid="3122"/>
                                        </p:tgtEl>
                                        <p:attrNameLst>
                                          <p:attrName>ppt_y</p:attrName>
                                        </p:attrNameLst>
                                      </p:cBhvr>
                                      <p:tavLst>
                                        <p:tav tm="0">
                                          <p:val>
                                            <p:strVal val="1+#ppt_h/2"/>
                                          </p:val>
                                        </p:tav>
                                        <p:tav tm="100000">
                                          <p:val>
                                            <p:strVal val="#ppt_y"/>
                                          </p:val>
                                        </p:tav>
                                      </p:tavLst>
                                    </p:anim>
                                  </p:childTnLst>
                                </p:cTn>
                              </p:par>
                              <p:par>
                                <p:cTn id="216" presetID="2" presetClass="entr" presetSubtype="4" fill="hold" grpId="0" nodeType="withEffect">
                                  <p:stCondLst>
                                    <p:cond delay="0"/>
                                  </p:stCondLst>
                                  <p:childTnLst>
                                    <p:set>
                                      <p:cBhvr>
                                        <p:cTn id="217" dur="1" fill="hold">
                                          <p:stCondLst>
                                            <p:cond delay="0"/>
                                          </p:stCondLst>
                                        </p:cTn>
                                        <p:tgtEl>
                                          <p:spTgt spid="3123"/>
                                        </p:tgtEl>
                                        <p:attrNameLst>
                                          <p:attrName>style.visibility</p:attrName>
                                        </p:attrNameLst>
                                      </p:cBhvr>
                                      <p:to>
                                        <p:strVal val="visible"/>
                                      </p:to>
                                    </p:set>
                                    <p:anim calcmode="lin" valueType="num">
                                      <p:cBhvr additive="base">
                                        <p:cTn id="218" dur="1000" fill="hold"/>
                                        <p:tgtEl>
                                          <p:spTgt spid="3123"/>
                                        </p:tgtEl>
                                        <p:attrNameLst>
                                          <p:attrName>ppt_x</p:attrName>
                                        </p:attrNameLst>
                                      </p:cBhvr>
                                      <p:tavLst>
                                        <p:tav tm="0">
                                          <p:val>
                                            <p:strVal val="#ppt_x"/>
                                          </p:val>
                                        </p:tav>
                                        <p:tav tm="100000">
                                          <p:val>
                                            <p:strVal val="#ppt_x"/>
                                          </p:val>
                                        </p:tav>
                                      </p:tavLst>
                                    </p:anim>
                                    <p:anim calcmode="lin" valueType="num">
                                      <p:cBhvr additive="base">
                                        <p:cTn id="219" dur="1000" fill="hold"/>
                                        <p:tgtEl>
                                          <p:spTgt spid="3123"/>
                                        </p:tgtEl>
                                        <p:attrNameLst>
                                          <p:attrName>ppt_y</p:attrName>
                                        </p:attrNameLst>
                                      </p:cBhvr>
                                      <p:tavLst>
                                        <p:tav tm="0">
                                          <p:val>
                                            <p:strVal val="1+#ppt_h/2"/>
                                          </p:val>
                                        </p:tav>
                                        <p:tav tm="100000">
                                          <p:val>
                                            <p:strVal val="#ppt_y"/>
                                          </p:val>
                                        </p:tav>
                                      </p:tavLst>
                                    </p:anim>
                                  </p:childTnLst>
                                </p:cTn>
                              </p:par>
                              <p:par>
                                <p:cTn id="220" presetID="2" presetClass="entr" presetSubtype="4" fill="hold" grpId="0" nodeType="withEffect">
                                  <p:stCondLst>
                                    <p:cond delay="0"/>
                                  </p:stCondLst>
                                  <p:childTnLst>
                                    <p:set>
                                      <p:cBhvr>
                                        <p:cTn id="221" dur="1" fill="hold">
                                          <p:stCondLst>
                                            <p:cond delay="0"/>
                                          </p:stCondLst>
                                        </p:cTn>
                                        <p:tgtEl>
                                          <p:spTgt spid="3124"/>
                                        </p:tgtEl>
                                        <p:attrNameLst>
                                          <p:attrName>style.visibility</p:attrName>
                                        </p:attrNameLst>
                                      </p:cBhvr>
                                      <p:to>
                                        <p:strVal val="visible"/>
                                      </p:to>
                                    </p:set>
                                    <p:anim calcmode="lin" valueType="num">
                                      <p:cBhvr additive="base">
                                        <p:cTn id="222" dur="1000" fill="hold"/>
                                        <p:tgtEl>
                                          <p:spTgt spid="3124"/>
                                        </p:tgtEl>
                                        <p:attrNameLst>
                                          <p:attrName>ppt_x</p:attrName>
                                        </p:attrNameLst>
                                      </p:cBhvr>
                                      <p:tavLst>
                                        <p:tav tm="0">
                                          <p:val>
                                            <p:strVal val="#ppt_x"/>
                                          </p:val>
                                        </p:tav>
                                        <p:tav tm="100000">
                                          <p:val>
                                            <p:strVal val="#ppt_x"/>
                                          </p:val>
                                        </p:tav>
                                      </p:tavLst>
                                    </p:anim>
                                    <p:anim calcmode="lin" valueType="num">
                                      <p:cBhvr additive="base">
                                        <p:cTn id="223" dur="1000" fill="hold"/>
                                        <p:tgtEl>
                                          <p:spTgt spid="3124"/>
                                        </p:tgtEl>
                                        <p:attrNameLst>
                                          <p:attrName>ppt_y</p:attrName>
                                        </p:attrNameLst>
                                      </p:cBhvr>
                                      <p:tavLst>
                                        <p:tav tm="0">
                                          <p:val>
                                            <p:strVal val="1+#ppt_h/2"/>
                                          </p:val>
                                        </p:tav>
                                        <p:tav tm="100000">
                                          <p:val>
                                            <p:strVal val="#ppt_y"/>
                                          </p:val>
                                        </p:tav>
                                      </p:tavLst>
                                    </p:anim>
                                  </p:childTnLst>
                                </p:cTn>
                              </p:par>
                              <p:par>
                                <p:cTn id="224" presetID="2" presetClass="entr" presetSubtype="4" fill="hold" grpId="0" nodeType="withEffect">
                                  <p:stCondLst>
                                    <p:cond delay="0"/>
                                  </p:stCondLst>
                                  <p:childTnLst>
                                    <p:set>
                                      <p:cBhvr>
                                        <p:cTn id="225" dur="1" fill="hold">
                                          <p:stCondLst>
                                            <p:cond delay="0"/>
                                          </p:stCondLst>
                                        </p:cTn>
                                        <p:tgtEl>
                                          <p:spTgt spid="3125"/>
                                        </p:tgtEl>
                                        <p:attrNameLst>
                                          <p:attrName>style.visibility</p:attrName>
                                        </p:attrNameLst>
                                      </p:cBhvr>
                                      <p:to>
                                        <p:strVal val="visible"/>
                                      </p:to>
                                    </p:set>
                                    <p:anim calcmode="lin" valueType="num">
                                      <p:cBhvr additive="base">
                                        <p:cTn id="226" dur="1000" fill="hold"/>
                                        <p:tgtEl>
                                          <p:spTgt spid="3125"/>
                                        </p:tgtEl>
                                        <p:attrNameLst>
                                          <p:attrName>ppt_x</p:attrName>
                                        </p:attrNameLst>
                                      </p:cBhvr>
                                      <p:tavLst>
                                        <p:tav tm="0">
                                          <p:val>
                                            <p:strVal val="#ppt_x"/>
                                          </p:val>
                                        </p:tav>
                                        <p:tav tm="100000">
                                          <p:val>
                                            <p:strVal val="#ppt_x"/>
                                          </p:val>
                                        </p:tav>
                                      </p:tavLst>
                                    </p:anim>
                                    <p:anim calcmode="lin" valueType="num">
                                      <p:cBhvr additive="base">
                                        <p:cTn id="227" dur="1000" fill="hold"/>
                                        <p:tgtEl>
                                          <p:spTgt spid="3125"/>
                                        </p:tgtEl>
                                        <p:attrNameLst>
                                          <p:attrName>ppt_y</p:attrName>
                                        </p:attrNameLst>
                                      </p:cBhvr>
                                      <p:tavLst>
                                        <p:tav tm="0">
                                          <p:val>
                                            <p:strVal val="1+#ppt_h/2"/>
                                          </p:val>
                                        </p:tav>
                                        <p:tav tm="100000">
                                          <p:val>
                                            <p:strVal val="#ppt_y"/>
                                          </p:val>
                                        </p:tav>
                                      </p:tavLst>
                                    </p:anim>
                                  </p:childTnLst>
                                </p:cTn>
                              </p:par>
                              <p:par>
                                <p:cTn id="228" presetID="2" presetClass="entr" presetSubtype="4" fill="hold" grpId="0" nodeType="withEffect">
                                  <p:stCondLst>
                                    <p:cond delay="0"/>
                                  </p:stCondLst>
                                  <p:childTnLst>
                                    <p:set>
                                      <p:cBhvr>
                                        <p:cTn id="229" dur="1" fill="hold">
                                          <p:stCondLst>
                                            <p:cond delay="0"/>
                                          </p:stCondLst>
                                        </p:cTn>
                                        <p:tgtEl>
                                          <p:spTgt spid="3126"/>
                                        </p:tgtEl>
                                        <p:attrNameLst>
                                          <p:attrName>style.visibility</p:attrName>
                                        </p:attrNameLst>
                                      </p:cBhvr>
                                      <p:to>
                                        <p:strVal val="visible"/>
                                      </p:to>
                                    </p:set>
                                    <p:anim calcmode="lin" valueType="num">
                                      <p:cBhvr additive="base">
                                        <p:cTn id="230" dur="1000" fill="hold"/>
                                        <p:tgtEl>
                                          <p:spTgt spid="3126"/>
                                        </p:tgtEl>
                                        <p:attrNameLst>
                                          <p:attrName>ppt_x</p:attrName>
                                        </p:attrNameLst>
                                      </p:cBhvr>
                                      <p:tavLst>
                                        <p:tav tm="0">
                                          <p:val>
                                            <p:strVal val="#ppt_x"/>
                                          </p:val>
                                        </p:tav>
                                        <p:tav tm="100000">
                                          <p:val>
                                            <p:strVal val="#ppt_x"/>
                                          </p:val>
                                        </p:tav>
                                      </p:tavLst>
                                    </p:anim>
                                    <p:anim calcmode="lin" valueType="num">
                                      <p:cBhvr additive="base">
                                        <p:cTn id="231" dur="1000" fill="hold"/>
                                        <p:tgtEl>
                                          <p:spTgt spid="3126"/>
                                        </p:tgtEl>
                                        <p:attrNameLst>
                                          <p:attrName>ppt_y</p:attrName>
                                        </p:attrNameLst>
                                      </p:cBhvr>
                                      <p:tavLst>
                                        <p:tav tm="0">
                                          <p:val>
                                            <p:strVal val="1+#ppt_h/2"/>
                                          </p:val>
                                        </p:tav>
                                        <p:tav tm="100000">
                                          <p:val>
                                            <p:strVal val="#ppt_y"/>
                                          </p:val>
                                        </p:tav>
                                      </p:tavLst>
                                    </p:anim>
                                  </p:childTnLst>
                                </p:cTn>
                              </p:par>
                              <p:par>
                                <p:cTn id="232" presetID="2" presetClass="entr" presetSubtype="4" fill="hold" grpId="0" nodeType="withEffect">
                                  <p:stCondLst>
                                    <p:cond delay="0"/>
                                  </p:stCondLst>
                                  <p:childTnLst>
                                    <p:set>
                                      <p:cBhvr>
                                        <p:cTn id="233" dur="1" fill="hold">
                                          <p:stCondLst>
                                            <p:cond delay="0"/>
                                          </p:stCondLst>
                                        </p:cTn>
                                        <p:tgtEl>
                                          <p:spTgt spid="3127"/>
                                        </p:tgtEl>
                                        <p:attrNameLst>
                                          <p:attrName>style.visibility</p:attrName>
                                        </p:attrNameLst>
                                      </p:cBhvr>
                                      <p:to>
                                        <p:strVal val="visible"/>
                                      </p:to>
                                    </p:set>
                                    <p:anim calcmode="lin" valueType="num">
                                      <p:cBhvr additive="base">
                                        <p:cTn id="234" dur="1000" fill="hold"/>
                                        <p:tgtEl>
                                          <p:spTgt spid="3127"/>
                                        </p:tgtEl>
                                        <p:attrNameLst>
                                          <p:attrName>ppt_x</p:attrName>
                                        </p:attrNameLst>
                                      </p:cBhvr>
                                      <p:tavLst>
                                        <p:tav tm="0">
                                          <p:val>
                                            <p:strVal val="#ppt_x"/>
                                          </p:val>
                                        </p:tav>
                                        <p:tav tm="100000">
                                          <p:val>
                                            <p:strVal val="#ppt_x"/>
                                          </p:val>
                                        </p:tav>
                                      </p:tavLst>
                                    </p:anim>
                                    <p:anim calcmode="lin" valueType="num">
                                      <p:cBhvr additive="base">
                                        <p:cTn id="235" dur="1000" fill="hold"/>
                                        <p:tgtEl>
                                          <p:spTgt spid="3127"/>
                                        </p:tgtEl>
                                        <p:attrNameLst>
                                          <p:attrName>ppt_y</p:attrName>
                                        </p:attrNameLst>
                                      </p:cBhvr>
                                      <p:tavLst>
                                        <p:tav tm="0">
                                          <p:val>
                                            <p:strVal val="1+#ppt_h/2"/>
                                          </p:val>
                                        </p:tav>
                                        <p:tav tm="100000">
                                          <p:val>
                                            <p:strVal val="#ppt_y"/>
                                          </p:val>
                                        </p:tav>
                                      </p:tavLst>
                                    </p:anim>
                                  </p:childTnLst>
                                </p:cTn>
                              </p:par>
                              <p:par>
                                <p:cTn id="236" presetID="2" presetClass="entr" presetSubtype="4" fill="hold" grpId="0" nodeType="withEffect">
                                  <p:stCondLst>
                                    <p:cond delay="0"/>
                                  </p:stCondLst>
                                  <p:childTnLst>
                                    <p:set>
                                      <p:cBhvr>
                                        <p:cTn id="237" dur="1" fill="hold">
                                          <p:stCondLst>
                                            <p:cond delay="0"/>
                                          </p:stCondLst>
                                        </p:cTn>
                                        <p:tgtEl>
                                          <p:spTgt spid="3128"/>
                                        </p:tgtEl>
                                        <p:attrNameLst>
                                          <p:attrName>style.visibility</p:attrName>
                                        </p:attrNameLst>
                                      </p:cBhvr>
                                      <p:to>
                                        <p:strVal val="visible"/>
                                      </p:to>
                                    </p:set>
                                    <p:anim calcmode="lin" valueType="num">
                                      <p:cBhvr additive="base">
                                        <p:cTn id="238" dur="1000" fill="hold"/>
                                        <p:tgtEl>
                                          <p:spTgt spid="3128"/>
                                        </p:tgtEl>
                                        <p:attrNameLst>
                                          <p:attrName>ppt_x</p:attrName>
                                        </p:attrNameLst>
                                      </p:cBhvr>
                                      <p:tavLst>
                                        <p:tav tm="0">
                                          <p:val>
                                            <p:strVal val="#ppt_x"/>
                                          </p:val>
                                        </p:tav>
                                        <p:tav tm="100000">
                                          <p:val>
                                            <p:strVal val="#ppt_x"/>
                                          </p:val>
                                        </p:tav>
                                      </p:tavLst>
                                    </p:anim>
                                    <p:anim calcmode="lin" valueType="num">
                                      <p:cBhvr additive="base">
                                        <p:cTn id="239" dur="1000" fill="hold"/>
                                        <p:tgtEl>
                                          <p:spTgt spid="3128"/>
                                        </p:tgtEl>
                                        <p:attrNameLst>
                                          <p:attrName>ppt_y</p:attrName>
                                        </p:attrNameLst>
                                      </p:cBhvr>
                                      <p:tavLst>
                                        <p:tav tm="0">
                                          <p:val>
                                            <p:strVal val="1+#ppt_h/2"/>
                                          </p:val>
                                        </p:tav>
                                        <p:tav tm="100000">
                                          <p:val>
                                            <p:strVal val="#ppt_y"/>
                                          </p:val>
                                        </p:tav>
                                      </p:tavLst>
                                    </p:anim>
                                  </p:childTnLst>
                                </p:cTn>
                              </p:par>
                              <p:par>
                                <p:cTn id="240" presetID="2" presetClass="entr" presetSubtype="4" fill="hold" grpId="0" nodeType="withEffect">
                                  <p:stCondLst>
                                    <p:cond delay="0"/>
                                  </p:stCondLst>
                                  <p:childTnLst>
                                    <p:set>
                                      <p:cBhvr>
                                        <p:cTn id="241" dur="1" fill="hold">
                                          <p:stCondLst>
                                            <p:cond delay="0"/>
                                          </p:stCondLst>
                                        </p:cTn>
                                        <p:tgtEl>
                                          <p:spTgt spid="3129"/>
                                        </p:tgtEl>
                                        <p:attrNameLst>
                                          <p:attrName>style.visibility</p:attrName>
                                        </p:attrNameLst>
                                      </p:cBhvr>
                                      <p:to>
                                        <p:strVal val="visible"/>
                                      </p:to>
                                    </p:set>
                                    <p:anim calcmode="lin" valueType="num">
                                      <p:cBhvr additive="base">
                                        <p:cTn id="242" dur="1000" fill="hold"/>
                                        <p:tgtEl>
                                          <p:spTgt spid="3129"/>
                                        </p:tgtEl>
                                        <p:attrNameLst>
                                          <p:attrName>ppt_x</p:attrName>
                                        </p:attrNameLst>
                                      </p:cBhvr>
                                      <p:tavLst>
                                        <p:tav tm="0">
                                          <p:val>
                                            <p:strVal val="#ppt_x"/>
                                          </p:val>
                                        </p:tav>
                                        <p:tav tm="100000">
                                          <p:val>
                                            <p:strVal val="#ppt_x"/>
                                          </p:val>
                                        </p:tav>
                                      </p:tavLst>
                                    </p:anim>
                                    <p:anim calcmode="lin" valueType="num">
                                      <p:cBhvr additive="base">
                                        <p:cTn id="243" dur="1000" fill="hold"/>
                                        <p:tgtEl>
                                          <p:spTgt spid="3129"/>
                                        </p:tgtEl>
                                        <p:attrNameLst>
                                          <p:attrName>ppt_y</p:attrName>
                                        </p:attrNameLst>
                                      </p:cBhvr>
                                      <p:tavLst>
                                        <p:tav tm="0">
                                          <p:val>
                                            <p:strVal val="1+#ppt_h/2"/>
                                          </p:val>
                                        </p:tav>
                                        <p:tav tm="100000">
                                          <p:val>
                                            <p:strVal val="#ppt_y"/>
                                          </p:val>
                                        </p:tav>
                                      </p:tavLst>
                                    </p:anim>
                                  </p:childTnLst>
                                </p:cTn>
                              </p:par>
                              <p:par>
                                <p:cTn id="244" presetID="2" presetClass="entr" presetSubtype="4" fill="hold" grpId="0" nodeType="withEffect">
                                  <p:stCondLst>
                                    <p:cond delay="0"/>
                                  </p:stCondLst>
                                  <p:childTnLst>
                                    <p:set>
                                      <p:cBhvr>
                                        <p:cTn id="245" dur="1" fill="hold">
                                          <p:stCondLst>
                                            <p:cond delay="0"/>
                                          </p:stCondLst>
                                        </p:cTn>
                                        <p:tgtEl>
                                          <p:spTgt spid="3130"/>
                                        </p:tgtEl>
                                        <p:attrNameLst>
                                          <p:attrName>style.visibility</p:attrName>
                                        </p:attrNameLst>
                                      </p:cBhvr>
                                      <p:to>
                                        <p:strVal val="visible"/>
                                      </p:to>
                                    </p:set>
                                    <p:anim calcmode="lin" valueType="num">
                                      <p:cBhvr additive="base">
                                        <p:cTn id="246" dur="1000" fill="hold"/>
                                        <p:tgtEl>
                                          <p:spTgt spid="3130"/>
                                        </p:tgtEl>
                                        <p:attrNameLst>
                                          <p:attrName>ppt_x</p:attrName>
                                        </p:attrNameLst>
                                      </p:cBhvr>
                                      <p:tavLst>
                                        <p:tav tm="0">
                                          <p:val>
                                            <p:strVal val="#ppt_x"/>
                                          </p:val>
                                        </p:tav>
                                        <p:tav tm="100000">
                                          <p:val>
                                            <p:strVal val="#ppt_x"/>
                                          </p:val>
                                        </p:tav>
                                      </p:tavLst>
                                    </p:anim>
                                    <p:anim calcmode="lin" valueType="num">
                                      <p:cBhvr additive="base">
                                        <p:cTn id="247" dur="1000" fill="hold"/>
                                        <p:tgtEl>
                                          <p:spTgt spid="3130"/>
                                        </p:tgtEl>
                                        <p:attrNameLst>
                                          <p:attrName>ppt_y</p:attrName>
                                        </p:attrNameLst>
                                      </p:cBhvr>
                                      <p:tavLst>
                                        <p:tav tm="0">
                                          <p:val>
                                            <p:strVal val="1+#ppt_h/2"/>
                                          </p:val>
                                        </p:tav>
                                        <p:tav tm="100000">
                                          <p:val>
                                            <p:strVal val="#ppt_y"/>
                                          </p:val>
                                        </p:tav>
                                      </p:tavLst>
                                    </p:anim>
                                  </p:childTnLst>
                                </p:cTn>
                              </p:par>
                              <p:par>
                                <p:cTn id="248" presetID="2" presetClass="entr" presetSubtype="4" fill="hold" grpId="0" nodeType="withEffect">
                                  <p:stCondLst>
                                    <p:cond delay="0"/>
                                  </p:stCondLst>
                                  <p:childTnLst>
                                    <p:set>
                                      <p:cBhvr>
                                        <p:cTn id="249" dur="1" fill="hold">
                                          <p:stCondLst>
                                            <p:cond delay="0"/>
                                          </p:stCondLst>
                                        </p:cTn>
                                        <p:tgtEl>
                                          <p:spTgt spid="3131"/>
                                        </p:tgtEl>
                                        <p:attrNameLst>
                                          <p:attrName>style.visibility</p:attrName>
                                        </p:attrNameLst>
                                      </p:cBhvr>
                                      <p:to>
                                        <p:strVal val="visible"/>
                                      </p:to>
                                    </p:set>
                                    <p:anim calcmode="lin" valueType="num">
                                      <p:cBhvr additive="base">
                                        <p:cTn id="250" dur="1000" fill="hold"/>
                                        <p:tgtEl>
                                          <p:spTgt spid="3131"/>
                                        </p:tgtEl>
                                        <p:attrNameLst>
                                          <p:attrName>ppt_x</p:attrName>
                                        </p:attrNameLst>
                                      </p:cBhvr>
                                      <p:tavLst>
                                        <p:tav tm="0">
                                          <p:val>
                                            <p:strVal val="#ppt_x"/>
                                          </p:val>
                                        </p:tav>
                                        <p:tav tm="100000">
                                          <p:val>
                                            <p:strVal val="#ppt_x"/>
                                          </p:val>
                                        </p:tav>
                                      </p:tavLst>
                                    </p:anim>
                                    <p:anim calcmode="lin" valueType="num">
                                      <p:cBhvr additive="base">
                                        <p:cTn id="251" dur="1000" fill="hold"/>
                                        <p:tgtEl>
                                          <p:spTgt spid="3131"/>
                                        </p:tgtEl>
                                        <p:attrNameLst>
                                          <p:attrName>ppt_y</p:attrName>
                                        </p:attrNameLst>
                                      </p:cBhvr>
                                      <p:tavLst>
                                        <p:tav tm="0">
                                          <p:val>
                                            <p:strVal val="1+#ppt_h/2"/>
                                          </p:val>
                                        </p:tav>
                                        <p:tav tm="100000">
                                          <p:val>
                                            <p:strVal val="#ppt_y"/>
                                          </p:val>
                                        </p:tav>
                                      </p:tavLst>
                                    </p:anim>
                                  </p:childTnLst>
                                </p:cTn>
                              </p:par>
                              <p:par>
                                <p:cTn id="252" presetID="2" presetClass="entr" presetSubtype="4" fill="hold" grpId="0" nodeType="withEffect">
                                  <p:stCondLst>
                                    <p:cond delay="0"/>
                                  </p:stCondLst>
                                  <p:childTnLst>
                                    <p:set>
                                      <p:cBhvr>
                                        <p:cTn id="253" dur="1" fill="hold">
                                          <p:stCondLst>
                                            <p:cond delay="0"/>
                                          </p:stCondLst>
                                        </p:cTn>
                                        <p:tgtEl>
                                          <p:spTgt spid="3132"/>
                                        </p:tgtEl>
                                        <p:attrNameLst>
                                          <p:attrName>style.visibility</p:attrName>
                                        </p:attrNameLst>
                                      </p:cBhvr>
                                      <p:to>
                                        <p:strVal val="visible"/>
                                      </p:to>
                                    </p:set>
                                    <p:anim calcmode="lin" valueType="num">
                                      <p:cBhvr additive="base">
                                        <p:cTn id="254" dur="1000" fill="hold"/>
                                        <p:tgtEl>
                                          <p:spTgt spid="3132"/>
                                        </p:tgtEl>
                                        <p:attrNameLst>
                                          <p:attrName>ppt_x</p:attrName>
                                        </p:attrNameLst>
                                      </p:cBhvr>
                                      <p:tavLst>
                                        <p:tav tm="0">
                                          <p:val>
                                            <p:strVal val="#ppt_x"/>
                                          </p:val>
                                        </p:tav>
                                        <p:tav tm="100000">
                                          <p:val>
                                            <p:strVal val="#ppt_x"/>
                                          </p:val>
                                        </p:tav>
                                      </p:tavLst>
                                    </p:anim>
                                    <p:anim calcmode="lin" valueType="num">
                                      <p:cBhvr additive="base">
                                        <p:cTn id="255" dur="1000" fill="hold"/>
                                        <p:tgtEl>
                                          <p:spTgt spid="3132"/>
                                        </p:tgtEl>
                                        <p:attrNameLst>
                                          <p:attrName>ppt_y</p:attrName>
                                        </p:attrNameLst>
                                      </p:cBhvr>
                                      <p:tavLst>
                                        <p:tav tm="0">
                                          <p:val>
                                            <p:strVal val="1+#ppt_h/2"/>
                                          </p:val>
                                        </p:tav>
                                        <p:tav tm="100000">
                                          <p:val>
                                            <p:strVal val="#ppt_y"/>
                                          </p:val>
                                        </p:tav>
                                      </p:tavLst>
                                    </p:anim>
                                  </p:childTnLst>
                                </p:cTn>
                              </p:par>
                              <p:par>
                                <p:cTn id="256" presetID="2" presetClass="entr" presetSubtype="4" fill="hold" grpId="0" nodeType="withEffect">
                                  <p:stCondLst>
                                    <p:cond delay="0"/>
                                  </p:stCondLst>
                                  <p:childTnLst>
                                    <p:set>
                                      <p:cBhvr>
                                        <p:cTn id="257" dur="1" fill="hold">
                                          <p:stCondLst>
                                            <p:cond delay="0"/>
                                          </p:stCondLst>
                                        </p:cTn>
                                        <p:tgtEl>
                                          <p:spTgt spid="3133"/>
                                        </p:tgtEl>
                                        <p:attrNameLst>
                                          <p:attrName>style.visibility</p:attrName>
                                        </p:attrNameLst>
                                      </p:cBhvr>
                                      <p:to>
                                        <p:strVal val="visible"/>
                                      </p:to>
                                    </p:set>
                                    <p:anim calcmode="lin" valueType="num">
                                      <p:cBhvr additive="base">
                                        <p:cTn id="258" dur="1000" fill="hold"/>
                                        <p:tgtEl>
                                          <p:spTgt spid="3133"/>
                                        </p:tgtEl>
                                        <p:attrNameLst>
                                          <p:attrName>ppt_x</p:attrName>
                                        </p:attrNameLst>
                                      </p:cBhvr>
                                      <p:tavLst>
                                        <p:tav tm="0">
                                          <p:val>
                                            <p:strVal val="#ppt_x"/>
                                          </p:val>
                                        </p:tav>
                                        <p:tav tm="100000">
                                          <p:val>
                                            <p:strVal val="#ppt_x"/>
                                          </p:val>
                                        </p:tav>
                                      </p:tavLst>
                                    </p:anim>
                                    <p:anim calcmode="lin" valueType="num">
                                      <p:cBhvr additive="base">
                                        <p:cTn id="259" dur="1000" fill="hold"/>
                                        <p:tgtEl>
                                          <p:spTgt spid="3133"/>
                                        </p:tgtEl>
                                        <p:attrNameLst>
                                          <p:attrName>ppt_y</p:attrName>
                                        </p:attrNameLst>
                                      </p:cBhvr>
                                      <p:tavLst>
                                        <p:tav tm="0">
                                          <p:val>
                                            <p:strVal val="1+#ppt_h/2"/>
                                          </p:val>
                                        </p:tav>
                                        <p:tav tm="100000">
                                          <p:val>
                                            <p:strVal val="#ppt_y"/>
                                          </p:val>
                                        </p:tav>
                                      </p:tavLst>
                                    </p:anim>
                                  </p:childTnLst>
                                </p:cTn>
                              </p:par>
                              <p:par>
                                <p:cTn id="260" presetID="2" presetClass="entr" presetSubtype="4" fill="hold" grpId="0" nodeType="withEffect">
                                  <p:stCondLst>
                                    <p:cond delay="0"/>
                                  </p:stCondLst>
                                  <p:childTnLst>
                                    <p:set>
                                      <p:cBhvr>
                                        <p:cTn id="261" dur="1" fill="hold">
                                          <p:stCondLst>
                                            <p:cond delay="0"/>
                                          </p:stCondLst>
                                        </p:cTn>
                                        <p:tgtEl>
                                          <p:spTgt spid="3134"/>
                                        </p:tgtEl>
                                        <p:attrNameLst>
                                          <p:attrName>style.visibility</p:attrName>
                                        </p:attrNameLst>
                                      </p:cBhvr>
                                      <p:to>
                                        <p:strVal val="visible"/>
                                      </p:to>
                                    </p:set>
                                    <p:anim calcmode="lin" valueType="num">
                                      <p:cBhvr additive="base">
                                        <p:cTn id="262" dur="1000" fill="hold"/>
                                        <p:tgtEl>
                                          <p:spTgt spid="3134"/>
                                        </p:tgtEl>
                                        <p:attrNameLst>
                                          <p:attrName>ppt_x</p:attrName>
                                        </p:attrNameLst>
                                      </p:cBhvr>
                                      <p:tavLst>
                                        <p:tav tm="0">
                                          <p:val>
                                            <p:strVal val="#ppt_x"/>
                                          </p:val>
                                        </p:tav>
                                        <p:tav tm="100000">
                                          <p:val>
                                            <p:strVal val="#ppt_x"/>
                                          </p:val>
                                        </p:tav>
                                      </p:tavLst>
                                    </p:anim>
                                    <p:anim calcmode="lin" valueType="num">
                                      <p:cBhvr additive="base">
                                        <p:cTn id="263" dur="1000" fill="hold"/>
                                        <p:tgtEl>
                                          <p:spTgt spid="3134"/>
                                        </p:tgtEl>
                                        <p:attrNameLst>
                                          <p:attrName>ppt_y</p:attrName>
                                        </p:attrNameLst>
                                      </p:cBhvr>
                                      <p:tavLst>
                                        <p:tav tm="0">
                                          <p:val>
                                            <p:strVal val="1+#ppt_h/2"/>
                                          </p:val>
                                        </p:tav>
                                        <p:tav tm="100000">
                                          <p:val>
                                            <p:strVal val="#ppt_y"/>
                                          </p:val>
                                        </p:tav>
                                      </p:tavLst>
                                    </p:anim>
                                  </p:childTnLst>
                                </p:cTn>
                              </p:par>
                              <p:par>
                                <p:cTn id="264" presetID="2" presetClass="entr" presetSubtype="4" fill="hold" grpId="0" nodeType="withEffect">
                                  <p:stCondLst>
                                    <p:cond delay="0"/>
                                  </p:stCondLst>
                                  <p:childTnLst>
                                    <p:set>
                                      <p:cBhvr>
                                        <p:cTn id="265" dur="1" fill="hold">
                                          <p:stCondLst>
                                            <p:cond delay="0"/>
                                          </p:stCondLst>
                                        </p:cTn>
                                        <p:tgtEl>
                                          <p:spTgt spid="3135"/>
                                        </p:tgtEl>
                                        <p:attrNameLst>
                                          <p:attrName>style.visibility</p:attrName>
                                        </p:attrNameLst>
                                      </p:cBhvr>
                                      <p:to>
                                        <p:strVal val="visible"/>
                                      </p:to>
                                    </p:set>
                                    <p:anim calcmode="lin" valueType="num">
                                      <p:cBhvr additive="base">
                                        <p:cTn id="266" dur="1000" fill="hold"/>
                                        <p:tgtEl>
                                          <p:spTgt spid="3135"/>
                                        </p:tgtEl>
                                        <p:attrNameLst>
                                          <p:attrName>ppt_x</p:attrName>
                                        </p:attrNameLst>
                                      </p:cBhvr>
                                      <p:tavLst>
                                        <p:tav tm="0">
                                          <p:val>
                                            <p:strVal val="#ppt_x"/>
                                          </p:val>
                                        </p:tav>
                                        <p:tav tm="100000">
                                          <p:val>
                                            <p:strVal val="#ppt_x"/>
                                          </p:val>
                                        </p:tav>
                                      </p:tavLst>
                                    </p:anim>
                                    <p:anim calcmode="lin" valueType="num">
                                      <p:cBhvr additive="base">
                                        <p:cTn id="267" dur="1000" fill="hold"/>
                                        <p:tgtEl>
                                          <p:spTgt spid="3135"/>
                                        </p:tgtEl>
                                        <p:attrNameLst>
                                          <p:attrName>ppt_y</p:attrName>
                                        </p:attrNameLst>
                                      </p:cBhvr>
                                      <p:tavLst>
                                        <p:tav tm="0">
                                          <p:val>
                                            <p:strVal val="1+#ppt_h/2"/>
                                          </p:val>
                                        </p:tav>
                                        <p:tav tm="100000">
                                          <p:val>
                                            <p:strVal val="#ppt_y"/>
                                          </p:val>
                                        </p:tav>
                                      </p:tavLst>
                                    </p:anim>
                                  </p:childTnLst>
                                </p:cTn>
                              </p:par>
                              <p:par>
                                <p:cTn id="268" presetID="2" presetClass="entr" presetSubtype="4" fill="hold" grpId="0" nodeType="withEffect">
                                  <p:stCondLst>
                                    <p:cond delay="0"/>
                                  </p:stCondLst>
                                  <p:childTnLst>
                                    <p:set>
                                      <p:cBhvr>
                                        <p:cTn id="269" dur="1" fill="hold">
                                          <p:stCondLst>
                                            <p:cond delay="0"/>
                                          </p:stCondLst>
                                        </p:cTn>
                                        <p:tgtEl>
                                          <p:spTgt spid="3136"/>
                                        </p:tgtEl>
                                        <p:attrNameLst>
                                          <p:attrName>style.visibility</p:attrName>
                                        </p:attrNameLst>
                                      </p:cBhvr>
                                      <p:to>
                                        <p:strVal val="visible"/>
                                      </p:to>
                                    </p:set>
                                    <p:anim calcmode="lin" valueType="num">
                                      <p:cBhvr additive="base">
                                        <p:cTn id="270" dur="1000" fill="hold"/>
                                        <p:tgtEl>
                                          <p:spTgt spid="3136"/>
                                        </p:tgtEl>
                                        <p:attrNameLst>
                                          <p:attrName>ppt_x</p:attrName>
                                        </p:attrNameLst>
                                      </p:cBhvr>
                                      <p:tavLst>
                                        <p:tav tm="0">
                                          <p:val>
                                            <p:strVal val="#ppt_x"/>
                                          </p:val>
                                        </p:tav>
                                        <p:tav tm="100000">
                                          <p:val>
                                            <p:strVal val="#ppt_x"/>
                                          </p:val>
                                        </p:tav>
                                      </p:tavLst>
                                    </p:anim>
                                    <p:anim calcmode="lin" valueType="num">
                                      <p:cBhvr additive="base">
                                        <p:cTn id="271" dur="1000" fill="hold"/>
                                        <p:tgtEl>
                                          <p:spTgt spid="3136"/>
                                        </p:tgtEl>
                                        <p:attrNameLst>
                                          <p:attrName>ppt_y</p:attrName>
                                        </p:attrNameLst>
                                      </p:cBhvr>
                                      <p:tavLst>
                                        <p:tav tm="0">
                                          <p:val>
                                            <p:strVal val="1+#ppt_h/2"/>
                                          </p:val>
                                        </p:tav>
                                        <p:tav tm="100000">
                                          <p:val>
                                            <p:strVal val="#ppt_y"/>
                                          </p:val>
                                        </p:tav>
                                      </p:tavLst>
                                    </p:anim>
                                  </p:childTnLst>
                                </p:cTn>
                              </p:par>
                              <p:par>
                                <p:cTn id="272" presetID="2" presetClass="entr" presetSubtype="4" fill="hold" grpId="0" nodeType="withEffect">
                                  <p:stCondLst>
                                    <p:cond delay="0"/>
                                  </p:stCondLst>
                                  <p:childTnLst>
                                    <p:set>
                                      <p:cBhvr>
                                        <p:cTn id="273" dur="1" fill="hold">
                                          <p:stCondLst>
                                            <p:cond delay="0"/>
                                          </p:stCondLst>
                                        </p:cTn>
                                        <p:tgtEl>
                                          <p:spTgt spid="3137"/>
                                        </p:tgtEl>
                                        <p:attrNameLst>
                                          <p:attrName>style.visibility</p:attrName>
                                        </p:attrNameLst>
                                      </p:cBhvr>
                                      <p:to>
                                        <p:strVal val="visible"/>
                                      </p:to>
                                    </p:set>
                                    <p:anim calcmode="lin" valueType="num">
                                      <p:cBhvr additive="base">
                                        <p:cTn id="274" dur="1000" fill="hold"/>
                                        <p:tgtEl>
                                          <p:spTgt spid="3137"/>
                                        </p:tgtEl>
                                        <p:attrNameLst>
                                          <p:attrName>ppt_x</p:attrName>
                                        </p:attrNameLst>
                                      </p:cBhvr>
                                      <p:tavLst>
                                        <p:tav tm="0">
                                          <p:val>
                                            <p:strVal val="#ppt_x"/>
                                          </p:val>
                                        </p:tav>
                                        <p:tav tm="100000">
                                          <p:val>
                                            <p:strVal val="#ppt_x"/>
                                          </p:val>
                                        </p:tav>
                                      </p:tavLst>
                                    </p:anim>
                                    <p:anim calcmode="lin" valueType="num">
                                      <p:cBhvr additive="base">
                                        <p:cTn id="275" dur="1000" fill="hold"/>
                                        <p:tgtEl>
                                          <p:spTgt spid="3137"/>
                                        </p:tgtEl>
                                        <p:attrNameLst>
                                          <p:attrName>ppt_y</p:attrName>
                                        </p:attrNameLst>
                                      </p:cBhvr>
                                      <p:tavLst>
                                        <p:tav tm="0">
                                          <p:val>
                                            <p:strVal val="1+#ppt_h/2"/>
                                          </p:val>
                                        </p:tav>
                                        <p:tav tm="100000">
                                          <p:val>
                                            <p:strVal val="#ppt_y"/>
                                          </p:val>
                                        </p:tav>
                                      </p:tavLst>
                                    </p:anim>
                                  </p:childTnLst>
                                </p:cTn>
                              </p:par>
                              <p:par>
                                <p:cTn id="276" presetID="2" presetClass="entr" presetSubtype="4" fill="hold" grpId="0" nodeType="withEffect">
                                  <p:stCondLst>
                                    <p:cond delay="0"/>
                                  </p:stCondLst>
                                  <p:childTnLst>
                                    <p:set>
                                      <p:cBhvr>
                                        <p:cTn id="277" dur="1" fill="hold">
                                          <p:stCondLst>
                                            <p:cond delay="0"/>
                                          </p:stCondLst>
                                        </p:cTn>
                                        <p:tgtEl>
                                          <p:spTgt spid="3138"/>
                                        </p:tgtEl>
                                        <p:attrNameLst>
                                          <p:attrName>style.visibility</p:attrName>
                                        </p:attrNameLst>
                                      </p:cBhvr>
                                      <p:to>
                                        <p:strVal val="visible"/>
                                      </p:to>
                                    </p:set>
                                    <p:anim calcmode="lin" valueType="num">
                                      <p:cBhvr additive="base">
                                        <p:cTn id="278" dur="1000" fill="hold"/>
                                        <p:tgtEl>
                                          <p:spTgt spid="3138"/>
                                        </p:tgtEl>
                                        <p:attrNameLst>
                                          <p:attrName>ppt_x</p:attrName>
                                        </p:attrNameLst>
                                      </p:cBhvr>
                                      <p:tavLst>
                                        <p:tav tm="0">
                                          <p:val>
                                            <p:strVal val="#ppt_x"/>
                                          </p:val>
                                        </p:tav>
                                        <p:tav tm="100000">
                                          <p:val>
                                            <p:strVal val="#ppt_x"/>
                                          </p:val>
                                        </p:tav>
                                      </p:tavLst>
                                    </p:anim>
                                    <p:anim calcmode="lin" valueType="num">
                                      <p:cBhvr additive="base">
                                        <p:cTn id="279" dur="1000" fill="hold"/>
                                        <p:tgtEl>
                                          <p:spTgt spid="3138"/>
                                        </p:tgtEl>
                                        <p:attrNameLst>
                                          <p:attrName>ppt_y</p:attrName>
                                        </p:attrNameLst>
                                      </p:cBhvr>
                                      <p:tavLst>
                                        <p:tav tm="0">
                                          <p:val>
                                            <p:strVal val="1+#ppt_h/2"/>
                                          </p:val>
                                        </p:tav>
                                        <p:tav tm="100000">
                                          <p:val>
                                            <p:strVal val="#ppt_y"/>
                                          </p:val>
                                        </p:tav>
                                      </p:tavLst>
                                    </p:anim>
                                  </p:childTnLst>
                                </p:cTn>
                              </p:par>
                              <p:par>
                                <p:cTn id="280" presetID="2" presetClass="entr" presetSubtype="4" fill="hold" grpId="0" nodeType="withEffect">
                                  <p:stCondLst>
                                    <p:cond delay="0"/>
                                  </p:stCondLst>
                                  <p:childTnLst>
                                    <p:set>
                                      <p:cBhvr>
                                        <p:cTn id="281" dur="1" fill="hold">
                                          <p:stCondLst>
                                            <p:cond delay="0"/>
                                          </p:stCondLst>
                                        </p:cTn>
                                        <p:tgtEl>
                                          <p:spTgt spid="3139"/>
                                        </p:tgtEl>
                                        <p:attrNameLst>
                                          <p:attrName>style.visibility</p:attrName>
                                        </p:attrNameLst>
                                      </p:cBhvr>
                                      <p:to>
                                        <p:strVal val="visible"/>
                                      </p:to>
                                    </p:set>
                                    <p:anim calcmode="lin" valueType="num">
                                      <p:cBhvr additive="base">
                                        <p:cTn id="282" dur="1000" fill="hold"/>
                                        <p:tgtEl>
                                          <p:spTgt spid="3139"/>
                                        </p:tgtEl>
                                        <p:attrNameLst>
                                          <p:attrName>ppt_x</p:attrName>
                                        </p:attrNameLst>
                                      </p:cBhvr>
                                      <p:tavLst>
                                        <p:tav tm="0">
                                          <p:val>
                                            <p:strVal val="#ppt_x"/>
                                          </p:val>
                                        </p:tav>
                                        <p:tav tm="100000">
                                          <p:val>
                                            <p:strVal val="#ppt_x"/>
                                          </p:val>
                                        </p:tav>
                                      </p:tavLst>
                                    </p:anim>
                                    <p:anim calcmode="lin" valueType="num">
                                      <p:cBhvr additive="base">
                                        <p:cTn id="283" dur="1000" fill="hold"/>
                                        <p:tgtEl>
                                          <p:spTgt spid="3139"/>
                                        </p:tgtEl>
                                        <p:attrNameLst>
                                          <p:attrName>ppt_y</p:attrName>
                                        </p:attrNameLst>
                                      </p:cBhvr>
                                      <p:tavLst>
                                        <p:tav tm="0">
                                          <p:val>
                                            <p:strVal val="1+#ppt_h/2"/>
                                          </p:val>
                                        </p:tav>
                                        <p:tav tm="100000">
                                          <p:val>
                                            <p:strVal val="#ppt_y"/>
                                          </p:val>
                                        </p:tav>
                                      </p:tavLst>
                                    </p:anim>
                                  </p:childTnLst>
                                </p:cTn>
                              </p:par>
                              <p:par>
                                <p:cTn id="284" presetID="2" presetClass="entr" presetSubtype="4" fill="hold" grpId="0" nodeType="withEffect">
                                  <p:stCondLst>
                                    <p:cond delay="0"/>
                                  </p:stCondLst>
                                  <p:childTnLst>
                                    <p:set>
                                      <p:cBhvr>
                                        <p:cTn id="285" dur="1" fill="hold">
                                          <p:stCondLst>
                                            <p:cond delay="0"/>
                                          </p:stCondLst>
                                        </p:cTn>
                                        <p:tgtEl>
                                          <p:spTgt spid="3140"/>
                                        </p:tgtEl>
                                        <p:attrNameLst>
                                          <p:attrName>style.visibility</p:attrName>
                                        </p:attrNameLst>
                                      </p:cBhvr>
                                      <p:to>
                                        <p:strVal val="visible"/>
                                      </p:to>
                                    </p:set>
                                    <p:anim calcmode="lin" valueType="num">
                                      <p:cBhvr additive="base">
                                        <p:cTn id="286" dur="1000" fill="hold"/>
                                        <p:tgtEl>
                                          <p:spTgt spid="3140"/>
                                        </p:tgtEl>
                                        <p:attrNameLst>
                                          <p:attrName>ppt_x</p:attrName>
                                        </p:attrNameLst>
                                      </p:cBhvr>
                                      <p:tavLst>
                                        <p:tav tm="0">
                                          <p:val>
                                            <p:strVal val="#ppt_x"/>
                                          </p:val>
                                        </p:tav>
                                        <p:tav tm="100000">
                                          <p:val>
                                            <p:strVal val="#ppt_x"/>
                                          </p:val>
                                        </p:tav>
                                      </p:tavLst>
                                    </p:anim>
                                    <p:anim calcmode="lin" valueType="num">
                                      <p:cBhvr additive="base">
                                        <p:cTn id="287" dur="1000" fill="hold"/>
                                        <p:tgtEl>
                                          <p:spTgt spid="3140"/>
                                        </p:tgtEl>
                                        <p:attrNameLst>
                                          <p:attrName>ppt_y</p:attrName>
                                        </p:attrNameLst>
                                      </p:cBhvr>
                                      <p:tavLst>
                                        <p:tav tm="0">
                                          <p:val>
                                            <p:strVal val="1+#ppt_h/2"/>
                                          </p:val>
                                        </p:tav>
                                        <p:tav tm="100000">
                                          <p:val>
                                            <p:strVal val="#ppt_y"/>
                                          </p:val>
                                        </p:tav>
                                      </p:tavLst>
                                    </p:anim>
                                  </p:childTnLst>
                                </p:cTn>
                              </p:par>
                              <p:par>
                                <p:cTn id="288" presetID="2" presetClass="entr" presetSubtype="4" fill="hold" grpId="0" nodeType="withEffect">
                                  <p:stCondLst>
                                    <p:cond delay="0"/>
                                  </p:stCondLst>
                                  <p:childTnLst>
                                    <p:set>
                                      <p:cBhvr>
                                        <p:cTn id="289" dur="1" fill="hold">
                                          <p:stCondLst>
                                            <p:cond delay="0"/>
                                          </p:stCondLst>
                                        </p:cTn>
                                        <p:tgtEl>
                                          <p:spTgt spid="3141"/>
                                        </p:tgtEl>
                                        <p:attrNameLst>
                                          <p:attrName>style.visibility</p:attrName>
                                        </p:attrNameLst>
                                      </p:cBhvr>
                                      <p:to>
                                        <p:strVal val="visible"/>
                                      </p:to>
                                    </p:set>
                                    <p:anim calcmode="lin" valueType="num">
                                      <p:cBhvr additive="base">
                                        <p:cTn id="290" dur="1000" fill="hold"/>
                                        <p:tgtEl>
                                          <p:spTgt spid="3141"/>
                                        </p:tgtEl>
                                        <p:attrNameLst>
                                          <p:attrName>ppt_x</p:attrName>
                                        </p:attrNameLst>
                                      </p:cBhvr>
                                      <p:tavLst>
                                        <p:tav tm="0">
                                          <p:val>
                                            <p:strVal val="#ppt_x"/>
                                          </p:val>
                                        </p:tav>
                                        <p:tav tm="100000">
                                          <p:val>
                                            <p:strVal val="#ppt_x"/>
                                          </p:val>
                                        </p:tav>
                                      </p:tavLst>
                                    </p:anim>
                                    <p:anim calcmode="lin" valueType="num">
                                      <p:cBhvr additive="base">
                                        <p:cTn id="291" dur="1000" fill="hold"/>
                                        <p:tgtEl>
                                          <p:spTgt spid="3141"/>
                                        </p:tgtEl>
                                        <p:attrNameLst>
                                          <p:attrName>ppt_y</p:attrName>
                                        </p:attrNameLst>
                                      </p:cBhvr>
                                      <p:tavLst>
                                        <p:tav tm="0">
                                          <p:val>
                                            <p:strVal val="1+#ppt_h/2"/>
                                          </p:val>
                                        </p:tav>
                                        <p:tav tm="100000">
                                          <p:val>
                                            <p:strVal val="#ppt_y"/>
                                          </p:val>
                                        </p:tav>
                                      </p:tavLst>
                                    </p:anim>
                                  </p:childTnLst>
                                </p:cTn>
                              </p:par>
                              <p:par>
                                <p:cTn id="292" presetID="2" presetClass="entr" presetSubtype="4" fill="hold" grpId="0" nodeType="withEffect">
                                  <p:stCondLst>
                                    <p:cond delay="0"/>
                                  </p:stCondLst>
                                  <p:childTnLst>
                                    <p:set>
                                      <p:cBhvr>
                                        <p:cTn id="293" dur="1" fill="hold">
                                          <p:stCondLst>
                                            <p:cond delay="0"/>
                                          </p:stCondLst>
                                        </p:cTn>
                                        <p:tgtEl>
                                          <p:spTgt spid="3142"/>
                                        </p:tgtEl>
                                        <p:attrNameLst>
                                          <p:attrName>style.visibility</p:attrName>
                                        </p:attrNameLst>
                                      </p:cBhvr>
                                      <p:to>
                                        <p:strVal val="visible"/>
                                      </p:to>
                                    </p:set>
                                    <p:anim calcmode="lin" valueType="num">
                                      <p:cBhvr additive="base">
                                        <p:cTn id="294" dur="1000" fill="hold"/>
                                        <p:tgtEl>
                                          <p:spTgt spid="3142"/>
                                        </p:tgtEl>
                                        <p:attrNameLst>
                                          <p:attrName>ppt_x</p:attrName>
                                        </p:attrNameLst>
                                      </p:cBhvr>
                                      <p:tavLst>
                                        <p:tav tm="0">
                                          <p:val>
                                            <p:strVal val="#ppt_x"/>
                                          </p:val>
                                        </p:tav>
                                        <p:tav tm="100000">
                                          <p:val>
                                            <p:strVal val="#ppt_x"/>
                                          </p:val>
                                        </p:tav>
                                      </p:tavLst>
                                    </p:anim>
                                    <p:anim calcmode="lin" valueType="num">
                                      <p:cBhvr additive="base">
                                        <p:cTn id="295" dur="1000" fill="hold"/>
                                        <p:tgtEl>
                                          <p:spTgt spid="3142"/>
                                        </p:tgtEl>
                                        <p:attrNameLst>
                                          <p:attrName>ppt_y</p:attrName>
                                        </p:attrNameLst>
                                      </p:cBhvr>
                                      <p:tavLst>
                                        <p:tav tm="0">
                                          <p:val>
                                            <p:strVal val="1+#ppt_h/2"/>
                                          </p:val>
                                        </p:tav>
                                        <p:tav tm="100000">
                                          <p:val>
                                            <p:strVal val="#ppt_y"/>
                                          </p:val>
                                        </p:tav>
                                      </p:tavLst>
                                    </p:anim>
                                  </p:childTnLst>
                                </p:cTn>
                              </p:par>
                              <p:par>
                                <p:cTn id="296" presetID="2" presetClass="entr" presetSubtype="4" fill="hold" grpId="0" nodeType="withEffect">
                                  <p:stCondLst>
                                    <p:cond delay="0"/>
                                  </p:stCondLst>
                                  <p:childTnLst>
                                    <p:set>
                                      <p:cBhvr>
                                        <p:cTn id="297" dur="1" fill="hold">
                                          <p:stCondLst>
                                            <p:cond delay="0"/>
                                          </p:stCondLst>
                                        </p:cTn>
                                        <p:tgtEl>
                                          <p:spTgt spid="3143"/>
                                        </p:tgtEl>
                                        <p:attrNameLst>
                                          <p:attrName>style.visibility</p:attrName>
                                        </p:attrNameLst>
                                      </p:cBhvr>
                                      <p:to>
                                        <p:strVal val="visible"/>
                                      </p:to>
                                    </p:set>
                                    <p:anim calcmode="lin" valueType="num">
                                      <p:cBhvr additive="base">
                                        <p:cTn id="298" dur="1000" fill="hold"/>
                                        <p:tgtEl>
                                          <p:spTgt spid="3143"/>
                                        </p:tgtEl>
                                        <p:attrNameLst>
                                          <p:attrName>ppt_x</p:attrName>
                                        </p:attrNameLst>
                                      </p:cBhvr>
                                      <p:tavLst>
                                        <p:tav tm="0">
                                          <p:val>
                                            <p:strVal val="#ppt_x"/>
                                          </p:val>
                                        </p:tav>
                                        <p:tav tm="100000">
                                          <p:val>
                                            <p:strVal val="#ppt_x"/>
                                          </p:val>
                                        </p:tav>
                                      </p:tavLst>
                                    </p:anim>
                                    <p:anim calcmode="lin" valueType="num">
                                      <p:cBhvr additive="base">
                                        <p:cTn id="299" dur="1000" fill="hold"/>
                                        <p:tgtEl>
                                          <p:spTgt spid="3143"/>
                                        </p:tgtEl>
                                        <p:attrNameLst>
                                          <p:attrName>ppt_y</p:attrName>
                                        </p:attrNameLst>
                                      </p:cBhvr>
                                      <p:tavLst>
                                        <p:tav tm="0">
                                          <p:val>
                                            <p:strVal val="1+#ppt_h/2"/>
                                          </p:val>
                                        </p:tav>
                                        <p:tav tm="100000">
                                          <p:val>
                                            <p:strVal val="#ppt_y"/>
                                          </p:val>
                                        </p:tav>
                                      </p:tavLst>
                                    </p:anim>
                                  </p:childTnLst>
                                </p:cTn>
                              </p:par>
                              <p:par>
                                <p:cTn id="300" presetID="2" presetClass="entr" presetSubtype="4" fill="hold" grpId="0" nodeType="withEffect">
                                  <p:stCondLst>
                                    <p:cond delay="0"/>
                                  </p:stCondLst>
                                  <p:childTnLst>
                                    <p:set>
                                      <p:cBhvr>
                                        <p:cTn id="301" dur="1" fill="hold">
                                          <p:stCondLst>
                                            <p:cond delay="0"/>
                                          </p:stCondLst>
                                        </p:cTn>
                                        <p:tgtEl>
                                          <p:spTgt spid="3144"/>
                                        </p:tgtEl>
                                        <p:attrNameLst>
                                          <p:attrName>style.visibility</p:attrName>
                                        </p:attrNameLst>
                                      </p:cBhvr>
                                      <p:to>
                                        <p:strVal val="visible"/>
                                      </p:to>
                                    </p:set>
                                    <p:anim calcmode="lin" valueType="num">
                                      <p:cBhvr additive="base">
                                        <p:cTn id="302" dur="1000" fill="hold"/>
                                        <p:tgtEl>
                                          <p:spTgt spid="3144"/>
                                        </p:tgtEl>
                                        <p:attrNameLst>
                                          <p:attrName>ppt_x</p:attrName>
                                        </p:attrNameLst>
                                      </p:cBhvr>
                                      <p:tavLst>
                                        <p:tav tm="0">
                                          <p:val>
                                            <p:strVal val="#ppt_x"/>
                                          </p:val>
                                        </p:tav>
                                        <p:tav tm="100000">
                                          <p:val>
                                            <p:strVal val="#ppt_x"/>
                                          </p:val>
                                        </p:tav>
                                      </p:tavLst>
                                    </p:anim>
                                    <p:anim calcmode="lin" valueType="num">
                                      <p:cBhvr additive="base">
                                        <p:cTn id="303" dur="1000" fill="hold"/>
                                        <p:tgtEl>
                                          <p:spTgt spid="3144"/>
                                        </p:tgtEl>
                                        <p:attrNameLst>
                                          <p:attrName>ppt_y</p:attrName>
                                        </p:attrNameLst>
                                      </p:cBhvr>
                                      <p:tavLst>
                                        <p:tav tm="0">
                                          <p:val>
                                            <p:strVal val="1+#ppt_h/2"/>
                                          </p:val>
                                        </p:tav>
                                        <p:tav tm="100000">
                                          <p:val>
                                            <p:strVal val="#ppt_y"/>
                                          </p:val>
                                        </p:tav>
                                      </p:tavLst>
                                    </p:anim>
                                  </p:childTnLst>
                                </p:cTn>
                              </p:par>
                              <p:par>
                                <p:cTn id="304" presetID="2" presetClass="entr" presetSubtype="4" fill="hold" grpId="0" nodeType="withEffect">
                                  <p:stCondLst>
                                    <p:cond delay="0"/>
                                  </p:stCondLst>
                                  <p:childTnLst>
                                    <p:set>
                                      <p:cBhvr>
                                        <p:cTn id="305" dur="1" fill="hold">
                                          <p:stCondLst>
                                            <p:cond delay="0"/>
                                          </p:stCondLst>
                                        </p:cTn>
                                        <p:tgtEl>
                                          <p:spTgt spid="3145"/>
                                        </p:tgtEl>
                                        <p:attrNameLst>
                                          <p:attrName>style.visibility</p:attrName>
                                        </p:attrNameLst>
                                      </p:cBhvr>
                                      <p:to>
                                        <p:strVal val="visible"/>
                                      </p:to>
                                    </p:set>
                                    <p:anim calcmode="lin" valueType="num">
                                      <p:cBhvr additive="base">
                                        <p:cTn id="306" dur="1000" fill="hold"/>
                                        <p:tgtEl>
                                          <p:spTgt spid="3145"/>
                                        </p:tgtEl>
                                        <p:attrNameLst>
                                          <p:attrName>ppt_x</p:attrName>
                                        </p:attrNameLst>
                                      </p:cBhvr>
                                      <p:tavLst>
                                        <p:tav tm="0">
                                          <p:val>
                                            <p:strVal val="#ppt_x"/>
                                          </p:val>
                                        </p:tav>
                                        <p:tav tm="100000">
                                          <p:val>
                                            <p:strVal val="#ppt_x"/>
                                          </p:val>
                                        </p:tav>
                                      </p:tavLst>
                                    </p:anim>
                                    <p:anim calcmode="lin" valueType="num">
                                      <p:cBhvr additive="base">
                                        <p:cTn id="307" dur="1000" fill="hold"/>
                                        <p:tgtEl>
                                          <p:spTgt spid="3145"/>
                                        </p:tgtEl>
                                        <p:attrNameLst>
                                          <p:attrName>ppt_y</p:attrName>
                                        </p:attrNameLst>
                                      </p:cBhvr>
                                      <p:tavLst>
                                        <p:tav tm="0">
                                          <p:val>
                                            <p:strVal val="1+#ppt_h/2"/>
                                          </p:val>
                                        </p:tav>
                                        <p:tav tm="100000">
                                          <p:val>
                                            <p:strVal val="#ppt_y"/>
                                          </p:val>
                                        </p:tav>
                                      </p:tavLst>
                                    </p:anim>
                                  </p:childTnLst>
                                </p:cTn>
                              </p:par>
                              <p:par>
                                <p:cTn id="308" presetID="2" presetClass="entr" presetSubtype="4" fill="hold" grpId="0" nodeType="withEffect">
                                  <p:stCondLst>
                                    <p:cond delay="0"/>
                                  </p:stCondLst>
                                  <p:childTnLst>
                                    <p:set>
                                      <p:cBhvr>
                                        <p:cTn id="309" dur="1" fill="hold">
                                          <p:stCondLst>
                                            <p:cond delay="0"/>
                                          </p:stCondLst>
                                        </p:cTn>
                                        <p:tgtEl>
                                          <p:spTgt spid="3146"/>
                                        </p:tgtEl>
                                        <p:attrNameLst>
                                          <p:attrName>style.visibility</p:attrName>
                                        </p:attrNameLst>
                                      </p:cBhvr>
                                      <p:to>
                                        <p:strVal val="visible"/>
                                      </p:to>
                                    </p:set>
                                    <p:anim calcmode="lin" valueType="num">
                                      <p:cBhvr additive="base">
                                        <p:cTn id="310" dur="1000" fill="hold"/>
                                        <p:tgtEl>
                                          <p:spTgt spid="3146"/>
                                        </p:tgtEl>
                                        <p:attrNameLst>
                                          <p:attrName>ppt_x</p:attrName>
                                        </p:attrNameLst>
                                      </p:cBhvr>
                                      <p:tavLst>
                                        <p:tav tm="0">
                                          <p:val>
                                            <p:strVal val="#ppt_x"/>
                                          </p:val>
                                        </p:tav>
                                        <p:tav tm="100000">
                                          <p:val>
                                            <p:strVal val="#ppt_x"/>
                                          </p:val>
                                        </p:tav>
                                      </p:tavLst>
                                    </p:anim>
                                    <p:anim calcmode="lin" valueType="num">
                                      <p:cBhvr additive="base">
                                        <p:cTn id="311" dur="1000" fill="hold"/>
                                        <p:tgtEl>
                                          <p:spTgt spid="3146"/>
                                        </p:tgtEl>
                                        <p:attrNameLst>
                                          <p:attrName>ppt_y</p:attrName>
                                        </p:attrNameLst>
                                      </p:cBhvr>
                                      <p:tavLst>
                                        <p:tav tm="0">
                                          <p:val>
                                            <p:strVal val="1+#ppt_h/2"/>
                                          </p:val>
                                        </p:tav>
                                        <p:tav tm="100000">
                                          <p:val>
                                            <p:strVal val="#ppt_y"/>
                                          </p:val>
                                        </p:tav>
                                      </p:tavLst>
                                    </p:anim>
                                  </p:childTnLst>
                                </p:cTn>
                              </p:par>
                              <p:par>
                                <p:cTn id="312" presetID="2" presetClass="entr" presetSubtype="4" fill="hold" grpId="0" nodeType="withEffect">
                                  <p:stCondLst>
                                    <p:cond delay="0"/>
                                  </p:stCondLst>
                                  <p:childTnLst>
                                    <p:set>
                                      <p:cBhvr>
                                        <p:cTn id="313" dur="1" fill="hold">
                                          <p:stCondLst>
                                            <p:cond delay="0"/>
                                          </p:stCondLst>
                                        </p:cTn>
                                        <p:tgtEl>
                                          <p:spTgt spid="3147"/>
                                        </p:tgtEl>
                                        <p:attrNameLst>
                                          <p:attrName>style.visibility</p:attrName>
                                        </p:attrNameLst>
                                      </p:cBhvr>
                                      <p:to>
                                        <p:strVal val="visible"/>
                                      </p:to>
                                    </p:set>
                                    <p:anim calcmode="lin" valueType="num">
                                      <p:cBhvr additive="base">
                                        <p:cTn id="314" dur="1000" fill="hold"/>
                                        <p:tgtEl>
                                          <p:spTgt spid="3147"/>
                                        </p:tgtEl>
                                        <p:attrNameLst>
                                          <p:attrName>ppt_x</p:attrName>
                                        </p:attrNameLst>
                                      </p:cBhvr>
                                      <p:tavLst>
                                        <p:tav tm="0">
                                          <p:val>
                                            <p:strVal val="#ppt_x"/>
                                          </p:val>
                                        </p:tav>
                                        <p:tav tm="100000">
                                          <p:val>
                                            <p:strVal val="#ppt_x"/>
                                          </p:val>
                                        </p:tav>
                                      </p:tavLst>
                                    </p:anim>
                                    <p:anim calcmode="lin" valueType="num">
                                      <p:cBhvr additive="base">
                                        <p:cTn id="315" dur="1000" fill="hold"/>
                                        <p:tgtEl>
                                          <p:spTgt spid="3147"/>
                                        </p:tgtEl>
                                        <p:attrNameLst>
                                          <p:attrName>ppt_y</p:attrName>
                                        </p:attrNameLst>
                                      </p:cBhvr>
                                      <p:tavLst>
                                        <p:tav tm="0">
                                          <p:val>
                                            <p:strVal val="1+#ppt_h/2"/>
                                          </p:val>
                                        </p:tav>
                                        <p:tav tm="100000">
                                          <p:val>
                                            <p:strVal val="#ppt_y"/>
                                          </p:val>
                                        </p:tav>
                                      </p:tavLst>
                                    </p:anim>
                                  </p:childTnLst>
                                </p:cTn>
                              </p:par>
                              <p:par>
                                <p:cTn id="316" presetID="2" presetClass="entr" presetSubtype="4" fill="hold" grpId="0" nodeType="withEffect">
                                  <p:stCondLst>
                                    <p:cond delay="0"/>
                                  </p:stCondLst>
                                  <p:childTnLst>
                                    <p:set>
                                      <p:cBhvr>
                                        <p:cTn id="317" dur="1" fill="hold">
                                          <p:stCondLst>
                                            <p:cond delay="0"/>
                                          </p:stCondLst>
                                        </p:cTn>
                                        <p:tgtEl>
                                          <p:spTgt spid="3148"/>
                                        </p:tgtEl>
                                        <p:attrNameLst>
                                          <p:attrName>style.visibility</p:attrName>
                                        </p:attrNameLst>
                                      </p:cBhvr>
                                      <p:to>
                                        <p:strVal val="visible"/>
                                      </p:to>
                                    </p:set>
                                    <p:anim calcmode="lin" valueType="num">
                                      <p:cBhvr additive="base">
                                        <p:cTn id="318" dur="1000" fill="hold"/>
                                        <p:tgtEl>
                                          <p:spTgt spid="3148"/>
                                        </p:tgtEl>
                                        <p:attrNameLst>
                                          <p:attrName>ppt_x</p:attrName>
                                        </p:attrNameLst>
                                      </p:cBhvr>
                                      <p:tavLst>
                                        <p:tav tm="0">
                                          <p:val>
                                            <p:strVal val="#ppt_x"/>
                                          </p:val>
                                        </p:tav>
                                        <p:tav tm="100000">
                                          <p:val>
                                            <p:strVal val="#ppt_x"/>
                                          </p:val>
                                        </p:tav>
                                      </p:tavLst>
                                    </p:anim>
                                    <p:anim calcmode="lin" valueType="num">
                                      <p:cBhvr additive="base">
                                        <p:cTn id="319" dur="1000" fill="hold"/>
                                        <p:tgtEl>
                                          <p:spTgt spid="3148"/>
                                        </p:tgtEl>
                                        <p:attrNameLst>
                                          <p:attrName>ppt_y</p:attrName>
                                        </p:attrNameLst>
                                      </p:cBhvr>
                                      <p:tavLst>
                                        <p:tav tm="0">
                                          <p:val>
                                            <p:strVal val="1+#ppt_h/2"/>
                                          </p:val>
                                        </p:tav>
                                        <p:tav tm="100000">
                                          <p:val>
                                            <p:strVal val="#ppt_y"/>
                                          </p:val>
                                        </p:tav>
                                      </p:tavLst>
                                    </p:anim>
                                  </p:childTnLst>
                                </p:cTn>
                              </p:par>
                              <p:par>
                                <p:cTn id="320" presetID="2" presetClass="entr" presetSubtype="4" fill="hold" grpId="0" nodeType="withEffect">
                                  <p:stCondLst>
                                    <p:cond delay="0"/>
                                  </p:stCondLst>
                                  <p:childTnLst>
                                    <p:set>
                                      <p:cBhvr>
                                        <p:cTn id="321" dur="1" fill="hold">
                                          <p:stCondLst>
                                            <p:cond delay="0"/>
                                          </p:stCondLst>
                                        </p:cTn>
                                        <p:tgtEl>
                                          <p:spTgt spid="3149"/>
                                        </p:tgtEl>
                                        <p:attrNameLst>
                                          <p:attrName>style.visibility</p:attrName>
                                        </p:attrNameLst>
                                      </p:cBhvr>
                                      <p:to>
                                        <p:strVal val="visible"/>
                                      </p:to>
                                    </p:set>
                                    <p:anim calcmode="lin" valueType="num">
                                      <p:cBhvr additive="base">
                                        <p:cTn id="322" dur="1000" fill="hold"/>
                                        <p:tgtEl>
                                          <p:spTgt spid="3149"/>
                                        </p:tgtEl>
                                        <p:attrNameLst>
                                          <p:attrName>ppt_x</p:attrName>
                                        </p:attrNameLst>
                                      </p:cBhvr>
                                      <p:tavLst>
                                        <p:tav tm="0">
                                          <p:val>
                                            <p:strVal val="#ppt_x"/>
                                          </p:val>
                                        </p:tav>
                                        <p:tav tm="100000">
                                          <p:val>
                                            <p:strVal val="#ppt_x"/>
                                          </p:val>
                                        </p:tav>
                                      </p:tavLst>
                                    </p:anim>
                                    <p:anim calcmode="lin" valueType="num">
                                      <p:cBhvr additive="base">
                                        <p:cTn id="323" dur="1000" fill="hold"/>
                                        <p:tgtEl>
                                          <p:spTgt spid="3149"/>
                                        </p:tgtEl>
                                        <p:attrNameLst>
                                          <p:attrName>ppt_y</p:attrName>
                                        </p:attrNameLst>
                                      </p:cBhvr>
                                      <p:tavLst>
                                        <p:tav tm="0">
                                          <p:val>
                                            <p:strVal val="1+#ppt_h/2"/>
                                          </p:val>
                                        </p:tav>
                                        <p:tav tm="100000">
                                          <p:val>
                                            <p:strVal val="#ppt_y"/>
                                          </p:val>
                                        </p:tav>
                                      </p:tavLst>
                                    </p:anim>
                                  </p:childTnLst>
                                </p:cTn>
                              </p:par>
                              <p:par>
                                <p:cTn id="324" presetID="2" presetClass="entr" presetSubtype="4" fill="hold" grpId="0" nodeType="withEffect">
                                  <p:stCondLst>
                                    <p:cond delay="0"/>
                                  </p:stCondLst>
                                  <p:childTnLst>
                                    <p:set>
                                      <p:cBhvr>
                                        <p:cTn id="325" dur="1" fill="hold">
                                          <p:stCondLst>
                                            <p:cond delay="0"/>
                                          </p:stCondLst>
                                        </p:cTn>
                                        <p:tgtEl>
                                          <p:spTgt spid="3150"/>
                                        </p:tgtEl>
                                        <p:attrNameLst>
                                          <p:attrName>style.visibility</p:attrName>
                                        </p:attrNameLst>
                                      </p:cBhvr>
                                      <p:to>
                                        <p:strVal val="visible"/>
                                      </p:to>
                                    </p:set>
                                    <p:anim calcmode="lin" valueType="num">
                                      <p:cBhvr additive="base">
                                        <p:cTn id="326" dur="1000" fill="hold"/>
                                        <p:tgtEl>
                                          <p:spTgt spid="3150"/>
                                        </p:tgtEl>
                                        <p:attrNameLst>
                                          <p:attrName>ppt_x</p:attrName>
                                        </p:attrNameLst>
                                      </p:cBhvr>
                                      <p:tavLst>
                                        <p:tav tm="0">
                                          <p:val>
                                            <p:strVal val="#ppt_x"/>
                                          </p:val>
                                        </p:tav>
                                        <p:tav tm="100000">
                                          <p:val>
                                            <p:strVal val="#ppt_x"/>
                                          </p:val>
                                        </p:tav>
                                      </p:tavLst>
                                    </p:anim>
                                    <p:anim calcmode="lin" valueType="num">
                                      <p:cBhvr additive="base">
                                        <p:cTn id="327" dur="1000" fill="hold"/>
                                        <p:tgtEl>
                                          <p:spTgt spid="3150"/>
                                        </p:tgtEl>
                                        <p:attrNameLst>
                                          <p:attrName>ppt_y</p:attrName>
                                        </p:attrNameLst>
                                      </p:cBhvr>
                                      <p:tavLst>
                                        <p:tav tm="0">
                                          <p:val>
                                            <p:strVal val="1+#ppt_h/2"/>
                                          </p:val>
                                        </p:tav>
                                        <p:tav tm="100000">
                                          <p:val>
                                            <p:strVal val="#ppt_y"/>
                                          </p:val>
                                        </p:tav>
                                      </p:tavLst>
                                    </p:anim>
                                  </p:childTnLst>
                                </p:cTn>
                              </p:par>
                              <p:par>
                                <p:cTn id="328" presetID="2" presetClass="entr" presetSubtype="4" fill="hold" grpId="0" nodeType="withEffect">
                                  <p:stCondLst>
                                    <p:cond delay="0"/>
                                  </p:stCondLst>
                                  <p:childTnLst>
                                    <p:set>
                                      <p:cBhvr>
                                        <p:cTn id="329" dur="1" fill="hold">
                                          <p:stCondLst>
                                            <p:cond delay="0"/>
                                          </p:stCondLst>
                                        </p:cTn>
                                        <p:tgtEl>
                                          <p:spTgt spid="3151"/>
                                        </p:tgtEl>
                                        <p:attrNameLst>
                                          <p:attrName>style.visibility</p:attrName>
                                        </p:attrNameLst>
                                      </p:cBhvr>
                                      <p:to>
                                        <p:strVal val="visible"/>
                                      </p:to>
                                    </p:set>
                                    <p:anim calcmode="lin" valueType="num">
                                      <p:cBhvr additive="base">
                                        <p:cTn id="330" dur="1000" fill="hold"/>
                                        <p:tgtEl>
                                          <p:spTgt spid="3151"/>
                                        </p:tgtEl>
                                        <p:attrNameLst>
                                          <p:attrName>ppt_x</p:attrName>
                                        </p:attrNameLst>
                                      </p:cBhvr>
                                      <p:tavLst>
                                        <p:tav tm="0">
                                          <p:val>
                                            <p:strVal val="#ppt_x"/>
                                          </p:val>
                                        </p:tav>
                                        <p:tav tm="100000">
                                          <p:val>
                                            <p:strVal val="#ppt_x"/>
                                          </p:val>
                                        </p:tav>
                                      </p:tavLst>
                                    </p:anim>
                                    <p:anim calcmode="lin" valueType="num">
                                      <p:cBhvr additive="base">
                                        <p:cTn id="331" dur="1000" fill="hold"/>
                                        <p:tgtEl>
                                          <p:spTgt spid="3151"/>
                                        </p:tgtEl>
                                        <p:attrNameLst>
                                          <p:attrName>ppt_y</p:attrName>
                                        </p:attrNameLst>
                                      </p:cBhvr>
                                      <p:tavLst>
                                        <p:tav tm="0">
                                          <p:val>
                                            <p:strVal val="1+#ppt_h/2"/>
                                          </p:val>
                                        </p:tav>
                                        <p:tav tm="100000">
                                          <p:val>
                                            <p:strVal val="#ppt_y"/>
                                          </p:val>
                                        </p:tav>
                                      </p:tavLst>
                                    </p:anim>
                                  </p:childTnLst>
                                </p:cTn>
                              </p:par>
                              <p:par>
                                <p:cTn id="332" presetID="2" presetClass="entr" presetSubtype="4" fill="hold" grpId="0" nodeType="withEffect">
                                  <p:stCondLst>
                                    <p:cond delay="0"/>
                                  </p:stCondLst>
                                  <p:childTnLst>
                                    <p:set>
                                      <p:cBhvr>
                                        <p:cTn id="333" dur="1" fill="hold">
                                          <p:stCondLst>
                                            <p:cond delay="0"/>
                                          </p:stCondLst>
                                        </p:cTn>
                                        <p:tgtEl>
                                          <p:spTgt spid="3152"/>
                                        </p:tgtEl>
                                        <p:attrNameLst>
                                          <p:attrName>style.visibility</p:attrName>
                                        </p:attrNameLst>
                                      </p:cBhvr>
                                      <p:to>
                                        <p:strVal val="visible"/>
                                      </p:to>
                                    </p:set>
                                    <p:anim calcmode="lin" valueType="num">
                                      <p:cBhvr additive="base">
                                        <p:cTn id="334" dur="1000" fill="hold"/>
                                        <p:tgtEl>
                                          <p:spTgt spid="3152"/>
                                        </p:tgtEl>
                                        <p:attrNameLst>
                                          <p:attrName>ppt_x</p:attrName>
                                        </p:attrNameLst>
                                      </p:cBhvr>
                                      <p:tavLst>
                                        <p:tav tm="0">
                                          <p:val>
                                            <p:strVal val="#ppt_x"/>
                                          </p:val>
                                        </p:tav>
                                        <p:tav tm="100000">
                                          <p:val>
                                            <p:strVal val="#ppt_x"/>
                                          </p:val>
                                        </p:tav>
                                      </p:tavLst>
                                    </p:anim>
                                    <p:anim calcmode="lin" valueType="num">
                                      <p:cBhvr additive="base">
                                        <p:cTn id="335" dur="1000" fill="hold"/>
                                        <p:tgtEl>
                                          <p:spTgt spid="3152"/>
                                        </p:tgtEl>
                                        <p:attrNameLst>
                                          <p:attrName>ppt_y</p:attrName>
                                        </p:attrNameLst>
                                      </p:cBhvr>
                                      <p:tavLst>
                                        <p:tav tm="0">
                                          <p:val>
                                            <p:strVal val="1+#ppt_h/2"/>
                                          </p:val>
                                        </p:tav>
                                        <p:tav tm="100000">
                                          <p:val>
                                            <p:strVal val="#ppt_y"/>
                                          </p:val>
                                        </p:tav>
                                      </p:tavLst>
                                    </p:anim>
                                  </p:childTnLst>
                                </p:cTn>
                              </p:par>
                              <p:par>
                                <p:cTn id="336" presetID="2" presetClass="entr" presetSubtype="4" fill="hold" grpId="0" nodeType="withEffect">
                                  <p:stCondLst>
                                    <p:cond delay="0"/>
                                  </p:stCondLst>
                                  <p:childTnLst>
                                    <p:set>
                                      <p:cBhvr>
                                        <p:cTn id="337" dur="1" fill="hold">
                                          <p:stCondLst>
                                            <p:cond delay="0"/>
                                          </p:stCondLst>
                                        </p:cTn>
                                        <p:tgtEl>
                                          <p:spTgt spid="3153"/>
                                        </p:tgtEl>
                                        <p:attrNameLst>
                                          <p:attrName>style.visibility</p:attrName>
                                        </p:attrNameLst>
                                      </p:cBhvr>
                                      <p:to>
                                        <p:strVal val="visible"/>
                                      </p:to>
                                    </p:set>
                                    <p:anim calcmode="lin" valueType="num">
                                      <p:cBhvr additive="base">
                                        <p:cTn id="338" dur="1000" fill="hold"/>
                                        <p:tgtEl>
                                          <p:spTgt spid="3153"/>
                                        </p:tgtEl>
                                        <p:attrNameLst>
                                          <p:attrName>ppt_x</p:attrName>
                                        </p:attrNameLst>
                                      </p:cBhvr>
                                      <p:tavLst>
                                        <p:tav tm="0">
                                          <p:val>
                                            <p:strVal val="#ppt_x"/>
                                          </p:val>
                                        </p:tav>
                                        <p:tav tm="100000">
                                          <p:val>
                                            <p:strVal val="#ppt_x"/>
                                          </p:val>
                                        </p:tav>
                                      </p:tavLst>
                                    </p:anim>
                                    <p:anim calcmode="lin" valueType="num">
                                      <p:cBhvr additive="base">
                                        <p:cTn id="339" dur="1000" fill="hold"/>
                                        <p:tgtEl>
                                          <p:spTgt spid="3153"/>
                                        </p:tgtEl>
                                        <p:attrNameLst>
                                          <p:attrName>ppt_y</p:attrName>
                                        </p:attrNameLst>
                                      </p:cBhvr>
                                      <p:tavLst>
                                        <p:tav tm="0">
                                          <p:val>
                                            <p:strVal val="1+#ppt_h/2"/>
                                          </p:val>
                                        </p:tav>
                                        <p:tav tm="100000">
                                          <p:val>
                                            <p:strVal val="#ppt_y"/>
                                          </p:val>
                                        </p:tav>
                                      </p:tavLst>
                                    </p:anim>
                                  </p:childTnLst>
                                </p:cTn>
                              </p:par>
                              <p:par>
                                <p:cTn id="340" presetID="2" presetClass="entr" presetSubtype="4" fill="hold" grpId="0" nodeType="withEffect">
                                  <p:stCondLst>
                                    <p:cond delay="0"/>
                                  </p:stCondLst>
                                  <p:childTnLst>
                                    <p:set>
                                      <p:cBhvr>
                                        <p:cTn id="341" dur="1" fill="hold">
                                          <p:stCondLst>
                                            <p:cond delay="0"/>
                                          </p:stCondLst>
                                        </p:cTn>
                                        <p:tgtEl>
                                          <p:spTgt spid="3154"/>
                                        </p:tgtEl>
                                        <p:attrNameLst>
                                          <p:attrName>style.visibility</p:attrName>
                                        </p:attrNameLst>
                                      </p:cBhvr>
                                      <p:to>
                                        <p:strVal val="visible"/>
                                      </p:to>
                                    </p:set>
                                    <p:anim calcmode="lin" valueType="num">
                                      <p:cBhvr additive="base">
                                        <p:cTn id="342" dur="1000" fill="hold"/>
                                        <p:tgtEl>
                                          <p:spTgt spid="3154"/>
                                        </p:tgtEl>
                                        <p:attrNameLst>
                                          <p:attrName>ppt_x</p:attrName>
                                        </p:attrNameLst>
                                      </p:cBhvr>
                                      <p:tavLst>
                                        <p:tav tm="0">
                                          <p:val>
                                            <p:strVal val="#ppt_x"/>
                                          </p:val>
                                        </p:tav>
                                        <p:tav tm="100000">
                                          <p:val>
                                            <p:strVal val="#ppt_x"/>
                                          </p:val>
                                        </p:tav>
                                      </p:tavLst>
                                    </p:anim>
                                    <p:anim calcmode="lin" valueType="num">
                                      <p:cBhvr additive="base">
                                        <p:cTn id="343" dur="1000" fill="hold"/>
                                        <p:tgtEl>
                                          <p:spTgt spid="3154"/>
                                        </p:tgtEl>
                                        <p:attrNameLst>
                                          <p:attrName>ppt_y</p:attrName>
                                        </p:attrNameLst>
                                      </p:cBhvr>
                                      <p:tavLst>
                                        <p:tav tm="0">
                                          <p:val>
                                            <p:strVal val="1+#ppt_h/2"/>
                                          </p:val>
                                        </p:tav>
                                        <p:tav tm="100000">
                                          <p:val>
                                            <p:strVal val="#ppt_y"/>
                                          </p:val>
                                        </p:tav>
                                      </p:tavLst>
                                    </p:anim>
                                  </p:childTnLst>
                                </p:cTn>
                              </p:par>
                              <p:par>
                                <p:cTn id="344" presetID="2" presetClass="entr" presetSubtype="4" fill="hold" grpId="0" nodeType="withEffect">
                                  <p:stCondLst>
                                    <p:cond delay="0"/>
                                  </p:stCondLst>
                                  <p:childTnLst>
                                    <p:set>
                                      <p:cBhvr>
                                        <p:cTn id="345" dur="1" fill="hold">
                                          <p:stCondLst>
                                            <p:cond delay="0"/>
                                          </p:stCondLst>
                                        </p:cTn>
                                        <p:tgtEl>
                                          <p:spTgt spid="3155"/>
                                        </p:tgtEl>
                                        <p:attrNameLst>
                                          <p:attrName>style.visibility</p:attrName>
                                        </p:attrNameLst>
                                      </p:cBhvr>
                                      <p:to>
                                        <p:strVal val="visible"/>
                                      </p:to>
                                    </p:set>
                                    <p:anim calcmode="lin" valueType="num">
                                      <p:cBhvr additive="base">
                                        <p:cTn id="346" dur="1000" fill="hold"/>
                                        <p:tgtEl>
                                          <p:spTgt spid="3155"/>
                                        </p:tgtEl>
                                        <p:attrNameLst>
                                          <p:attrName>ppt_x</p:attrName>
                                        </p:attrNameLst>
                                      </p:cBhvr>
                                      <p:tavLst>
                                        <p:tav tm="0">
                                          <p:val>
                                            <p:strVal val="#ppt_x"/>
                                          </p:val>
                                        </p:tav>
                                        <p:tav tm="100000">
                                          <p:val>
                                            <p:strVal val="#ppt_x"/>
                                          </p:val>
                                        </p:tav>
                                      </p:tavLst>
                                    </p:anim>
                                    <p:anim calcmode="lin" valueType="num">
                                      <p:cBhvr additive="base">
                                        <p:cTn id="347" dur="1000" fill="hold"/>
                                        <p:tgtEl>
                                          <p:spTgt spid="3155"/>
                                        </p:tgtEl>
                                        <p:attrNameLst>
                                          <p:attrName>ppt_y</p:attrName>
                                        </p:attrNameLst>
                                      </p:cBhvr>
                                      <p:tavLst>
                                        <p:tav tm="0">
                                          <p:val>
                                            <p:strVal val="1+#ppt_h/2"/>
                                          </p:val>
                                        </p:tav>
                                        <p:tav tm="100000">
                                          <p:val>
                                            <p:strVal val="#ppt_y"/>
                                          </p:val>
                                        </p:tav>
                                      </p:tavLst>
                                    </p:anim>
                                  </p:childTnLst>
                                </p:cTn>
                              </p:par>
                              <p:par>
                                <p:cTn id="348" presetID="2" presetClass="entr" presetSubtype="4" fill="hold" grpId="0" nodeType="withEffect">
                                  <p:stCondLst>
                                    <p:cond delay="0"/>
                                  </p:stCondLst>
                                  <p:childTnLst>
                                    <p:set>
                                      <p:cBhvr>
                                        <p:cTn id="349" dur="1" fill="hold">
                                          <p:stCondLst>
                                            <p:cond delay="0"/>
                                          </p:stCondLst>
                                        </p:cTn>
                                        <p:tgtEl>
                                          <p:spTgt spid="3156"/>
                                        </p:tgtEl>
                                        <p:attrNameLst>
                                          <p:attrName>style.visibility</p:attrName>
                                        </p:attrNameLst>
                                      </p:cBhvr>
                                      <p:to>
                                        <p:strVal val="visible"/>
                                      </p:to>
                                    </p:set>
                                    <p:anim calcmode="lin" valueType="num">
                                      <p:cBhvr additive="base">
                                        <p:cTn id="350" dur="1000" fill="hold"/>
                                        <p:tgtEl>
                                          <p:spTgt spid="3156"/>
                                        </p:tgtEl>
                                        <p:attrNameLst>
                                          <p:attrName>ppt_x</p:attrName>
                                        </p:attrNameLst>
                                      </p:cBhvr>
                                      <p:tavLst>
                                        <p:tav tm="0">
                                          <p:val>
                                            <p:strVal val="#ppt_x"/>
                                          </p:val>
                                        </p:tav>
                                        <p:tav tm="100000">
                                          <p:val>
                                            <p:strVal val="#ppt_x"/>
                                          </p:val>
                                        </p:tav>
                                      </p:tavLst>
                                    </p:anim>
                                    <p:anim calcmode="lin" valueType="num">
                                      <p:cBhvr additive="base">
                                        <p:cTn id="351" dur="1000" fill="hold"/>
                                        <p:tgtEl>
                                          <p:spTgt spid="3156"/>
                                        </p:tgtEl>
                                        <p:attrNameLst>
                                          <p:attrName>ppt_y</p:attrName>
                                        </p:attrNameLst>
                                      </p:cBhvr>
                                      <p:tavLst>
                                        <p:tav tm="0">
                                          <p:val>
                                            <p:strVal val="1+#ppt_h/2"/>
                                          </p:val>
                                        </p:tav>
                                        <p:tav tm="100000">
                                          <p:val>
                                            <p:strVal val="#ppt_y"/>
                                          </p:val>
                                        </p:tav>
                                      </p:tavLst>
                                    </p:anim>
                                  </p:childTnLst>
                                </p:cTn>
                              </p:par>
                              <p:par>
                                <p:cTn id="352" presetID="2" presetClass="entr" presetSubtype="4" fill="hold" grpId="0" nodeType="withEffect">
                                  <p:stCondLst>
                                    <p:cond delay="0"/>
                                  </p:stCondLst>
                                  <p:childTnLst>
                                    <p:set>
                                      <p:cBhvr>
                                        <p:cTn id="353" dur="1" fill="hold">
                                          <p:stCondLst>
                                            <p:cond delay="0"/>
                                          </p:stCondLst>
                                        </p:cTn>
                                        <p:tgtEl>
                                          <p:spTgt spid="3157"/>
                                        </p:tgtEl>
                                        <p:attrNameLst>
                                          <p:attrName>style.visibility</p:attrName>
                                        </p:attrNameLst>
                                      </p:cBhvr>
                                      <p:to>
                                        <p:strVal val="visible"/>
                                      </p:to>
                                    </p:set>
                                    <p:anim calcmode="lin" valueType="num">
                                      <p:cBhvr additive="base">
                                        <p:cTn id="354" dur="1000" fill="hold"/>
                                        <p:tgtEl>
                                          <p:spTgt spid="3157"/>
                                        </p:tgtEl>
                                        <p:attrNameLst>
                                          <p:attrName>ppt_x</p:attrName>
                                        </p:attrNameLst>
                                      </p:cBhvr>
                                      <p:tavLst>
                                        <p:tav tm="0">
                                          <p:val>
                                            <p:strVal val="#ppt_x"/>
                                          </p:val>
                                        </p:tav>
                                        <p:tav tm="100000">
                                          <p:val>
                                            <p:strVal val="#ppt_x"/>
                                          </p:val>
                                        </p:tav>
                                      </p:tavLst>
                                    </p:anim>
                                    <p:anim calcmode="lin" valueType="num">
                                      <p:cBhvr additive="base">
                                        <p:cTn id="355" dur="1000" fill="hold"/>
                                        <p:tgtEl>
                                          <p:spTgt spid="3157"/>
                                        </p:tgtEl>
                                        <p:attrNameLst>
                                          <p:attrName>ppt_y</p:attrName>
                                        </p:attrNameLst>
                                      </p:cBhvr>
                                      <p:tavLst>
                                        <p:tav tm="0">
                                          <p:val>
                                            <p:strVal val="1+#ppt_h/2"/>
                                          </p:val>
                                        </p:tav>
                                        <p:tav tm="100000">
                                          <p:val>
                                            <p:strVal val="#ppt_y"/>
                                          </p:val>
                                        </p:tav>
                                      </p:tavLst>
                                    </p:anim>
                                  </p:childTnLst>
                                </p:cTn>
                              </p:par>
                            </p:childTnLst>
                          </p:cTn>
                        </p:par>
                        <p:par>
                          <p:cTn id="356" fill="hold">
                            <p:stCondLst>
                              <p:cond delay="4250"/>
                            </p:stCondLst>
                            <p:childTnLst>
                              <p:par>
                                <p:cTn id="357" presetID="42" presetClass="entr" presetSubtype="0" fill="hold" nodeType="afterEffect">
                                  <p:stCondLst>
                                    <p:cond delay="0"/>
                                  </p:stCondLst>
                                  <p:childTnLst>
                                    <p:set>
                                      <p:cBhvr>
                                        <p:cTn id="358" dur="1" fill="hold">
                                          <p:stCondLst>
                                            <p:cond delay="0"/>
                                          </p:stCondLst>
                                        </p:cTn>
                                        <p:tgtEl>
                                          <p:spTgt spid="149"/>
                                        </p:tgtEl>
                                        <p:attrNameLst>
                                          <p:attrName>style.visibility</p:attrName>
                                        </p:attrNameLst>
                                      </p:cBhvr>
                                      <p:to>
                                        <p:strVal val="visible"/>
                                      </p:to>
                                    </p:set>
                                    <p:animEffect transition="in" filter="fade">
                                      <p:cBhvr>
                                        <p:cTn id="359" dur="1000"/>
                                        <p:tgtEl>
                                          <p:spTgt spid="149"/>
                                        </p:tgtEl>
                                      </p:cBhvr>
                                    </p:animEffect>
                                    <p:anim calcmode="lin" valueType="num">
                                      <p:cBhvr>
                                        <p:cTn id="360" dur="1000" fill="hold"/>
                                        <p:tgtEl>
                                          <p:spTgt spid="149"/>
                                        </p:tgtEl>
                                        <p:attrNameLst>
                                          <p:attrName>ppt_x</p:attrName>
                                        </p:attrNameLst>
                                      </p:cBhvr>
                                      <p:tavLst>
                                        <p:tav tm="0">
                                          <p:val>
                                            <p:strVal val="#ppt_x"/>
                                          </p:val>
                                        </p:tav>
                                        <p:tav tm="100000">
                                          <p:val>
                                            <p:strVal val="#ppt_x"/>
                                          </p:val>
                                        </p:tav>
                                      </p:tavLst>
                                    </p:anim>
                                    <p:anim calcmode="lin" valueType="num">
                                      <p:cBhvr>
                                        <p:cTn id="361" dur="1000" fill="hold"/>
                                        <p:tgtEl>
                                          <p:spTgt spid="149"/>
                                        </p:tgtEl>
                                        <p:attrNameLst>
                                          <p:attrName>ppt_y</p:attrName>
                                        </p:attrNameLst>
                                      </p:cBhvr>
                                      <p:tavLst>
                                        <p:tav tm="0">
                                          <p:val>
                                            <p:strVal val="#ppt_y+.1"/>
                                          </p:val>
                                        </p:tav>
                                        <p:tav tm="100000">
                                          <p:val>
                                            <p:strVal val="#ppt_y"/>
                                          </p:val>
                                        </p:tav>
                                      </p:tavLst>
                                    </p:anim>
                                  </p:childTnLst>
                                </p:cTn>
                              </p:par>
                            </p:childTnLst>
                          </p:cTn>
                        </p:par>
                        <p:par>
                          <p:cTn id="362" fill="hold">
                            <p:stCondLst>
                              <p:cond delay="5250"/>
                            </p:stCondLst>
                            <p:childTnLst>
                              <p:par>
                                <p:cTn id="363" presetID="22" presetClass="entr" presetSubtype="8" fill="hold" nodeType="afterEffect">
                                  <p:stCondLst>
                                    <p:cond delay="0"/>
                                  </p:stCondLst>
                                  <p:childTnLst>
                                    <p:set>
                                      <p:cBhvr>
                                        <p:cTn id="364" dur="1" fill="hold">
                                          <p:stCondLst>
                                            <p:cond delay="0"/>
                                          </p:stCondLst>
                                        </p:cTn>
                                        <p:tgtEl>
                                          <p:spTgt spid="165"/>
                                        </p:tgtEl>
                                        <p:attrNameLst>
                                          <p:attrName>style.visibility</p:attrName>
                                        </p:attrNameLst>
                                      </p:cBhvr>
                                      <p:to>
                                        <p:strVal val="visible"/>
                                      </p:to>
                                    </p:set>
                                    <p:animEffect transition="in" filter="wipe(left)">
                                      <p:cBhvr>
                                        <p:cTn id="365" dur="500"/>
                                        <p:tgtEl>
                                          <p:spTgt spid="165"/>
                                        </p:tgtEl>
                                      </p:cBhvr>
                                    </p:animEffect>
                                  </p:childTnLst>
                                </p:cTn>
                              </p:par>
                            </p:childTnLst>
                          </p:cTn>
                        </p:par>
                        <p:par>
                          <p:cTn id="366" fill="hold">
                            <p:stCondLst>
                              <p:cond delay="5750"/>
                            </p:stCondLst>
                            <p:childTnLst>
                              <p:par>
                                <p:cTn id="367" presetID="42" presetClass="entr" presetSubtype="0" fill="hold" nodeType="afterEffect">
                                  <p:stCondLst>
                                    <p:cond delay="0"/>
                                  </p:stCondLst>
                                  <p:childTnLst>
                                    <p:set>
                                      <p:cBhvr>
                                        <p:cTn id="368" dur="1" fill="hold">
                                          <p:stCondLst>
                                            <p:cond delay="0"/>
                                          </p:stCondLst>
                                        </p:cTn>
                                        <p:tgtEl>
                                          <p:spTgt spid="154"/>
                                        </p:tgtEl>
                                        <p:attrNameLst>
                                          <p:attrName>style.visibility</p:attrName>
                                        </p:attrNameLst>
                                      </p:cBhvr>
                                      <p:to>
                                        <p:strVal val="visible"/>
                                      </p:to>
                                    </p:set>
                                    <p:animEffect transition="in" filter="fade">
                                      <p:cBhvr>
                                        <p:cTn id="369" dur="1000"/>
                                        <p:tgtEl>
                                          <p:spTgt spid="154"/>
                                        </p:tgtEl>
                                      </p:cBhvr>
                                    </p:animEffect>
                                    <p:anim calcmode="lin" valueType="num">
                                      <p:cBhvr>
                                        <p:cTn id="370" dur="1000" fill="hold"/>
                                        <p:tgtEl>
                                          <p:spTgt spid="154"/>
                                        </p:tgtEl>
                                        <p:attrNameLst>
                                          <p:attrName>ppt_x</p:attrName>
                                        </p:attrNameLst>
                                      </p:cBhvr>
                                      <p:tavLst>
                                        <p:tav tm="0">
                                          <p:val>
                                            <p:strVal val="#ppt_x"/>
                                          </p:val>
                                        </p:tav>
                                        <p:tav tm="100000">
                                          <p:val>
                                            <p:strVal val="#ppt_x"/>
                                          </p:val>
                                        </p:tav>
                                      </p:tavLst>
                                    </p:anim>
                                    <p:anim calcmode="lin" valueType="num">
                                      <p:cBhvr>
                                        <p:cTn id="371" dur="1000" fill="hold"/>
                                        <p:tgtEl>
                                          <p:spTgt spid="154"/>
                                        </p:tgtEl>
                                        <p:attrNameLst>
                                          <p:attrName>ppt_y</p:attrName>
                                        </p:attrNameLst>
                                      </p:cBhvr>
                                      <p:tavLst>
                                        <p:tav tm="0">
                                          <p:val>
                                            <p:strVal val="#ppt_y+.1"/>
                                          </p:val>
                                        </p:tav>
                                        <p:tav tm="100000">
                                          <p:val>
                                            <p:strVal val="#ppt_y"/>
                                          </p:val>
                                        </p:tav>
                                      </p:tavLst>
                                    </p:anim>
                                  </p:childTnLst>
                                </p:cTn>
                              </p:par>
                            </p:childTnLst>
                          </p:cTn>
                        </p:par>
                        <p:par>
                          <p:cTn id="372" fill="hold">
                            <p:stCondLst>
                              <p:cond delay="6750"/>
                            </p:stCondLst>
                            <p:childTnLst>
                              <p:par>
                                <p:cTn id="373" presetID="22" presetClass="entr" presetSubtype="8" fill="hold" nodeType="afterEffect">
                                  <p:stCondLst>
                                    <p:cond delay="0"/>
                                  </p:stCondLst>
                                  <p:childTnLst>
                                    <p:set>
                                      <p:cBhvr>
                                        <p:cTn id="374" dur="1" fill="hold">
                                          <p:stCondLst>
                                            <p:cond delay="0"/>
                                          </p:stCondLst>
                                        </p:cTn>
                                        <p:tgtEl>
                                          <p:spTgt spid="178"/>
                                        </p:tgtEl>
                                        <p:attrNameLst>
                                          <p:attrName>style.visibility</p:attrName>
                                        </p:attrNameLst>
                                      </p:cBhvr>
                                      <p:to>
                                        <p:strVal val="visible"/>
                                      </p:to>
                                    </p:set>
                                    <p:animEffect transition="in" filter="wipe(left)">
                                      <p:cBhvr>
                                        <p:cTn id="375" dur="500"/>
                                        <p:tgtEl>
                                          <p:spTgt spid="1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animBg="1"/>
      <p:bldP spid="3078" grpId="0" animBg="1"/>
      <p:bldP spid="3079" grpId="0" animBg="1"/>
      <p:bldP spid="3080" grpId="0" animBg="1"/>
      <p:bldP spid="3081" grpId="0" animBg="1"/>
      <p:bldP spid="3082" grpId="0" animBg="1"/>
      <p:bldP spid="3083" grpId="0" animBg="1"/>
      <p:bldP spid="3084" grpId="0" animBg="1"/>
      <p:bldP spid="3085" grpId="0" animBg="1"/>
      <p:bldP spid="3086" grpId="0" animBg="1"/>
      <p:bldP spid="3087" grpId="0" animBg="1"/>
      <p:bldP spid="3088" grpId="0" animBg="1"/>
      <p:bldP spid="3089" grpId="0" animBg="1"/>
      <p:bldP spid="3090" grpId="0" animBg="1"/>
      <p:bldP spid="3091" grpId="0" animBg="1"/>
      <p:bldP spid="3092" grpId="0" animBg="1"/>
      <p:bldP spid="3093" grpId="0" animBg="1"/>
      <p:bldP spid="3094" grpId="0" animBg="1"/>
      <p:bldP spid="3095" grpId="0" animBg="1"/>
      <p:bldP spid="3096" grpId="0" animBg="1"/>
      <p:bldP spid="3097" grpId="0" animBg="1"/>
      <p:bldP spid="3098" grpId="0" animBg="1"/>
      <p:bldP spid="3099" grpId="0" animBg="1"/>
      <p:bldP spid="3100" grpId="0" animBg="1"/>
      <p:bldP spid="3101" grpId="0" animBg="1"/>
      <p:bldP spid="3102" grpId="0" animBg="1"/>
      <p:bldP spid="3103" grpId="0" animBg="1"/>
      <p:bldP spid="3104" grpId="0" animBg="1"/>
      <p:bldP spid="3105" grpId="0" animBg="1"/>
      <p:bldP spid="3106" grpId="0" animBg="1"/>
      <p:bldP spid="3107" grpId="0" animBg="1"/>
      <p:bldP spid="3108" grpId="0" animBg="1"/>
      <p:bldP spid="3109" grpId="0" animBg="1"/>
      <p:bldP spid="3110" grpId="0" animBg="1"/>
      <p:bldP spid="3111" grpId="0" animBg="1"/>
      <p:bldP spid="3112" grpId="0" animBg="1"/>
      <p:bldP spid="3113" grpId="0" animBg="1"/>
      <p:bldP spid="3114" grpId="0" animBg="1"/>
      <p:bldP spid="3115" grpId="0" animBg="1"/>
      <p:bldP spid="3116" grpId="0" animBg="1"/>
      <p:bldP spid="3117" grpId="0" animBg="1"/>
      <p:bldP spid="3118" grpId="0" animBg="1"/>
      <p:bldP spid="3119" grpId="0" animBg="1"/>
      <p:bldP spid="3120" grpId="0" animBg="1"/>
      <p:bldP spid="3121" grpId="0" animBg="1"/>
      <p:bldP spid="3122" grpId="0" animBg="1"/>
      <p:bldP spid="3123" grpId="0" animBg="1"/>
      <p:bldP spid="3124" grpId="0" animBg="1"/>
      <p:bldP spid="3125" grpId="0" animBg="1"/>
      <p:bldP spid="3126" grpId="0" animBg="1"/>
      <p:bldP spid="3127" grpId="0" animBg="1"/>
      <p:bldP spid="3128" grpId="0" animBg="1"/>
      <p:bldP spid="3129" grpId="0" animBg="1"/>
      <p:bldP spid="3130" grpId="0" animBg="1"/>
      <p:bldP spid="3131" grpId="0" animBg="1"/>
      <p:bldP spid="3132" grpId="0" animBg="1"/>
      <p:bldP spid="3133" grpId="0" animBg="1"/>
      <p:bldP spid="3134" grpId="0" animBg="1"/>
      <p:bldP spid="3135" grpId="0" animBg="1"/>
      <p:bldP spid="3136" grpId="0" animBg="1"/>
      <p:bldP spid="3137" grpId="0" animBg="1"/>
      <p:bldP spid="3138" grpId="0" animBg="1"/>
      <p:bldP spid="3139" grpId="0" animBg="1"/>
      <p:bldP spid="3140" grpId="0" animBg="1"/>
      <p:bldP spid="3141" grpId="0" animBg="1"/>
      <p:bldP spid="3142" grpId="0" animBg="1"/>
      <p:bldP spid="3143" grpId="0" animBg="1"/>
      <p:bldP spid="3144" grpId="0" animBg="1"/>
      <p:bldP spid="3145" grpId="0" animBg="1"/>
      <p:bldP spid="3146" grpId="0" animBg="1"/>
      <p:bldP spid="3147" grpId="0" animBg="1"/>
      <p:bldP spid="3148" grpId="0" animBg="1"/>
      <p:bldP spid="3149" grpId="0" animBg="1"/>
      <p:bldP spid="3150" grpId="0" animBg="1"/>
      <p:bldP spid="3151" grpId="0" animBg="1"/>
      <p:bldP spid="3152" grpId="0" animBg="1"/>
      <p:bldP spid="3153" grpId="0" animBg="1"/>
      <p:bldP spid="3154" grpId="0" animBg="1"/>
      <p:bldP spid="3155" grpId="0" animBg="1"/>
      <p:bldP spid="3156" grpId="0" animBg="1"/>
      <p:bldP spid="3157" grpId="0" animBg="1"/>
      <p:bldP spid="148" grpId="0"/>
      <p:bldP spid="19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1671</TotalTime>
  <Words>1243</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363</cp:revision>
  <dcterms:created xsi:type="dcterms:W3CDTF">2016-09-28T22:08:47Z</dcterms:created>
  <dcterms:modified xsi:type="dcterms:W3CDTF">2018-11-26T23:44:18Z</dcterms:modified>
</cp:coreProperties>
</file>