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5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65011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grpSp>
        <p:nvGrpSpPr>
          <p:cNvPr id="24" name="Group 23"/>
          <p:cNvGrpSpPr/>
          <p:nvPr/>
        </p:nvGrpSpPr>
        <p:grpSpPr>
          <a:xfrm>
            <a:off x="634052" y="1506684"/>
            <a:ext cx="1463040" cy="2930550"/>
            <a:chOff x="931766" y="1634277"/>
            <a:chExt cx="1463040" cy="2930550"/>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23" name="Freeform 22"/>
            <p:cNvSpPr/>
            <p:nvPr/>
          </p:nvSpPr>
          <p:spPr>
            <a:xfrm rot="10800000">
              <a:off x="931766" y="1634277"/>
              <a:ext cx="1463040" cy="2930550"/>
            </a:xfrm>
            <a:custGeom>
              <a:avLst/>
              <a:gdLst>
                <a:gd name="connsiteX0" fmla="*/ 0 w 1463040"/>
                <a:gd name="connsiteY0" fmla="*/ 0 h 2930550"/>
                <a:gd name="connsiteX1" fmla="*/ 1461923 w 1463040"/>
                <a:gd name="connsiteY1" fmla="*/ 0 h 2930550"/>
                <a:gd name="connsiteX2" fmla="*/ 1461923 w 1463040"/>
                <a:gd name="connsiteY2" fmla="*/ 930213 h 2930550"/>
                <a:gd name="connsiteX3" fmla="*/ 1463040 w 1463040"/>
                <a:gd name="connsiteY3" fmla="*/ 930213 h 2930550"/>
                <a:gd name="connsiteX4" fmla="*/ 1463040 w 1463040"/>
                <a:gd name="connsiteY4" fmla="*/ 1951042 h 2930550"/>
                <a:gd name="connsiteX5" fmla="*/ 1463040 w 1463040"/>
                <a:gd name="connsiteY5" fmla="*/ 2195487 h 2930550"/>
                <a:gd name="connsiteX6" fmla="*/ 1462861 w 1463040"/>
                <a:gd name="connsiteY6" fmla="*/ 2195487 h 2930550"/>
                <a:gd name="connsiteX7" fmla="*/ 1463040 w 1463040"/>
                <a:gd name="connsiteY7" fmla="*/ 2199030 h 2930550"/>
                <a:gd name="connsiteX8" fmla="*/ 731520 w 1463040"/>
                <a:gd name="connsiteY8" fmla="*/ 2930550 h 2930550"/>
                <a:gd name="connsiteX9" fmla="*/ 0 w 1463040"/>
                <a:gd name="connsiteY9" fmla="*/ 2199030 h 2930550"/>
                <a:gd name="connsiteX10" fmla="*/ 179 w 1463040"/>
                <a:gd name="connsiteY10" fmla="*/ 2195487 h 2930550"/>
                <a:gd name="connsiteX11" fmla="*/ 0 w 1463040"/>
                <a:gd name="connsiteY11" fmla="*/ 2195487 h 2930550"/>
                <a:gd name="connsiteX12" fmla="*/ 0 w 1463040"/>
                <a:gd name="connsiteY12" fmla="*/ 2058765 h 2930550"/>
                <a:gd name="connsiteX13" fmla="*/ 0 w 1463040"/>
                <a:gd name="connsiteY13" fmla="*/ 930213 h 2930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3040" h="2930550">
                  <a:moveTo>
                    <a:pt x="0" y="0"/>
                  </a:moveTo>
                  <a:lnTo>
                    <a:pt x="1461923" y="0"/>
                  </a:lnTo>
                  <a:lnTo>
                    <a:pt x="1461923" y="930213"/>
                  </a:lnTo>
                  <a:lnTo>
                    <a:pt x="1463040" y="930213"/>
                  </a:lnTo>
                  <a:lnTo>
                    <a:pt x="1463040" y="1951042"/>
                  </a:lnTo>
                  <a:lnTo>
                    <a:pt x="1463040" y="2195487"/>
                  </a:lnTo>
                  <a:lnTo>
                    <a:pt x="1462861" y="2195487"/>
                  </a:lnTo>
                  <a:lnTo>
                    <a:pt x="1463040" y="2199030"/>
                  </a:lnTo>
                  <a:cubicBezTo>
                    <a:pt x="1463040" y="2603037"/>
                    <a:pt x="1135527" y="2930550"/>
                    <a:pt x="731520" y="2930550"/>
                  </a:cubicBezTo>
                  <a:cubicBezTo>
                    <a:pt x="327513" y="2930550"/>
                    <a:pt x="0" y="2603037"/>
                    <a:pt x="0" y="2199030"/>
                  </a:cubicBezTo>
                  <a:lnTo>
                    <a:pt x="179" y="2195487"/>
                  </a:lnTo>
                  <a:lnTo>
                    <a:pt x="0" y="2195487"/>
                  </a:lnTo>
                  <a:lnTo>
                    <a:pt x="0" y="2058765"/>
                  </a:lnTo>
                  <a:lnTo>
                    <a:pt x="0" y="930213"/>
                  </a:lnTo>
                  <a:close/>
                </a:path>
              </a:pathLst>
            </a:custGeom>
            <a:gr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p:cNvSpPr>
              <a:spLocks noChangeAspect="1"/>
            </p:cNvSpPr>
            <p:nvPr/>
          </p:nvSpPr>
          <p:spPr>
            <a:xfrm>
              <a:off x="1122620" y="1817502"/>
              <a:ext cx="1097280" cy="1097280"/>
            </a:xfrm>
            <a:prstGeom prst="ellipse">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Lato" panose="020F0502020204030203"/>
                </a:rPr>
                <a:t>$237</a:t>
              </a:r>
            </a:p>
          </p:txBody>
        </p:sp>
      </p:grpSp>
      <p:sp>
        <p:nvSpPr>
          <p:cNvPr id="19" name="Freeform 18"/>
          <p:cNvSpPr/>
          <p:nvPr/>
        </p:nvSpPr>
        <p:spPr>
          <a:xfrm rot="10800000">
            <a:off x="634052" y="4062280"/>
            <a:ext cx="1463040" cy="2359312"/>
          </a:xfrm>
          <a:custGeom>
            <a:avLst/>
            <a:gdLst>
              <a:gd name="connsiteX0" fmla="*/ 0 w 1463040"/>
              <a:gd name="connsiteY0" fmla="*/ 0 h 2359312"/>
              <a:gd name="connsiteX1" fmla="*/ 1463040 w 1463040"/>
              <a:gd name="connsiteY1" fmla="*/ 0 h 2359312"/>
              <a:gd name="connsiteX2" fmla="*/ 1463040 w 1463040"/>
              <a:gd name="connsiteY2" fmla="*/ 1810672 h 2359312"/>
              <a:gd name="connsiteX3" fmla="*/ 1463040 w 1463040"/>
              <a:gd name="connsiteY3" fmla="*/ 2084992 h 2359312"/>
              <a:gd name="connsiteX4" fmla="*/ 731520 w 1463040"/>
              <a:gd name="connsiteY4" fmla="*/ 2359312 h 2359312"/>
              <a:gd name="connsiteX5" fmla="*/ 0 w 1463040"/>
              <a:gd name="connsiteY5" fmla="*/ 2084992 h 2359312"/>
              <a:gd name="connsiteX6" fmla="*/ 0 w 1463040"/>
              <a:gd name="connsiteY6" fmla="*/ 1810672 h 235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3040" h="2359312">
                <a:moveTo>
                  <a:pt x="0" y="0"/>
                </a:moveTo>
                <a:lnTo>
                  <a:pt x="1463040" y="0"/>
                </a:lnTo>
                <a:lnTo>
                  <a:pt x="1463040" y="1810672"/>
                </a:lnTo>
                <a:lnTo>
                  <a:pt x="1463040" y="2084992"/>
                </a:lnTo>
                <a:lnTo>
                  <a:pt x="731520" y="2359312"/>
                </a:lnTo>
                <a:lnTo>
                  <a:pt x="0" y="2084992"/>
                </a:lnTo>
                <a:lnTo>
                  <a:pt x="0" y="1810672"/>
                </a:lnTo>
                <a:close/>
              </a:path>
            </a:pathLst>
          </a:custGeom>
          <a:solidFill>
            <a:srgbClr val="34738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 Box 10"/>
          <p:cNvSpPr txBox="1">
            <a:spLocks noChangeArrowheads="1"/>
          </p:cNvSpPr>
          <p:nvPr/>
        </p:nvSpPr>
        <p:spPr bwMode="auto">
          <a:xfrm>
            <a:off x="642026" y="4985924"/>
            <a:ext cx="14630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a:t>
            </a:r>
          </a:p>
        </p:txBody>
      </p:sp>
      <p:grpSp>
        <p:nvGrpSpPr>
          <p:cNvPr id="33" name="Group 32"/>
          <p:cNvGrpSpPr>
            <a:grpSpLocks noChangeAspect="1"/>
          </p:cNvGrpSpPr>
          <p:nvPr/>
        </p:nvGrpSpPr>
        <p:grpSpPr>
          <a:xfrm>
            <a:off x="1074983" y="4341222"/>
            <a:ext cx="581177" cy="365760"/>
            <a:chOff x="3871913" y="3771900"/>
            <a:chExt cx="411163" cy="258763"/>
          </a:xfrm>
          <a:solidFill>
            <a:schemeClr val="accent6">
              <a:lumMod val="50000"/>
            </a:schemeClr>
          </a:solidFill>
          <a:effectLst>
            <a:outerShdw blurRad="50800" dist="38100" dir="2700000" algn="tl" rotWithShape="0">
              <a:prstClr val="black">
                <a:alpha val="40000"/>
              </a:prstClr>
            </a:outerShdw>
          </a:effectLst>
        </p:grpSpPr>
        <p:sp>
          <p:nvSpPr>
            <p:cNvPr id="34" name="Freeform 92"/>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93"/>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94"/>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1" name="Group 50"/>
          <p:cNvGrpSpPr/>
          <p:nvPr/>
        </p:nvGrpSpPr>
        <p:grpSpPr>
          <a:xfrm>
            <a:off x="2536093" y="2527417"/>
            <a:ext cx="1463040" cy="2930550"/>
            <a:chOff x="931766" y="1634277"/>
            <a:chExt cx="1463040" cy="2930550"/>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58" name="Freeform 57"/>
            <p:cNvSpPr/>
            <p:nvPr/>
          </p:nvSpPr>
          <p:spPr>
            <a:xfrm rot="10800000">
              <a:off x="931766" y="1634277"/>
              <a:ext cx="1463040" cy="2930550"/>
            </a:xfrm>
            <a:custGeom>
              <a:avLst/>
              <a:gdLst>
                <a:gd name="connsiteX0" fmla="*/ 0 w 1463040"/>
                <a:gd name="connsiteY0" fmla="*/ 0 h 2930550"/>
                <a:gd name="connsiteX1" fmla="*/ 1461923 w 1463040"/>
                <a:gd name="connsiteY1" fmla="*/ 0 h 2930550"/>
                <a:gd name="connsiteX2" fmla="*/ 1461923 w 1463040"/>
                <a:gd name="connsiteY2" fmla="*/ 930213 h 2930550"/>
                <a:gd name="connsiteX3" fmla="*/ 1463040 w 1463040"/>
                <a:gd name="connsiteY3" fmla="*/ 930213 h 2930550"/>
                <a:gd name="connsiteX4" fmla="*/ 1463040 w 1463040"/>
                <a:gd name="connsiteY4" fmla="*/ 1951042 h 2930550"/>
                <a:gd name="connsiteX5" fmla="*/ 1463040 w 1463040"/>
                <a:gd name="connsiteY5" fmla="*/ 2195487 h 2930550"/>
                <a:gd name="connsiteX6" fmla="*/ 1462861 w 1463040"/>
                <a:gd name="connsiteY6" fmla="*/ 2195487 h 2930550"/>
                <a:gd name="connsiteX7" fmla="*/ 1463040 w 1463040"/>
                <a:gd name="connsiteY7" fmla="*/ 2199030 h 2930550"/>
                <a:gd name="connsiteX8" fmla="*/ 731520 w 1463040"/>
                <a:gd name="connsiteY8" fmla="*/ 2930550 h 2930550"/>
                <a:gd name="connsiteX9" fmla="*/ 0 w 1463040"/>
                <a:gd name="connsiteY9" fmla="*/ 2199030 h 2930550"/>
                <a:gd name="connsiteX10" fmla="*/ 179 w 1463040"/>
                <a:gd name="connsiteY10" fmla="*/ 2195487 h 2930550"/>
                <a:gd name="connsiteX11" fmla="*/ 0 w 1463040"/>
                <a:gd name="connsiteY11" fmla="*/ 2195487 h 2930550"/>
                <a:gd name="connsiteX12" fmla="*/ 0 w 1463040"/>
                <a:gd name="connsiteY12" fmla="*/ 2058765 h 2930550"/>
                <a:gd name="connsiteX13" fmla="*/ 0 w 1463040"/>
                <a:gd name="connsiteY13" fmla="*/ 930213 h 2930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3040" h="2930550">
                  <a:moveTo>
                    <a:pt x="0" y="0"/>
                  </a:moveTo>
                  <a:lnTo>
                    <a:pt x="1461923" y="0"/>
                  </a:lnTo>
                  <a:lnTo>
                    <a:pt x="1461923" y="930213"/>
                  </a:lnTo>
                  <a:lnTo>
                    <a:pt x="1463040" y="930213"/>
                  </a:lnTo>
                  <a:lnTo>
                    <a:pt x="1463040" y="1951042"/>
                  </a:lnTo>
                  <a:lnTo>
                    <a:pt x="1463040" y="2195487"/>
                  </a:lnTo>
                  <a:lnTo>
                    <a:pt x="1462861" y="2195487"/>
                  </a:lnTo>
                  <a:lnTo>
                    <a:pt x="1463040" y="2199030"/>
                  </a:lnTo>
                  <a:cubicBezTo>
                    <a:pt x="1463040" y="2603037"/>
                    <a:pt x="1135527" y="2930550"/>
                    <a:pt x="731520" y="2930550"/>
                  </a:cubicBezTo>
                  <a:cubicBezTo>
                    <a:pt x="327513" y="2930550"/>
                    <a:pt x="0" y="2603037"/>
                    <a:pt x="0" y="2199030"/>
                  </a:cubicBezTo>
                  <a:lnTo>
                    <a:pt x="179" y="2195487"/>
                  </a:lnTo>
                  <a:lnTo>
                    <a:pt x="0" y="2195487"/>
                  </a:lnTo>
                  <a:lnTo>
                    <a:pt x="0" y="2058765"/>
                  </a:lnTo>
                  <a:lnTo>
                    <a:pt x="0" y="930213"/>
                  </a:lnTo>
                  <a:close/>
                </a:path>
              </a:pathLst>
            </a:custGeom>
            <a:gr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1122620" y="1817502"/>
              <a:ext cx="1097280" cy="1097280"/>
            </a:xfrm>
            <a:prstGeom prst="ellipse">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Lato" panose="020F0502020204030203"/>
                </a:rPr>
                <a:t>$74</a:t>
              </a:r>
            </a:p>
          </p:txBody>
        </p:sp>
      </p:grpSp>
      <p:sp>
        <p:nvSpPr>
          <p:cNvPr id="52" name="Freeform 51"/>
          <p:cNvSpPr/>
          <p:nvPr/>
        </p:nvSpPr>
        <p:spPr>
          <a:xfrm rot="10800000">
            <a:off x="2536093" y="4062280"/>
            <a:ext cx="1463040" cy="2359312"/>
          </a:xfrm>
          <a:custGeom>
            <a:avLst/>
            <a:gdLst>
              <a:gd name="connsiteX0" fmla="*/ 0 w 1463040"/>
              <a:gd name="connsiteY0" fmla="*/ 0 h 2359312"/>
              <a:gd name="connsiteX1" fmla="*/ 1463040 w 1463040"/>
              <a:gd name="connsiteY1" fmla="*/ 0 h 2359312"/>
              <a:gd name="connsiteX2" fmla="*/ 1463040 w 1463040"/>
              <a:gd name="connsiteY2" fmla="*/ 1810672 h 2359312"/>
              <a:gd name="connsiteX3" fmla="*/ 1463040 w 1463040"/>
              <a:gd name="connsiteY3" fmla="*/ 2084992 h 2359312"/>
              <a:gd name="connsiteX4" fmla="*/ 731520 w 1463040"/>
              <a:gd name="connsiteY4" fmla="*/ 2359312 h 2359312"/>
              <a:gd name="connsiteX5" fmla="*/ 0 w 1463040"/>
              <a:gd name="connsiteY5" fmla="*/ 2084992 h 2359312"/>
              <a:gd name="connsiteX6" fmla="*/ 0 w 1463040"/>
              <a:gd name="connsiteY6" fmla="*/ 1810672 h 235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3040" h="2359312">
                <a:moveTo>
                  <a:pt x="0" y="0"/>
                </a:moveTo>
                <a:lnTo>
                  <a:pt x="1463040" y="0"/>
                </a:lnTo>
                <a:lnTo>
                  <a:pt x="1463040" y="1810672"/>
                </a:lnTo>
                <a:lnTo>
                  <a:pt x="1463040" y="2084992"/>
                </a:lnTo>
                <a:lnTo>
                  <a:pt x="731520" y="2359312"/>
                </a:lnTo>
                <a:lnTo>
                  <a:pt x="0" y="2084992"/>
                </a:lnTo>
                <a:lnTo>
                  <a:pt x="0" y="1810672"/>
                </a:lnTo>
                <a:close/>
              </a:path>
            </a:pathLst>
          </a:custGeom>
          <a:solidFill>
            <a:srgbClr val="189A8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 Box 10"/>
          <p:cNvSpPr txBox="1">
            <a:spLocks noChangeArrowheads="1"/>
          </p:cNvSpPr>
          <p:nvPr/>
        </p:nvSpPr>
        <p:spPr bwMode="auto">
          <a:xfrm>
            <a:off x="2544067" y="4985924"/>
            <a:ext cx="14630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a:t>
            </a:r>
          </a:p>
        </p:txBody>
      </p:sp>
      <p:grpSp>
        <p:nvGrpSpPr>
          <p:cNvPr id="61" name="Group 60"/>
          <p:cNvGrpSpPr/>
          <p:nvPr/>
        </p:nvGrpSpPr>
        <p:grpSpPr>
          <a:xfrm>
            <a:off x="4431226" y="2217805"/>
            <a:ext cx="1463040" cy="2930550"/>
            <a:chOff x="931766" y="1634277"/>
            <a:chExt cx="1463040" cy="2930550"/>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68" name="Freeform 67"/>
            <p:cNvSpPr/>
            <p:nvPr/>
          </p:nvSpPr>
          <p:spPr>
            <a:xfrm rot="10800000">
              <a:off x="931766" y="1634277"/>
              <a:ext cx="1463040" cy="2930550"/>
            </a:xfrm>
            <a:custGeom>
              <a:avLst/>
              <a:gdLst>
                <a:gd name="connsiteX0" fmla="*/ 0 w 1463040"/>
                <a:gd name="connsiteY0" fmla="*/ 0 h 2930550"/>
                <a:gd name="connsiteX1" fmla="*/ 1461923 w 1463040"/>
                <a:gd name="connsiteY1" fmla="*/ 0 h 2930550"/>
                <a:gd name="connsiteX2" fmla="*/ 1461923 w 1463040"/>
                <a:gd name="connsiteY2" fmla="*/ 930213 h 2930550"/>
                <a:gd name="connsiteX3" fmla="*/ 1463040 w 1463040"/>
                <a:gd name="connsiteY3" fmla="*/ 930213 h 2930550"/>
                <a:gd name="connsiteX4" fmla="*/ 1463040 w 1463040"/>
                <a:gd name="connsiteY4" fmla="*/ 1951042 h 2930550"/>
                <a:gd name="connsiteX5" fmla="*/ 1463040 w 1463040"/>
                <a:gd name="connsiteY5" fmla="*/ 2195487 h 2930550"/>
                <a:gd name="connsiteX6" fmla="*/ 1462861 w 1463040"/>
                <a:gd name="connsiteY6" fmla="*/ 2195487 h 2930550"/>
                <a:gd name="connsiteX7" fmla="*/ 1463040 w 1463040"/>
                <a:gd name="connsiteY7" fmla="*/ 2199030 h 2930550"/>
                <a:gd name="connsiteX8" fmla="*/ 731520 w 1463040"/>
                <a:gd name="connsiteY8" fmla="*/ 2930550 h 2930550"/>
                <a:gd name="connsiteX9" fmla="*/ 0 w 1463040"/>
                <a:gd name="connsiteY9" fmla="*/ 2199030 h 2930550"/>
                <a:gd name="connsiteX10" fmla="*/ 179 w 1463040"/>
                <a:gd name="connsiteY10" fmla="*/ 2195487 h 2930550"/>
                <a:gd name="connsiteX11" fmla="*/ 0 w 1463040"/>
                <a:gd name="connsiteY11" fmla="*/ 2195487 h 2930550"/>
                <a:gd name="connsiteX12" fmla="*/ 0 w 1463040"/>
                <a:gd name="connsiteY12" fmla="*/ 2058765 h 2930550"/>
                <a:gd name="connsiteX13" fmla="*/ 0 w 1463040"/>
                <a:gd name="connsiteY13" fmla="*/ 930213 h 2930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3040" h="2930550">
                  <a:moveTo>
                    <a:pt x="0" y="0"/>
                  </a:moveTo>
                  <a:lnTo>
                    <a:pt x="1461923" y="0"/>
                  </a:lnTo>
                  <a:lnTo>
                    <a:pt x="1461923" y="930213"/>
                  </a:lnTo>
                  <a:lnTo>
                    <a:pt x="1463040" y="930213"/>
                  </a:lnTo>
                  <a:lnTo>
                    <a:pt x="1463040" y="1951042"/>
                  </a:lnTo>
                  <a:lnTo>
                    <a:pt x="1463040" y="2195487"/>
                  </a:lnTo>
                  <a:lnTo>
                    <a:pt x="1462861" y="2195487"/>
                  </a:lnTo>
                  <a:lnTo>
                    <a:pt x="1463040" y="2199030"/>
                  </a:lnTo>
                  <a:cubicBezTo>
                    <a:pt x="1463040" y="2603037"/>
                    <a:pt x="1135527" y="2930550"/>
                    <a:pt x="731520" y="2930550"/>
                  </a:cubicBezTo>
                  <a:cubicBezTo>
                    <a:pt x="327513" y="2930550"/>
                    <a:pt x="0" y="2603037"/>
                    <a:pt x="0" y="2199030"/>
                  </a:cubicBezTo>
                  <a:lnTo>
                    <a:pt x="179" y="2195487"/>
                  </a:lnTo>
                  <a:lnTo>
                    <a:pt x="0" y="2195487"/>
                  </a:lnTo>
                  <a:lnTo>
                    <a:pt x="0" y="2058765"/>
                  </a:lnTo>
                  <a:lnTo>
                    <a:pt x="0" y="930213"/>
                  </a:lnTo>
                  <a:close/>
                </a:path>
              </a:pathLst>
            </a:custGeom>
            <a:gr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Oval 68"/>
            <p:cNvSpPr>
              <a:spLocks noChangeAspect="1"/>
            </p:cNvSpPr>
            <p:nvPr/>
          </p:nvSpPr>
          <p:spPr>
            <a:xfrm>
              <a:off x="1122620" y="1817502"/>
              <a:ext cx="1097280" cy="1097280"/>
            </a:xfrm>
            <a:prstGeom prst="ellipse">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Lato" panose="020F0502020204030203"/>
                </a:rPr>
                <a:t>$129</a:t>
              </a:r>
            </a:p>
          </p:txBody>
        </p:sp>
      </p:grpSp>
      <p:sp>
        <p:nvSpPr>
          <p:cNvPr id="62" name="Freeform 61"/>
          <p:cNvSpPr/>
          <p:nvPr/>
        </p:nvSpPr>
        <p:spPr>
          <a:xfrm rot="10800000">
            <a:off x="4431226" y="4029106"/>
            <a:ext cx="1463040" cy="2359312"/>
          </a:xfrm>
          <a:custGeom>
            <a:avLst/>
            <a:gdLst>
              <a:gd name="connsiteX0" fmla="*/ 0 w 1463040"/>
              <a:gd name="connsiteY0" fmla="*/ 0 h 2359312"/>
              <a:gd name="connsiteX1" fmla="*/ 1463040 w 1463040"/>
              <a:gd name="connsiteY1" fmla="*/ 0 h 2359312"/>
              <a:gd name="connsiteX2" fmla="*/ 1463040 w 1463040"/>
              <a:gd name="connsiteY2" fmla="*/ 1810672 h 2359312"/>
              <a:gd name="connsiteX3" fmla="*/ 1463040 w 1463040"/>
              <a:gd name="connsiteY3" fmla="*/ 2084992 h 2359312"/>
              <a:gd name="connsiteX4" fmla="*/ 731520 w 1463040"/>
              <a:gd name="connsiteY4" fmla="*/ 2359312 h 2359312"/>
              <a:gd name="connsiteX5" fmla="*/ 0 w 1463040"/>
              <a:gd name="connsiteY5" fmla="*/ 2084992 h 2359312"/>
              <a:gd name="connsiteX6" fmla="*/ 0 w 1463040"/>
              <a:gd name="connsiteY6" fmla="*/ 1810672 h 235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3040" h="2359312">
                <a:moveTo>
                  <a:pt x="0" y="0"/>
                </a:moveTo>
                <a:lnTo>
                  <a:pt x="1463040" y="0"/>
                </a:lnTo>
                <a:lnTo>
                  <a:pt x="1463040" y="1810672"/>
                </a:lnTo>
                <a:lnTo>
                  <a:pt x="1463040" y="2084992"/>
                </a:lnTo>
                <a:lnTo>
                  <a:pt x="731520" y="2359312"/>
                </a:lnTo>
                <a:lnTo>
                  <a:pt x="0" y="2084992"/>
                </a:lnTo>
                <a:lnTo>
                  <a:pt x="0" y="1810672"/>
                </a:lnTo>
                <a:close/>
              </a:path>
            </a:pathLst>
          </a:custGeom>
          <a:solidFill>
            <a:srgbClr val="EF9D2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 Box 10"/>
          <p:cNvSpPr txBox="1">
            <a:spLocks noChangeArrowheads="1"/>
          </p:cNvSpPr>
          <p:nvPr/>
        </p:nvSpPr>
        <p:spPr bwMode="auto">
          <a:xfrm>
            <a:off x="4439200" y="4952750"/>
            <a:ext cx="14630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a:t>
            </a:r>
          </a:p>
        </p:txBody>
      </p:sp>
      <p:grpSp>
        <p:nvGrpSpPr>
          <p:cNvPr id="71" name="Group 70"/>
          <p:cNvGrpSpPr/>
          <p:nvPr/>
        </p:nvGrpSpPr>
        <p:grpSpPr>
          <a:xfrm>
            <a:off x="6292414" y="2658201"/>
            <a:ext cx="1463040" cy="2930550"/>
            <a:chOff x="931766" y="1634277"/>
            <a:chExt cx="1463040" cy="2930550"/>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78" name="Freeform 77"/>
            <p:cNvSpPr/>
            <p:nvPr/>
          </p:nvSpPr>
          <p:spPr>
            <a:xfrm rot="10800000">
              <a:off x="931766" y="1634277"/>
              <a:ext cx="1463040" cy="2930550"/>
            </a:xfrm>
            <a:custGeom>
              <a:avLst/>
              <a:gdLst>
                <a:gd name="connsiteX0" fmla="*/ 0 w 1463040"/>
                <a:gd name="connsiteY0" fmla="*/ 0 h 2930550"/>
                <a:gd name="connsiteX1" fmla="*/ 1461923 w 1463040"/>
                <a:gd name="connsiteY1" fmla="*/ 0 h 2930550"/>
                <a:gd name="connsiteX2" fmla="*/ 1461923 w 1463040"/>
                <a:gd name="connsiteY2" fmla="*/ 930213 h 2930550"/>
                <a:gd name="connsiteX3" fmla="*/ 1463040 w 1463040"/>
                <a:gd name="connsiteY3" fmla="*/ 930213 h 2930550"/>
                <a:gd name="connsiteX4" fmla="*/ 1463040 w 1463040"/>
                <a:gd name="connsiteY4" fmla="*/ 1951042 h 2930550"/>
                <a:gd name="connsiteX5" fmla="*/ 1463040 w 1463040"/>
                <a:gd name="connsiteY5" fmla="*/ 2195487 h 2930550"/>
                <a:gd name="connsiteX6" fmla="*/ 1462861 w 1463040"/>
                <a:gd name="connsiteY6" fmla="*/ 2195487 h 2930550"/>
                <a:gd name="connsiteX7" fmla="*/ 1463040 w 1463040"/>
                <a:gd name="connsiteY7" fmla="*/ 2199030 h 2930550"/>
                <a:gd name="connsiteX8" fmla="*/ 731520 w 1463040"/>
                <a:gd name="connsiteY8" fmla="*/ 2930550 h 2930550"/>
                <a:gd name="connsiteX9" fmla="*/ 0 w 1463040"/>
                <a:gd name="connsiteY9" fmla="*/ 2199030 h 2930550"/>
                <a:gd name="connsiteX10" fmla="*/ 179 w 1463040"/>
                <a:gd name="connsiteY10" fmla="*/ 2195487 h 2930550"/>
                <a:gd name="connsiteX11" fmla="*/ 0 w 1463040"/>
                <a:gd name="connsiteY11" fmla="*/ 2195487 h 2930550"/>
                <a:gd name="connsiteX12" fmla="*/ 0 w 1463040"/>
                <a:gd name="connsiteY12" fmla="*/ 2058765 h 2930550"/>
                <a:gd name="connsiteX13" fmla="*/ 0 w 1463040"/>
                <a:gd name="connsiteY13" fmla="*/ 930213 h 2930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3040" h="2930550">
                  <a:moveTo>
                    <a:pt x="0" y="0"/>
                  </a:moveTo>
                  <a:lnTo>
                    <a:pt x="1461923" y="0"/>
                  </a:lnTo>
                  <a:lnTo>
                    <a:pt x="1461923" y="930213"/>
                  </a:lnTo>
                  <a:lnTo>
                    <a:pt x="1463040" y="930213"/>
                  </a:lnTo>
                  <a:lnTo>
                    <a:pt x="1463040" y="1951042"/>
                  </a:lnTo>
                  <a:lnTo>
                    <a:pt x="1463040" y="2195487"/>
                  </a:lnTo>
                  <a:lnTo>
                    <a:pt x="1462861" y="2195487"/>
                  </a:lnTo>
                  <a:lnTo>
                    <a:pt x="1463040" y="2199030"/>
                  </a:lnTo>
                  <a:cubicBezTo>
                    <a:pt x="1463040" y="2603037"/>
                    <a:pt x="1135527" y="2930550"/>
                    <a:pt x="731520" y="2930550"/>
                  </a:cubicBezTo>
                  <a:cubicBezTo>
                    <a:pt x="327513" y="2930550"/>
                    <a:pt x="0" y="2603037"/>
                    <a:pt x="0" y="2199030"/>
                  </a:cubicBezTo>
                  <a:lnTo>
                    <a:pt x="179" y="2195487"/>
                  </a:lnTo>
                  <a:lnTo>
                    <a:pt x="0" y="2195487"/>
                  </a:lnTo>
                  <a:lnTo>
                    <a:pt x="0" y="2058765"/>
                  </a:lnTo>
                  <a:lnTo>
                    <a:pt x="0" y="930213"/>
                  </a:lnTo>
                  <a:close/>
                </a:path>
              </a:pathLst>
            </a:custGeom>
            <a:gr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Oval 78"/>
            <p:cNvSpPr>
              <a:spLocks noChangeAspect="1"/>
            </p:cNvSpPr>
            <p:nvPr/>
          </p:nvSpPr>
          <p:spPr>
            <a:xfrm>
              <a:off x="1122620" y="1817502"/>
              <a:ext cx="1097280" cy="1097280"/>
            </a:xfrm>
            <a:prstGeom prst="ellipse">
              <a:avLst/>
            </a:pr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Lato" panose="020F0502020204030203"/>
                </a:rPr>
                <a:t>$69</a:t>
              </a:r>
            </a:p>
          </p:txBody>
        </p:sp>
      </p:grpSp>
      <p:sp>
        <p:nvSpPr>
          <p:cNvPr id="72" name="Freeform 71"/>
          <p:cNvSpPr/>
          <p:nvPr/>
        </p:nvSpPr>
        <p:spPr>
          <a:xfrm rot="10800000">
            <a:off x="6292414" y="4022945"/>
            <a:ext cx="1463040" cy="2359312"/>
          </a:xfrm>
          <a:custGeom>
            <a:avLst/>
            <a:gdLst>
              <a:gd name="connsiteX0" fmla="*/ 0 w 1463040"/>
              <a:gd name="connsiteY0" fmla="*/ 0 h 2359312"/>
              <a:gd name="connsiteX1" fmla="*/ 1463040 w 1463040"/>
              <a:gd name="connsiteY1" fmla="*/ 0 h 2359312"/>
              <a:gd name="connsiteX2" fmla="*/ 1463040 w 1463040"/>
              <a:gd name="connsiteY2" fmla="*/ 1810672 h 2359312"/>
              <a:gd name="connsiteX3" fmla="*/ 1463040 w 1463040"/>
              <a:gd name="connsiteY3" fmla="*/ 2084992 h 2359312"/>
              <a:gd name="connsiteX4" fmla="*/ 731520 w 1463040"/>
              <a:gd name="connsiteY4" fmla="*/ 2359312 h 2359312"/>
              <a:gd name="connsiteX5" fmla="*/ 0 w 1463040"/>
              <a:gd name="connsiteY5" fmla="*/ 2084992 h 2359312"/>
              <a:gd name="connsiteX6" fmla="*/ 0 w 1463040"/>
              <a:gd name="connsiteY6" fmla="*/ 1810672 h 235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3040" h="2359312">
                <a:moveTo>
                  <a:pt x="0" y="0"/>
                </a:moveTo>
                <a:lnTo>
                  <a:pt x="1463040" y="0"/>
                </a:lnTo>
                <a:lnTo>
                  <a:pt x="1463040" y="1810672"/>
                </a:lnTo>
                <a:lnTo>
                  <a:pt x="1463040" y="2084992"/>
                </a:lnTo>
                <a:lnTo>
                  <a:pt x="731520" y="2359312"/>
                </a:lnTo>
                <a:lnTo>
                  <a:pt x="0" y="2084992"/>
                </a:lnTo>
                <a:lnTo>
                  <a:pt x="0" y="1810672"/>
                </a:lnTo>
                <a:close/>
              </a:path>
            </a:pathLst>
          </a:custGeom>
          <a:solidFill>
            <a:srgbClr val="D34132"/>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 Box 10"/>
          <p:cNvSpPr txBox="1">
            <a:spLocks noChangeArrowheads="1"/>
          </p:cNvSpPr>
          <p:nvPr/>
        </p:nvSpPr>
        <p:spPr bwMode="auto">
          <a:xfrm>
            <a:off x="6300388" y="4946589"/>
            <a:ext cx="14630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a:t>
            </a:r>
          </a:p>
        </p:txBody>
      </p:sp>
      <p:grpSp>
        <p:nvGrpSpPr>
          <p:cNvPr id="81" name="Group 80"/>
          <p:cNvGrpSpPr/>
          <p:nvPr/>
        </p:nvGrpSpPr>
        <p:grpSpPr>
          <a:xfrm>
            <a:off x="8194455" y="1882022"/>
            <a:ext cx="1463040" cy="2930550"/>
            <a:chOff x="931766" y="1634277"/>
            <a:chExt cx="1463040" cy="2930550"/>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88" name="Freeform 87"/>
            <p:cNvSpPr/>
            <p:nvPr/>
          </p:nvSpPr>
          <p:spPr>
            <a:xfrm rot="10800000">
              <a:off x="931766" y="1634277"/>
              <a:ext cx="1463040" cy="2930550"/>
            </a:xfrm>
            <a:custGeom>
              <a:avLst/>
              <a:gdLst>
                <a:gd name="connsiteX0" fmla="*/ 0 w 1463040"/>
                <a:gd name="connsiteY0" fmla="*/ 0 h 2930550"/>
                <a:gd name="connsiteX1" fmla="*/ 1461923 w 1463040"/>
                <a:gd name="connsiteY1" fmla="*/ 0 h 2930550"/>
                <a:gd name="connsiteX2" fmla="*/ 1461923 w 1463040"/>
                <a:gd name="connsiteY2" fmla="*/ 930213 h 2930550"/>
                <a:gd name="connsiteX3" fmla="*/ 1463040 w 1463040"/>
                <a:gd name="connsiteY3" fmla="*/ 930213 h 2930550"/>
                <a:gd name="connsiteX4" fmla="*/ 1463040 w 1463040"/>
                <a:gd name="connsiteY4" fmla="*/ 1951042 h 2930550"/>
                <a:gd name="connsiteX5" fmla="*/ 1463040 w 1463040"/>
                <a:gd name="connsiteY5" fmla="*/ 2195487 h 2930550"/>
                <a:gd name="connsiteX6" fmla="*/ 1462861 w 1463040"/>
                <a:gd name="connsiteY6" fmla="*/ 2195487 h 2930550"/>
                <a:gd name="connsiteX7" fmla="*/ 1463040 w 1463040"/>
                <a:gd name="connsiteY7" fmla="*/ 2199030 h 2930550"/>
                <a:gd name="connsiteX8" fmla="*/ 731520 w 1463040"/>
                <a:gd name="connsiteY8" fmla="*/ 2930550 h 2930550"/>
                <a:gd name="connsiteX9" fmla="*/ 0 w 1463040"/>
                <a:gd name="connsiteY9" fmla="*/ 2199030 h 2930550"/>
                <a:gd name="connsiteX10" fmla="*/ 179 w 1463040"/>
                <a:gd name="connsiteY10" fmla="*/ 2195487 h 2930550"/>
                <a:gd name="connsiteX11" fmla="*/ 0 w 1463040"/>
                <a:gd name="connsiteY11" fmla="*/ 2195487 h 2930550"/>
                <a:gd name="connsiteX12" fmla="*/ 0 w 1463040"/>
                <a:gd name="connsiteY12" fmla="*/ 2058765 h 2930550"/>
                <a:gd name="connsiteX13" fmla="*/ 0 w 1463040"/>
                <a:gd name="connsiteY13" fmla="*/ 930213 h 2930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3040" h="2930550">
                  <a:moveTo>
                    <a:pt x="0" y="0"/>
                  </a:moveTo>
                  <a:lnTo>
                    <a:pt x="1461923" y="0"/>
                  </a:lnTo>
                  <a:lnTo>
                    <a:pt x="1461923" y="930213"/>
                  </a:lnTo>
                  <a:lnTo>
                    <a:pt x="1463040" y="930213"/>
                  </a:lnTo>
                  <a:lnTo>
                    <a:pt x="1463040" y="1951042"/>
                  </a:lnTo>
                  <a:lnTo>
                    <a:pt x="1463040" y="2195487"/>
                  </a:lnTo>
                  <a:lnTo>
                    <a:pt x="1462861" y="2195487"/>
                  </a:lnTo>
                  <a:lnTo>
                    <a:pt x="1463040" y="2199030"/>
                  </a:lnTo>
                  <a:cubicBezTo>
                    <a:pt x="1463040" y="2603037"/>
                    <a:pt x="1135527" y="2930550"/>
                    <a:pt x="731520" y="2930550"/>
                  </a:cubicBezTo>
                  <a:cubicBezTo>
                    <a:pt x="327513" y="2930550"/>
                    <a:pt x="0" y="2603037"/>
                    <a:pt x="0" y="2199030"/>
                  </a:cubicBezTo>
                  <a:lnTo>
                    <a:pt x="179" y="2195487"/>
                  </a:lnTo>
                  <a:lnTo>
                    <a:pt x="0" y="2195487"/>
                  </a:lnTo>
                  <a:lnTo>
                    <a:pt x="0" y="2058765"/>
                  </a:lnTo>
                  <a:lnTo>
                    <a:pt x="0" y="930213"/>
                  </a:lnTo>
                  <a:close/>
                </a:path>
              </a:pathLst>
            </a:custGeom>
            <a:gr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Oval 88"/>
            <p:cNvSpPr>
              <a:spLocks noChangeAspect="1"/>
            </p:cNvSpPr>
            <p:nvPr/>
          </p:nvSpPr>
          <p:spPr>
            <a:xfrm>
              <a:off x="1122620" y="1817502"/>
              <a:ext cx="1097280" cy="1097280"/>
            </a:xfrm>
            <a:prstGeom prst="ellipse">
              <a:avLst/>
            </a:prstGeom>
            <a:solidFill>
              <a:srgbClr val="5642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Lato" panose="020F0502020204030203"/>
                </a:rPr>
                <a:t>$192</a:t>
              </a:r>
            </a:p>
          </p:txBody>
        </p:sp>
      </p:grpSp>
      <p:sp>
        <p:nvSpPr>
          <p:cNvPr id="82" name="Freeform 81"/>
          <p:cNvSpPr/>
          <p:nvPr/>
        </p:nvSpPr>
        <p:spPr>
          <a:xfrm rot="10800000">
            <a:off x="8194455" y="4022945"/>
            <a:ext cx="1463040" cy="2359312"/>
          </a:xfrm>
          <a:custGeom>
            <a:avLst/>
            <a:gdLst>
              <a:gd name="connsiteX0" fmla="*/ 0 w 1463040"/>
              <a:gd name="connsiteY0" fmla="*/ 0 h 2359312"/>
              <a:gd name="connsiteX1" fmla="*/ 1463040 w 1463040"/>
              <a:gd name="connsiteY1" fmla="*/ 0 h 2359312"/>
              <a:gd name="connsiteX2" fmla="*/ 1463040 w 1463040"/>
              <a:gd name="connsiteY2" fmla="*/ 1810672 h 2359312"/>
              <a:gd name="connsiteX3" fmla="*/ 1463040 w 1463040"/>
              <a:gd name="connsiteY3" fmla="*/ 2084992 h 2359312"/>
              <a:gd name="connsiteX4" fmla="*/ 731520 w 1463040"/>
              <a:gd name="connsiteY4" fmla="*/ 2359312 h 2359312"/>
              <a:gd name="connsiteX5" fmla="*/ 0 w 1463040"/>
              <a:gd name="connsiteY5" fmla="*/ 2084992 h 2359312"/>
              <a:gd name="connsiteX6" fmla="*/ 0 w 1463040"/>
              <a:gd name="connsiteY6" fmla="*/ 1810672 h 235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3040" h="2359312">
                <a:moveTo>
                  <a:pt x="0" y="0"/>
                </a:moveTo>
                <a:lnTo>
                  <a:pt x="1463040" y="0"/>
                </a:lnTo>
                <a:lnTo>
                  <a:pt x="1463040" y="1810672"/>
                </a:lnTo>
                <a:lnTo>
                  <a:pt x="1463040" y="2084992"/>
                </a:lnTo>
                <a:lnTo>
                  <a:pt x="731520" y="2359312"/>
                </a:lnTo>
                <a:lnTo>
                  <a:pt x="0" y="2084992"/>
                </a:lnTo>
                <a:lnTo>
                  <a:pt x="0" y="1810672"/>
                </a:lnTo>
                <a:close/>
              </a:path>
            </a:pathLst>
          </a:custGeom>
          <a:solidFill>
            <a:srgbClr val="56426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 Box 10"/>
          <p:cNvSpPr txBox="1">
            <a:spLocks noChangeArrowheads="1"/>
          </p:cNvSpPr>
          <p:nvPr/>
        </p:nvSpPr>
        <p:spPr bwMode="auto">
          <a:xfrm>
            <a:off x="8202429" y="4946589"/>
            <a:ext cx="14630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a:t>
            </a:r>
          </a:p>
        </p:txBody>
      </p:sp>
      <p:grpSp>
        <p:nvGrpSpPr>
          <p:cNvPr id="91" name="Group 90"/>
          <p:cNvGrpSpPr/>
          <p:nvPr/>
        </p:nvGrpSpPr>
        <p:grpSpPr>
          <a:xfrm>
            <a:off x="10089588" y="1381013"/>
            <a:ext cx="1463040" cy="2930550"/>
            <a:chOff x="931766" y="1634277"/>
            <a:chExt cx="1463040" cy="2930550"/>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98" name="Freeform 97"/>
            <p:cNvSpPr/>
            <p:nvPr/>
          </p:nvSpPr>
          <p:spPr>
            <a:xfrm rot="10800000">
              <a:off x="931766" y="1634277"/>
              <a:ext cx="1463040" cy="2930550"/>
            </a:xfrm>
            <a:custGeom>
              <a:avLst/>
              <a:gdLst>
                <a:gd name="connsiteX0" fmla="*/ 0 w 1463040"/>
                <a:gd name="connsiteY0" fmla="*/ 0 h 2930550"/>
                <a:gd name="connsiteX1" fmla="*/ 1461923 w 1463040"/>
                <a:gd name="connsiteY1" fmla="*/ 0 h 2930550"/>
                <a:gd name="connsiteX2" fmla="*/ 1461923 w 1463040"/>
                <a:gd name="connsiteY2" fmla="*/ 930213 h 2930550"/>
                <a:gd name="connsiteX3" fmla="*/ 1463040 w 1463040"/>
                <a:gd name="connsiteY3" fmla="*/ 930213 h 2930550"/>
                <a:gd name="connsiteX4" fmla="*/ 1463040 w 1463040"/>
                <a:gd name="connsiteY4" fmla="*/ 1951042 h 2930550"/>
                <a:gd name="connsiteX5" fmla="*/ 1463040 w 1463040"/>
                <a:gd name="connsiteY5" fmla="*/ 2195487 h 2930550"/>
                <a:gd name="connsiteX6" fmla="*/ 1462861 w 1463040"/>
                <a:gd name="connsiteY6" fmla="*/ 2195487 h 2930550"/>
                <a:gd name="connsiteX7" fmla="*/ 1463040 w 1463040"/>
                <a:gd name="connsiteY7" fmla="*/ 2199030 h 2930550"/>
                <a:gd name="connsiteX8" fmla="*/ 731520 w 1463040"/>
                <a:gd name="connsiteY8" fmla="*/ 2930550 h 2930550"/>
                <a:gd name="connsiteX9" fmla="*/ 0 w 1463040"/>
                <a:gd name="connsiteY9" fmla="*/ 2199030 h 2930550"/>
                <a:gd name="connsiteX10" fmla="*/ 179 w 1463040"/>
                <a:gd name="connsiteY10" fmla="*/ 2195487 h 2930550"/>
                <a:gd name="connsiteX11" fmla="*/ 0 w 1463040"/>
                <a:gd name="connsiteY11" fmla="*/ 2195487 h 2930550"/>
                <a:gd name="connsiteX12" fmla="*/ 0 w 1463040"/>
                <a:gd name="connsiteY12" fmla="*/ 2058765 h 2930550"/>
                <a:gd name="connsiteX13" fmla="*/ 0 w 1463040"/>
                <a:gd name="connsiteY13" fmla="*/ 930213 h 2930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63040" h="2930550">
                  <a:moveTo>
                    <a:pt x="0" y="0"/>
                  </a:moveTo>
                  <a:lnTo>
                    <a:pt x="1461923" y="0"/>
                  </a:lnTo>
                  <a:lnTo>
                    <a:pt x="1461923" y="930213"/>
                  </a:lnTo>
                  <a:lnTo>
                    <a:pt x="1463040" y="930213"/>
                  </a:lnTo>
                  <a:lnTo>
                    <a:pt x="1463040" y="1951042"/>
                  </a:lnTo>
                  <a:lnTo>
                    <a:pt x="1463040" y="2195487"/>
                  </a:lnTo>
                  <a:lnTo>
                    <a:pt x="1462861" y="2195487"/>
                  </a:lnTo>
                  <a:lnTo>
                    <a:pt x="1463040" y="2199030"/>
                  </a:lnTo>
                  <a:cubicBezTo>
                    <a:pt x="1463040" y="2603037"/>
                    <a:pt x="1135527" y="2930550"/>
                    <a:pt x="731520" y="2930550"/>
                  </a:cubicBezTo>
                  <a:cubicBezTo>
                    <a:pt x="327513" y="2930550"/>
                    <a:pt x="0" y="2603037"/>
                    <a:pt x="0" y="2199030"/>
                  </a:cubicBezTo>
                  <a:lnTo>
                    <a:pt x="179" y="2195487"/>
                  </a:lnTo>
                  <a:lnTo>
                    <a:pt x="0" y="2195487"/>
                  </a:lnTo>
                  <a:lnTo>
                    <a:pt x="0" y="2058765"/>
                  </a:lnTo>
                  <a:lnTo>
                    <a:pt x="0" y="930213"/>
                  </a:lnTo>
                  <a:close/>
                </a:path>
              </a:pathLst>
            </a:custGeom>
            <a:gr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Oval 98"/>
            <p:cNvSpPr>
              <a:spLocks noChangeAspect="1"/>
            </p:cNvSpPr>
            <p:nvPr/>
          </p:nvSpPr>
          <p:spPr>
            <a:xfrm>
              <a:off x="1122620" y="1817502"/>
              <a:ext cx="1097280" cy="1097280"/>
            </a:xfrm>
            <a:prstGeom prst="ellipse">
              <a:avLst/>
            </a:prstGeom>
            <a:solidFill>
              <a:srgbClr val="686868"/>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Lato" panose="020F0502020204030203"/>
                </a:rPr>
                <a:t>$245</a:t>
              </a:r>
            </a:p>
          </p:txBody>
        </p:sp>
      </p:grpSp>
      <p:sp>
        <p:nvSpPr>
          <p:cNvPr id="92" name="Freeform 91"/>
          <p:cNvSpPr/>
          <p:nvPr/>
        </p:nvSpPr>
        <p:spPr>
          <a:xfrm rot="10800000">
            <a:off x="10089588" y="3989771"/>
            <a:ext cx="1463040" cy="2359312"/>
          </a:xfrm>
          <a:custGeom>
            <a:avLst/>
            <a:gdLst>
              <a:gd name="connsiteX0" fmla="*/ 0 w 1463040"/>
              <a:gd name="connsiteY0" fmla="*/ 0 h 2359312"/>
              <a:gd name="connsiteX1" fmla="*/ 1463040 w 1463040"/>
              <a:gd name="connsiteY1" fmla="*/ 0 h 2359312"/>
              <a:gd name="connsiteX2" fmla="*/ 1463040 w 1463040"/>
              <a:gd name="connsiteY2" fmla="*/ 1810672 h 2359312"/>
              <a:gd name="connsiteX3" fmla="*/ 1463040 w 1463040"/>
              <a:gd name="connsiteY3" fmla="*/ 2084992 h 2359312"/>
              <a:gd name="connsiteX4" fmla="*/ 731520 w 1463040"/>
              <a:gd name="connsiteY4" fmla="*/ 2359312 h 2359312"/>
              <a:gd name="connsiteX5" fmla="*/ 0 w 1463040"/>
              <a:gd name="connsiteY5" fmla="*/ 2084992 h 2359312"/>
              <a:gd name="connsiteX6" fmla="*/ 0 w 1463040"/>
              <a:gd name="connsiteY6" fmla="*/ 1810672 h 2359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3040" h="2359312">
                <a:moveTo>
                  <a:pt x="0" y="0"/>
                </a:moveTo>
                <a:lnTo>
                  <a:pt x="1463040" y="0"/>
                </a:lnTo>
                <a:lnTo>
                  <a:pt x="1463040" y="1810672"/>
                </a:lnTo>
                <a:lnTo>
                  <a:pt x="1463040" y="2084992"/>
                </a:lnTo>
                <a:lnTo>
                  <a:pt x="731520" y="2359312"/>
                </a:lnTo>
                <a:lnTo>
                  <a:pt x="0" y="2084992"/>
                </a:lnTo>
                <a:lnTo>
                  <a:pt x="0" y="1810672"/>
                </a:lnTo>
                <a:close/>
              </a:path>
            </a:pathLst>
          </a:custGeom>
          <a:solidFill>
            <a:srgbClr val="686868"/>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 Box 10"/>
          <p:cNvSpPr txBox="1">
            <a:spLocks noChangeArrowheads="1"/>
          </p:cNvSpPr>
          <p:nvPr/>
        </p:nvSpPr>
        <p:spPr bwMode="auto">
          <a:xfrm>
            <a:off x="10097562" y="4913415"/>
            <a:ext cx="14630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a:t>
            </a:r>
          </a:p>
        </p:txBody>
      </p:sp>
      <p:sp>
        <p:nvSpPr>
          <p:cNvPr id="26" name="Freeform 121"/>
          <p:cNvSpPr>
            <a:spLocks noChangeAspect="1" noEditPoints="1"/>
          </p:cNvSpPr>
          <p:nvPr/>
        </p:nvSpPr>
        <p:spPr bwMode="auto">
          <a:xfrm>
            <a:off x="8737337" y="4195104"/>
            <a:ext cx="397603"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74"/>
          <p:cNvSpPr>
            <a:spLocks noChangeAspect="1" noEditPoints="1"/>
          </p:cNvSpPr>
          <p:nvPr/>
        </p:nvSpPr>
        <p:spPr bwMode="auto">
          <a:xfrm>
            <a:off x="3057060" y="4300982"/>
            <a:ext cx="409606" cy="365760"/>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8" name="Group 27"/>
          <p:cNvGrpSpPr>
            <a:grpSpLocks noChangeAspect="1"/>
          </p:cNvGrpSpPr>
          <p:nvPr/>
        </p:nvGrpSpPr>
        <p:grpSpPr>
          <a:xfrm>
            <a:off x="4877303" y="4249247"/>
            <a:ext cx="472841" cy="457200"/>
            <a:chOff x="5659438" y="2249488"/>
            <a:chExt cx="623887" cy="603250"/>
          </a:xfrm>
          <a:solidFill>
            <a:schemeClr val="accent3">
              <a:lumMod val="50000"/>
            </a:schemeClr>
          </a:solidFill>
          <a:effectLst>
            <a:outerShdw blurRad="50800" dist="38100" dir="2700000" algn="tl" rotWithShape="0">
              <a:prstClr val="black">
                <a:alpha val="40000"/>
              </a:prstClr>
            </a:outerShdw>
          </a:effectLst>
        </p:grpSpPr>
        <p:sp>
          <p:nvSpPr>
            <p:cNvPr id="29"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 name="Group 36"/>
          <p:cNvGrpSpPr>
            <a:grpSpLocks noChangeAspect="1"/>
          </p:cNvGrpSpPr>
          <p:nvPr/>
        </p:nvGrpSpPr>
        <p:grpSpPr>
          <a:xfrm>
            <a:off x="10673954" y="4206157"/>
            <a:ext cx="326457" cy="457200"/>
            <a:chOff x="4938713" y="2352675"/>
            <a:chExt cx="646113" cy="904875"/>
          </a:xfrm>
          <a:solidFill>
            <a:schemeClr val="accent5">
              <a:lumMod val="50000"/>
            </a:schemeClr>
          </a:solidFill>
          <a:effectLst>
            <a:outerShdw blurRad="50800" dist="38100" dir="2700000" algn="tl" rotWithShape="0">
              <a:prstClr val="black">
                <a:alpha val="40000"/>
              </a:prstClr>
            </a:outerShdw>
          </a:effectLst>
        </p:grpSpPr>
        <p:sp>
          <p:nvSpPr>
            <p:cNvPr id="38"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Rectangle 112"/>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Rectangle 113"/>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3" name="Group 42"/>
          <p:cNvGrpSpPr>
            <a:grpSpLocks noChangeAspect="1"/>
          </p:cNvGrpSpPr>
          <p:nvPr/>
        </p:nvGrpSpPr>
        <p:grpSpPr>
          <a:xfrm>
            <a:off x="6786196" y="4259880"/>
            <a:ext cx="473076" cy="457200"/>
            <a:chOff x="8048625" y="3005138"/>
            <a:chExt cx="473076" cy="457200"/>
          </a:xfrm>
          <a:solidFill>
            <a:schemeClr val="accent4">
              <a:lumMod val="50000"/>
            </a:schemeClr>
          </a:solidFill>
          <a:effectLst>
            <a:outerShdw blurRad="50800" dist="38100" dir="2700000" algn="tl" rotWithShape="0">
              <a:prstClr val="black">
                <a:alpha val="40000"/>
              </a:prstClr>
            </a:outerShdw>
          </a:effectLst>
        </p:grpSpPr>
        <p:sp>
          <p:nvSpPr>
            <p:cNvPr id="44" name="Freeform 81"/>
            <p:cNvSpPr>
              <a:spLocks noEditPoints="1"/>
            </p:cNvSpPr>
            <p:nvPr/>
          </p:nvSpPr>
          <p:spPr bwMode="auto">
            <a:xfrm>
              <a:off x="8148638" y="3338513"/>
              <a:ext cx="373063" cy="123825"/>
            </a:xfrm>
            <a:custGeom>
              <a:avLst/>
              <a:gdLst/>
              <a:ahLst/>
              <a:cxnLst>
                <a:cxn ang="0">
                  <a:pos x="128" y="2"/>
                </a:cxn>
                <a:cxn ang="0">
                  <a:pos x="65" y="24"/>
                </a:cxn>
                <a:cxn ang="0">
                  <a:pos x="1" y="2"/>
                </a:cxn>
                <a:cxn ang="0">
                  <a:pos x="0" y="2"/>
                </a:cxn>
                <a:cxn ang="0">
                  <a:pos x="0" y="16"/>
                </a:cxn>
                <a:cxn ang="0">
                  <a:pos x="65" y="43"/>
                </a:cxn>
                <a:cxn ang="0">
                  <a:pos x="129" y="16"/>
                </a:cxn>
                <a:cxn ang="0">
                  <a:pos x="129" y="2"/>
                </a:cxn>
                <a:cxn ang="0">
                  <a:pos x="128" y="2"/>
                </a:cxn>
                <a:cxn ang="0">
                  <a:pos x="128" y="2"/>
                </a:cxn>
                <a:cxn ang="0">
                  <a:pos x="128" y="2"/>
                </a:cxn>
              </a:cxnLst>
              <a:rect l="0" t="0" r="r" b="b"/>
              <a:pathLst>
                <a:path w="129" h="43">
                  <a:moveTo>
                    <a:pt x="128" y="2"/>
                  </a:moveTo>
                  <a:cubicBezTo>
                    <a:pt x="124" y="15"/>
                    <a:pt x="96" y="24"/>
                    <a:pt x="65" y="24"/>
                  </a:cubicBezTo>
                  <a:cubicBezTo>
                    <a:pt x="34" y="24"/>
                    <a:pt x="6" y="15"/>
                    <a:pt x="1" y="2"/>
                  </a:cubicBezTo>
                  <a:cubicBezTo>
                    <a:pt x="0" y="0"/>
                    <a:pt x="0" y="0"/>
                    <a:pt x="0" y="2"/>
                  </a:cubicBezTo>
                  <a:cubicBezTo>
                    <a:pt x="0" y="16"/>
                    <a:pt x="0" y="16"/>
                    <a:pt x="0" y="16"/>
                  </a:cubicBezTo>
                  <a:cubicBezTo>
                    <a:pt x="0" y="31"/>
                    <a:pt x="31" y="43"/>
                    <a:pt x="65" y="43"/>
                  </a:cubicBezTo>
                  <a:cubicBezTo>
                    <a:pt x="99" y="43"/>
                    <a:pt x="129" y="31"/>
                    <a:pt x="129" y="16"/>
                  </a:cubicBezTo>
                  <a:cubicBezTo>
                    <a:pt x="129" y="2"/>
                    <a:pt x="129" y="2"/>
                    <a:pt x="129" y="2"/>
                  </a:cubicBezTo>
                  <a:cubicBezTo>
                    <a:pt x="129" y="0"/>
                    <a:pt x="129" y="0"/>
                    <a:pt x="128" y="2"/>
                  </a:cubicBezTo>
                  <a:close/>
                  <a:moveTo>
                    <a:pt x="128" y="2"/>
                  </a:moveTo>
                  <a:cubicBezTo>
                    <a:pt x="128" y="2"/>
                    <a:pt x="128" y="2"/>
                    <a:pt x="128" y="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82"/>
            <p:cNvSpPr>
              <a:spLocks noEditPoints="1"/>
            </p:cNvSpPr>
            <p:nvPr/>
          </p:nvSpPr>
          <p:spPr bwMode="auto">
            <a:xfrm>
              <a:off x="8229600" y="3268663"/>
              <a:ext cx="290513" cy="127000"/>
            </a:xfrm>
            <a:custGeom>
              <a:avLst/>
              <a:gdLst/>
              <a:ahLst/>
              <a:cxnLst>
                <a:cxn ang="0">
                  <a:pos x="2" y="40"/>
                </a:cxn>
                <a:cxn ang="0">
                  <a:pos x="37" y="44"/>
                </a:cxn>
                <a:cxn ang="0">
                  <a:pos x="100" y="18"/>
                </a:cxn>
                <a:cxn ang="0">
                  <a:pos x="86" y="1"/>
                </a:cxn>
                <a:cxn ang="0">
                  <a:pos x="79" y="1"/>
                </a:cxn>
                <a:cxn ang="0">
                  <a:pos x="2" y="37"/>
                </a:cxn>
                <a:cxn ang="0">
                  <a:pos x="2" y="40"/>
                </a:cxn>
                <a:cxn ang="0">
                  <a:pos x="2" y="40"/>
                </a:cxn>
                <a:cxn ang="0">
                  <a:pos x="2" y="40"/>
                </a:cxn>
              </a:cxnLst>
              <a:rect l="0" t="0" r="r" b="b"/>
              <a:pathLst>
                <a:path w="100" h="44">
                  <a:moveTo>
                    <a:pt x="2" y="40"/>
                  </a:moveTo>
                  <a:cubicBezTo>
                    <a:pt x="12" y="43"/>
                    <a:pt x="24" y="44"/>
                    <a:pt x="37" y="44"/>
                  </a:cubicBezTo>
                  <a:cubicBezTo>
                    <a:pt x="72" y="44"/>
                    <a:pt x="100" y="32"/>
                    <a:pt x="100" y="18"/>
                  </a:cubicBezTo>
                  <a:cubicBezTo>
                    <a:pt x="100" y="11"/>
                    <a:pt x="95" y="6"/>
                    <a:pt x="86" y="1"/>
                  </a:cubicBezTo>
                  <a:cubicBezTo>
                    <a:pt x="84" y="0"/>
                    <a:pt x="81" y="0"/>
                    <a:pt x="79" y="1"/>
                  </a:cubicBezTo>
                  <a:cubicBezTo>
                    <a:pt x="2" y="37"/>
                    <a:pt x="2" y="37"/>
                    <a:pt x="2" y="37"/>
                  </a:cubicBezTo>
                  <a:cubicBezTo>
                    <a:pt x="0" y="38"/>
                    <a:pt x="0" y="39"/>
                    <a:pt x="2" y="40"/>
                  </a:cubicBezTo>
                  <a:close/>
                  <a:moveTo>
                    <a:pt x="2" y="40"/>
                  </a:moveTo>
                  <a:cubicBezTo>
                    <a:pt x="2" y="40"/>
                    <a:pt x="2" y="40"/>
                    <a:pt x="2" y="4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83"/>
            <p:cNvSpPr>
              <a:spLocks noEditPoints="1"/>
            </p:cNvSpPr>
            <p:nvPr/>
          </p:nvSpPr>
          <p:spPr bwMode="auto">
            <a:xfrm>
              <a:off x="8151813" y="3241675"/>
              <a:ext cx="284163" cy="125413"/>
            </a:xfrm>
            <a:custGeom>
              <a:avLst/>
              <a:gdLst/>
              <a:ahLst/>
              <a:cxnLst>
                <a:cxn ang="0">
                  <a:pos x="0" y="27"/>
                </a:cxn>
                <a:cxn ang="0">
                  <a:pos x="12" y="42"/>
                </a:cxn>
                <a:cxn ang="0">
                  <a:pos x="19" y="42"/>
                </a:cxn>
                <a:cxn ang="0">
                  <a:pos x="96" y="7"/>
                </a:cxn>
                <a:cxn ang="0">
                  <a:pos x="96" y="4"/>
                </a:cxn>
                <a:cxn ang="0">
                  <a:pos x="64" y="0"/>
                </a:cxn>
                <a:cxn ang="0">
                  <a:pos x="0" y="27"/>
                </a:cxn>
                <a:cxn ang="0">
                  <a:pos x="0" y="27"/>
                </a:cxn>
                <a:cxn ang="0">
                  <a:pos x="0" y="27"/>
                </a:cxn>
              </a:cxnLst>
              <a:rect l="0" t="0" r="r" b="b"/>
              <a:pathLst>
                <a:path w="98" h="43">
                  <a:moveTo>
                    <a:pt x="0" y="27"/>
                  </a:moveTo>
                  <a:cubicBezTo>
                    <a:pt x="0" y="32"/>
                    <a:pt x="5" y="38"/>
                    <a:pt x="12" y="42"/>
                  </a:cubicBezTo>
                  <a:cubicBezTo>
                    <a:pt x="14" y="43"/>
                    <a:pt x="17" y="43"/>
                    <a:pt x="19" y="42"/>
                  </a:cubicBezTo>
                  <a:cubicBezTo>
                    <a:pt x="96" y="7"/>
                    <a:pt x="96" y="7"/>
                    <a:pt x="96" y="7"/>
                  </a:cubicBezTo>
                  <a:cubicBezTo>
                    <a:pt x="98" y="6"/>
                    <a:pt x="98" y="4"/>
                    <a:pt x="96" y="4"/>
                  </a:cubicBezTo>
                  <a:cubicBezTo>
                    <a:pt x="86" y="2"/>
                    <a:pt x="75" y="0"/>
                    <a:pt x="64" y="0"/>
                  </a:cubicBezTo>
                  <a:cubicBezTo>
                    <a:pt x="29" y="0"/>
                    <a:pt x="0" y="12"/>
                    <a:pt x="0" y="27"/>
                  </a:cubicBezTo>
                  <a:close/>
                  <a:moveTo>
                    <a:pt x="0" y="27"/>
                  </a:moveTo>
                  <a:cubicBezTo>
                    <a:pt x="0" y="27"/>
                    <a:pt x="0" y="27"/>
                    <a:pt x="0" y="2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84"/>
            <p:cNvSpPr>
              <a:spLocks noEditPoints="1"/>
            </p:cNvSpPr>
            <p:nvPr/>
          </p:nvSpPr>
          <p:spPr bwMode="auto">
            <a:xfrm>
              <a:off x="8228013" y="3005138"/>
              <a:ext cx="155575" cy="236538"/>
            </a:xfrm>
            <a:custGeom>
              <a:avLst/>
              <a:gdLst/>
              <a:ahLst/>
              <a:cxnLst>
                <a:cxn ang="0">
                  <a:pos x="3" y="81"/>
                </a:cxn>
                <a:cxn ang="0">
                  <a:pos x="41" y="77"/>
                </a:cxn>
                <a:cxn ang="0">
                  <a:pos x="48" y="77"/>
                </a:cxn>
                <a:cxn ang="0">
                  <a:pos x="52" y="74"/>
                </a:cxn>
                <a:cxn ang="0">
                  <a:pos x="54" y="58"/>
                </a:cxn>
                <a:cxn ang="0">
                  <a:pos x="4" y="0"/>
                </a:cxn>
                <a:cxn ang="0">
                  <a:pos x="0" y="4"/>
                </a:cxn>
                <a:cxn ang="0">
                  <a:pos x="0" y="79"/>
                </a:cxn>
                <a:cxn ang="0">
                  <a:pos x="3" y="81"/>
                </a:cxn>
                <a:cxn ang="0">
                  <a:pos x="3" y="81"/>
                </a:cxn>
                <a:cxn ang="0">
                  <a:pos x="3" y="81"/>
                </a:cxn>
              </a:cxnLst>
              <a:rect l="0" t="0" r="r" b="b"/>
              <a:pathLst>
                <a:path w="54" h="82">
                  <a:moveTo>
                    <a:pt x="3" y="81"/>
                  </a:moveTo>
                  <a:cubicBezTo>
                    <a:pt x="14" y="79"/>
                    <a:pt x="27" y="77"/>
                    <a:pt x="41" y="77"/>
                  </a:cubicBezTo>
                  <a:cubicBezTo>
                    <a:pt x="43" y="77"/>
                    <a:pt x="46" y="77"/>
                    <a:pt x="48" y="77"/>
                  </a:cubicBezTo>
                  <a:cubicBezTo>
                    <a:pt x="50" y="77"/>
                    <a:pt x="51" y="76"/>
                    <a:pt x="52" y="74"/>
                  </a:cubicBezTo>
                  <a:cubicBezTo>
                    <a:pt x="54" y="69"/>
                    <a:pt x="54" y="64"/>
                    <a:pt x="54" y="58"/>
                  </a:cubicBezTo>
                  <a:cubicBezTo>
                    <a:pt x="54" y="28"/>
                    <a:pt x="32" y="4"/>
                    <a:pt x="4" y="0"/>
                  </a:cubicBezTo>
                  <a:cubicBezTo>
                    <a:pt x="2" y="0"/>
                    <a:pt x="0" y="2"/>
                    <a:pt x="0" y="4"/>
                  </a:cubicBezTo>
                  <a:cubicBezTo>
                    <a:pt x="0" y="79"/>
                    <a:pt x="0" y="79"/>
                    <a:pt x="0" y="79"/>
                  </a:cubicBezTo>
                  <a:cubicBezTo>
                    <a:pt x="0" y="81"/>
                    <a:pt x="1" y="82"/>
                    <a:pt x="3" y="81"/>
                  </a:cubicBezTo>
                  <a:close/>
                  <a:moveTo>
                    <a:pt x="3" y="81"/>
                  </a:moveTo>
                  <a:cubicBezTo>
                    <a:pt x="3" y="81"/>
                    <a:pt x="3" y="81"/>
                    <a:pt x="3" y="81"/>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85"/>
            <p:cNvSpPr>
              <a:spLocks noEditPoints="1"/>
            </p:cNvSpPr>
            <p:nvPr/>
          </p:nvSpPr>
          <p:spPr bwMode="auto">
            <a:xfrm>
              <a:off x="8048625" y="3005138"/>
              <a:ext cx="155575" cy="312738"/>
            </a:xfrm>
            <a:custGeom>
              <a:avLst/>
              <a:gdLst/>
              <a:ahLst/>
              <a:cxnLst>
                <a:cxn ang="0">
                  <a:pos x="51" y="86"/>
                </a:cxn>
                <a:cxn ang="0">
                  <a:pos x="54" y="81"/>
                </a:cxn>
                <a:cxn ang="0">
                  <a:pos x="54" y="4"/>
                </a:cxn>
                <a:cxn ang="0">
                  <a:pos x="51" y="0"/>
                </a:cxn>
                <a:cxn ang="0">
                  <a:pos x="0" y="58"/>
                </a:cxn>
                <a:cxn ang="0">
                  <a:pos x="27" y="107"/>
                </a:cxn>
                <a:cxn ang="0">
                  <a:pos x="29" y="108"/>
                </a:cxn>
                <a:cxn ang="0">
                  <a:pos x="29" y="108"/>
                </a:cxn>
                <a:cxn ang="0">
                  <a:pos x="51" y="86"/>
                </a:cxn>
                <a:cxn ang="0">
                  <a:pos x="51" y="86"/>
                </a:cxn>
                <a:cxn ang="0">
                  <a:pos x="51" y="86"/>
                </a:cxn>
              </a:cxnLst>
              <a:rect l="0" t="0" r="r" b="b"/>
              <a:pathLst>
                <a:path w="54" h="108">
                  <a:moveTo>
                    <a:pt x="51" y="86"/>
                  </a:moveTo>
                  <a:cubicBezTo>
                    <a:pt x="53" y="85"/>
                    <a:pt x="54" y="83"/>
                    <a:pt x="54" y="81"/>
                  </a:cubicBezTo>
                  <a:cubicBezTo>
                    <a:pt x="54" y="4"/>
                    <a:pt x="54" y="4"/>
                    <a:pt x="54" y="4"/>
                  </a:cubicBezTo>
                  <a:cubicBezTo>
                    <a:pt x="54" y="2"/>
                    <a:pt x="53" y="0"/>
                    <a:pt x="51" y="0"/>
                  </a:cubicBezTo>
                  <a:cubicBezTo>
                    <a:pt x="22" y="4"/>
                    <a:pt x="0" y="28"/>
                    <a:pt x="0" y="58"/>
                  </a:cubicBezTo>
                  <a:cubicBezTo>
                    <a:pt x="0" y="78"/>
                    <a:pt x="11" y="96"/>
                    <a:pt x="27" y="107"/>
                  </a:cubicBezTo>
                  <a:cubicBezTo>
                    <a:pt x="28" y="108"/>
                    <a:pt x="29" y="108"/>
                    <a:pt x="29" y="108"/>
                  </a:cubicBezTo>
                  <a:cubicBezTo>
                    <a:pt x="29" y="108"/>
                    <a:pt x="29" y="108"/>
                    <a:pt x="29" y="108"/>
                  </a:cubicBezTo>
                  <a:cubicBezTo>
                    <a:pt x="29" y="99"/>
                    <a:pt x="38" y="91"/>
                    <a:pt x="51" y="86"/>
                  </a:cubicBezTo>
                  <a:close/>
                  <a:moveTo>
                    <a:pt x="51" y="86"/>
                  </a:moveTo>
                  <a:cubicBezTo>
                    <a:pt x="51" y="86"/>
                    <a:pt x="51" y="86"/>
                    <a:pt x="51" y="8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56" name="Picture 55">
            <a:hlinkClick r:id="rId2"/>
            <a:extLst>
              <a:ext uri="{FF2B5EF4-FFF2-40B4-BE49-F238E27FC236}">
                <a16:creationId xmlns:a16="http://schemas.microsoft.com/office/drawing/2014/main" id="{B7177062-B4E2-4F52-80AE-A96FEF59CA2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57915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250" fill="hold"/>
                                        <p:tgtEl>
                                          <p:spTgt spid="19"/>
                                        </p:tgtEl>
                                        <p:attrNameLst>
                                          <p:attrName>ppt_x</p:attrName>
                                        </p:attrNameLst>
                                      </p:cBhvr>
                                      <p:tavLst>
                                        <p:tav tm="0">
                                          <p:val>
                                            <p:strVal val="#ppt_x"/>
                                          </p:val>
                                        </p:tav>
                                        <p:tav tm="100000">
                                          <p:val>
                                            <p:strVal val="#ppt_x"/>
                                          </p:val>
                                        </p:tav>
                                      </p:tavLst>
                                    </p:anim>
                                    <p:anim calcmode="lin" valueType="num">
                                      <p:cBhvr additive="base">
                                        <p:cTn id="12" dur="250" fill="hold"/>
                                        <p:tgtEl>
                                          <p:spTgt spid="19"/>
                                        </p:tgtEl>
                                        <p:attrNameLst>
                                          <p:attrName>ppt_y</p:attrName>
                                        </p:attrNameLst>
                                      </p:cBhvr>
                                      <p:tavLst>
                                        <p:tav tm="0">
                                          <p:val>
                                            <p:strVal val="1+#ppt_h/2"/>
                                          </p:val>
                                        </p:tav>
                                        <p:tav tm="100000">
                                          <p:val>
                                            <p:strVal val="#ppt_y"/>
                                          </p:val>
                                        </p:tav>
                                      </p:tavLst>
                                    </p:anim>
                                  </p:childTnLst>
                                </p:cTn>
                              </p:par>
                            </p:childTnLst>
                          </p:cTn>
                        </p:par>
                        <p:par>
                          <p:cTn id="13" fill="hold">
                            <p:stCondLst>
                              <p:cond delay="750"/>
                            </p:stCondLst>
                            <p:childTnLst>
                              <p:par>
                                <p:cTn id="14" presetID="2" presetClass="entr" presetSubtype="4" fill="hold" grpId="0" nodeType="afterEffect">
                                  <p:stCondLst>
                                    <p:cond delay="0"/>
                                  </p:stCondLst>
                                  <p:childTnLst>
                                    <p:set>
                                      <p:cBhvr>
                                        <p:cTn id="15" dur="1" fill="hold">
                                          <p:stCondLst>
                                            <p:cond delay="0"/>
                                          </p:stCondLst>
                                        </p:cTn>
                                        <p:tgtEl>
                                          <p:spTgt spid="52"/>
                                        </p:tgtEl>
                                        <p:attrNameLst>
                                          <p:attrName>style.visibility</p:attrName>
                                        </p:attrNameLst>
                                      </p:cBhvr>
                                      <p:to>
                                        <p:strVal val="visible"/>
                                      </p:to>
                                    </p:set>
                                    <p:anim calcmode="lin" valueType="num">
                                      <p:cBhvr additive="base">
                                        <p:cTn id="16" dur="250" fill="hold"/>
                                        <p:tgtEl>
                                          <p:spTgt spid="52"/>
                                        </p:tgtEl>
                                        <p:attrNameLst>
                                          <p:attrName>ppt_x</p:attrName>
                                        </p:attrNameLst>
                                      </p:cBhvr>
                                      <p:tavLst>
                                        <p:tav tm="0">
                                          <p:val>
                                            <p:strVal val="#ppt_x"/>
                                          </p:val>
                                        </p:tav>
                                        <p:tav tm="100000">
                                          <p:val>
                                            <p:strVal val="#ppt_x"/>
                                          </p:val>
                                        </p:tav>
                                      </p:tavLst>
                                    </p:anim>
                                    <p:anim calcmode="lin" valueType="num">
                                      <p:cBhvr additive="base">
                                        <p:cTn id="17" dur="250" fill="hold"/>
                                        <p:tgtEl>
                                          <p:spTgt spid="52"/>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62"/>
                                        </p:tgtEl>
                                        <p:attrNameLst>
                                          <p:attrName>style.visibility</p:attrName>
                                        </p:attrNameLst>
                                      </p:cBhvr>
                                      <p:to>
                                        <p:strVal val="visible"/>
                                      </p:to>
                                    </p:set>
                                    <p:anim calcmode="lin" valueType="num">
                                      <p:cBhvr additive="base">
                                        <p:cTn id="21" dur="250" fill="hold"/>
                                        <p:tgtEl>
                                          <p:spTgt spid="62"/>
                                        </p:tgtEl>
                                        <p:attrNameLst>
                                          <p:attrName>ppt_x</p:attrName>
                                        </p:attrNameLst>
                                      </p:cBhvr>
                                      <p:tavLst>
                                        <p:tav tm="0">
                                          <p:val>
                                            <p:strVal val="#ppt_x"/>
                                          </p:val>
                                        </p:tav>
                                        <p:tav tm="100000">
                                          <p:val>
                                            <p:strVal val="#ppt_x"/>
                                          </p:val>
                                        </p:tav>
                                      </p:tavLst>
                                    </p:anim>
                                    <p:anim calcmode="lin" valueType="num">
                                      <p:cBhvr additive="base">
                                        <p:cTn id="22" dur="250" fill="hold"/>
                                        <p:tgtEl>
                                          <p:spTgt spid="62"/>
                                        </p:tgtEl>
                                        <p:attrNameLst>
                                          <p:attrName>ppt_y</p:attrName>
                                        </p:attrNameLst>
                                      </p:cBhvr>
                                      <p:tavLst>
                                        <p:tav tm="0">
                                          <p:val>
                                            <p:strVal val="1+#ppt_h/2"/>
                                          </p:val>
                                        </p:tav>
                                        <p:tav tm="100000">
                                          <p:val>
                                            <p:strVal val="#ppt_y"/>
                                          </p:val>
                                        </p:tav>
                                      </p:tavLst>
                                    </p:anim>
                                  </p:childTnLst>
                                </p:cTn>
                              </p:par>
                            </p:childTnLst>
                          </p:cTn>
                        </p:par>
                        <p:par>
                          <p:cTn id="23" fill="hold">
                            <p:stCondLst>
                              <p:cond delay="1250"/>
                            </p:stCondLst>
                            <p:childTnLst>
                              <p:par>
                                <p:cTn id="24" presetID="2" presetClass="entr" presetSubtype="4" fill="hold" grpId="0" nodeType="afterEffect">
                                  <p:stCondLst>
                                    <p:cond delay="0"/>
                                  </p:stCondLst>
                                  <p:childTnLst>
                                    <p:set>
                                      <p:cBhvr>
                                        <p:cTn id="25" dur="1" fill="hold">
                                          <p:stCondLst>
                                            <p:cond delay="0"/>
                                          </p:stCondLst>
                                        </p:cTn>
                                        <p:tgtEl>
                                          <p:spTgt spid="72"/>
                                        </p:tgtEl>
                                        <p:attrNameLst>
                                          <p:attrName>style.visibility</p:attrName>
                                        </p:attrNameLst>
                                      </p:cBhvr>
                                      <p:to>
                                        <p:strVal val="visible"/>
                                      </p:to>
                                    </p:set>
                                    <p:anim calcmode="lin" valueType="num">
                                      <p:cBhvr additive="base">
                                        <p:cTn id="26" dur="250" fill="hold"/>
                                        <p:tgtEl>
                                          <p:spTgt spid="72"/>
                                        </p:tgtEl>
                                        <p:attrNameLst>
                                          <p:attrName>ppt_x</p:attrName>
                                        </p:attrNameLst>
                                      </p:cBhvr>
                                      <p:tavLst>
                                        <p:tav tm="0">
                                          <p:val>
                                            <p:strVal val="#ppt_x"/>
                                          </p:val>
                                        </p:tav>
                                        <p:tav tm="100000">
                                          <p:val>
                                            <p:strVal val="#ppt_x"/>
                                          </p:val>
                                        </p:tav>
                                      </p:tavLst>
                                    </p:anim>
                                    <p:anim calcmode="lin" valueType="num">
                                      <p:cBhvr additive="base">
                                        <p:cTn id="27" dur="250" fill="hold"/>
                                        <p:tgtEl>
                                          <p:spTgt spid="72"/>
                                        </p:tgtEl>
                                        <p:attrNameLst>
                                          <p:attrName>ppt_y</p:attrName>
                                        </p:attrNameLst>
                                      </p:cBhvr>
                                      <p:tavLst>
                                        <p:tav tm="0">
                                          <p:val>
                                            <p:strVal val="1+#ppt_h/2"/>
                                          </p:val>
                                        </p:tav>
                                        <p:tav tm="100000">
                                          <p:val>
                                            <p:strVal val="#ppt_y"/>
                                          </p:val>
                                        </p:tav>
                                      </p:tavLst>
                                    </p:anim>
                                  </p:childTnLst>
                                </p:cTn>
                              </p:par>
                            </p:childTnLst>
                          </p:cTn>
                        </p:par>
                        <p:par>
                          <p:cTn id="28" fill="hold">
                            <p:stCondLst>
                              <p:cond delay="1500"/>
                            </p:stCondLst>
                            <p:childTnLst>
                              <p:par>
                                <p:cTn id="29" presetID="2" presetClass="entr" presetSubtype="4" fill="hold" grpId="0" nodeType="afterEffect">
                                  <p:stCondLst>
                                    <p:cond delay="0"/>
                                  </p:stCondLst>
                                  <p:childTnLst>
                                    <p:set>
                                      <p:cBhvr>
                                        <p:cTn id="30" dur="1" fill="hold">
                                          <p:stCondLst>
                                            <p:cond delay="0"/>
                                          </p:stCondLst>
                                        </p:cTn>
                                        <p:tgtEl>
                                          <p:spTgt spid="82"/>
                                        </p:tgtEl>
                                        <p:attrNameLst>
                                          <p:attrName>style.visibility</p:attrName>
                                        </p:attrNameLst>
                                      </p:cBhvr>
                                      <p:to>
                                        <p:strVal val="visible"/>
                                      </p:to>
                                    </p:set>
                                    <p:anim calcmode="lin" valueType="num">
                                      <p:cBhvr additive="base">
                                        <p:cTn id="31" dur="250" fill="hold"/>
                                        <p:tgtEl>
                                          <p:spTgt spid="82"/>
                                        </p:tgtEl>
                                        <p:attrNameLst>
                                          <p:attrName>ppt_x</p:attrName>
                                        </p:attrNameLst>
                                      </p:cBhvr>
                                      <p:tavLst>
                                        <p:tav tm="0">
                                          <p:val>
                                            <p:strVal val="#ppt_x"/>
                                          </p:val>
                                        </p:tav>
                                        <p:tav tm="100000">
                                          <p:val>
                                            <p:strVal val="#ppt_x"/>
                                          </p:val>
                                        </p:tav>
                                      </p:tavLst>
                                    </p:anim>
                                    <p:anim calcmode="lin" valueType="num">
                                      <p:cBhvr additive="base">
                                        <p:cTn id="32" dur="250" fill="hold"/>
                                        <p:tgtEl>
                                          <p:spTgt spid="82"/>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2" presetClass="entr" presetSubtype="4" fill="hold" grpId="0" nodeType="afterEffect">
                                  <p:stCondLst>
                                    <p:cond delay="0"/>
                                  </p:stCondLst>
                                  <p:childTnLst>
                                    <p:set>
                                      <p:cBhvr>
                                        <p:cTn id="35" dur="1" fill="hold">
                                          <p:stCondLst>
                                            <p:cond delay="0"/>
                                          </p:stCondLst>
                                        </p:cTn>
                                        <p:tgtEl>
                                          <p:spTgt spid="92"/>
                                        </p:tgtEl>
                                        <p:attrNameLst>
                                          <p:attrName>style.visibility</p:attrName>
                                        </p:attrNameLst>
                                      </p:cBhvr>
                                      <p:to>
                                        <p:strVal val="visible"/>
                                      </p:to>
                                    </p:set>
                                    <p:anim calcmode="lin" valueType="num">
                                      <p:cBhvr additive="base">
                                        <p:cTn id="36" dur="250" fill="hold"/>
                                        <p:tgtEl>
                                          <p:spTgt spid="92"/>
                                        </p:tgtEl>
                                        <p:attrNameLst>
                                          <p:attrName>ppt_x</p:attrName>
                                        </p:attrNameLst>
                                      </p:cBhvr>
                                      <p:tavLst>
                                        <p:tav tm="0">
                                          <p:val>
                                            <p:strVal val="#ppt_x"/>
                                          </p:val>
                                        </p:tav>
                                        <p:tav tm="100000">
                                          <p:val>
                                            <p:strVal val="#ppt_x"/>
                                          </p:val>
                                        </p:tav>
                                      </p:tavLst>
                                    </p:anim>
                                    <p:anim calcmode="lin" valueType="num">
                                      <p:cBhvr additive="base">
                                        <p:cTn id="37" dur="250" fill="hold"/>
                                        <p:tgtEl>
                                          <p:spTgt spid="92"/>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53" presetClass="entr" presetSubtype="16" fill="hold" nodeType="afterEffect">
                                  <p:stCondLst>
                                    <p:cond delay="0"/>
                                  </p:stCondLst>
                                  <p:childTnLst>
                                    <p:set>
                                      <p:cBhvr>
                                        <p:cTn id="40" dur="1" fill="hold">
                                          <p:stCondLst>
                                            <p:cond delay="0"/>
                                          </p:stCondLst>
                                        </p:cTn>
                                        <p:tgtEl>
                                          <p:spTgt spid="33"/>
                                        </p:tgtEl>
                                        <p:attrNameLst>
                                          <p:attrName>style.visibility</p:attrName>
                                        </p:attrNameLst>
                                      </p:cBhvr>
                                      <p:to>
                                        <p:strVal val="visible"/>
                                      </p:to>
                                    </p:set>
                                    <p:anim calcmode="lin" valueType="num">
                                      <p:cBhvr>
                                        <p:cTn id="41" dur="500" fill="hold"/>
                                        <p:tgtEl>
                                          <p:spTgt spid="33"/>
                                        </p:tgtEl>
                                        <p:attrNameLst>
                                          <p:attrName>ppt_w</p:attrName>
                                        </p:attrNameLst>
                                      </p:cBhvr>
                                      <p:tavLst>
                                        <p:tav tm="0">
                                          <p:val>
                                            <p:fltVal val="0"/>
                                          </p:val>
                                        </p:tav>
                                        <p:tav tm="100000">
                                          <p:val>
                                            <p:strVal val="#ppt_w"/>
                                          </p:val>
                                        </p:tav>
                                      </p:tavLst>
                                    </p:anim>
                                    <p:anim calcmode="lin" valueType="num">
                                      <p:cBhvr>
                                        <p:cTn id="42" dur="500" fill="hold"/>
                                        <p:tgtEl>
                                          <p:spTgt spid="33"/>
                                        </p:tgtEl>
                                        <p:attrNameLst>
                                          <p:attrName>ppt_h</p:attrName>
                                        </p:attrNameLst>
                                      </p:cBhvr>
                                      <p:tavLst>
                                        <p:tav tm="0">
                                          <p:val>
                                            <p:fltVal val="0"/>
                                          </p:val>
                                        </p:tav>
                                        <p:tav tm="100000">
                                          <p:val>
                                            <p:strVal val="#ppt_h"/>
                                          </p:val>
                                        </p:tav>
                                      </p:tavLst>
                                    </p:anim>
                                    <p:animEffect transition="in" filter="fade">
                                      <p:cBhvr>
                                        <p:cTn id="43" dur="500"/>
                                        <p:tgtEl>
                                          <p:spTgt spid="33"/>
                                        </p:tgtEl>
                                      </p:cBhvr>
                                    </p:animEffect>
                                  </p:childTnLst>
                                </p:cTn>
                              </p:par>
                            </p:childTnLst>
                          </p:cTn>
                        </p:par>
                        <p:par>
                          <p:cTn id="44" fill="hold">
                            <p:stCondLst>
                              <p:cond delay="2500"/>
                            </p:stCondLst>
                            <p:childTnLst>
                              <p:par>
                                <p:cTn id="45" presetID="22" presetClass="entr" presetSubtype="1" fill="hold" grpId="0"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up)">
                                      <p:cBhvr>
                                        <p:cTn id="47" dur="500"/>
                                        <p:tgtEl>
                                          <p:spTgt spid="25"/>
                                        </p:tgtEl>
                                      </p:cBhvr>
                                    </p:animEffect>
                                  </p:childTnLst>
                                </p:cTn>
                              </p:par>
                            </p:childTnLst>
                          </p:cTn>
                        </p:par>
                        <p:par>
                          <p:cTn id="48" fill="hold">
                            <p:stCondLst>
                              <p:cond delay="3000"/>
                            </p:stCondLst>
                            <p:childTnLst>
                              <p:par>
                                <p:cTn id="49" presetID="42" presetClass="entr" presetSubtype="0" fill="hold" nodeType="after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fade">
                                      <p:cBhvr>
                                        <p:cTn id="51" dur="1000"/>
                                        <p:tgtEl>
                                          <p:spTgt spid="24"/>
                                        </p:tgtEl>
                                      </p:cBhvr>
                                    </p:animEffect>
                                    <p:anim calcmode="lin" valueType="num">
                                      <p:cBhvr>
                                        <p:cTn id="52" dur="1000" fill="hold"/>
                                        <p:tgtEl>
                                          <p:spTgt spid="24"/>
                                        </p:tgtEl>
                                        <p:attrNameLst>
                                          <p:attrName>ppt_x</p:attrName>
                                        </p:attrNameLst>
                                      </p:cBhvr>
                                      <p:tavLst>
                                        <p:tav tm="0">
                                          <p:val>
                                            <p:strVal val="#ppt_x"/>
                                          </p:val>
                                        </p:tav>
                                        <p:tav tm="100000">
                                          <p:val>
                                            <p:strVal val="#ppt_x"/>
                                          </p:val>
                                        </p:tav>
                                      </p:tavLst>
                                    </p:anim>
                                    <p:anim calcmode="lin" valueType="num">
                                      <p:cBhvr>
                                        <p:cTn id="53" dur="1000" fill="hold"/>
                                        <p:tgtEl>
                                          <p:spTgt spid="24"/>
                                        </p:tgtEl>
                                        <p:attrNameLst>
                                          <p:attrName>ppt_y</p:attrName>
                                        </p:attrNameLst>
                                      </p:cBhvr>
                                      <p:tavLst>
                                        <p:tav tm="0">
                                          <p:val>
                                            <p:strVal val="#ppt_y+.1"/>
                                          </p:val>
                                        </p:tav>
                                        <p:tav tm="100000">
                                          <p:val>
                                            <p:strVal val="#ppt_y"/>
                                          </p:val>
                                        </p:tav>
                                      </p:tavLst>
                                    </p:anim>
                                  </p:childTnLst>
                                </p:cTn>
                              </p:par>
                            </p:childTnLst>
                          </p:cTn>
                        </p:par>
                        <p:par>
                          <p:cTn id="54" fill="hold">
                            <p:stCondLst>
                              <p:cond delay="4000"/>
                            </p:stCondLst>
                            <p:childTnLst>
                              <p:par>
                                <p:cTn id="55" presetID="53" presetClass="entr" presetSubtype="16" fill="hold" grpId="0" nodeType="afterEffect">
                                  <p:stCondLst>
                                    <p:cond delay="0"/>
                                  </p:stCondLst>
                                  <p:childTnLst>
                                    <p:set>
                                      <p:cBhvr>
                                        <p:cTn id="56" dur="1" fill="hold">
                                          <p:stCondLst>
                                            <p:cond delay="0"/>
                                          </p:stCondLst>
                                        </p:cTn>
                                        <p:tgtEl>
                                          <p:spTgt spid="27"/>
                                        </p:tgtEl>
                                        <p:attrNameLst>
                                          <p:attrName>style.visibility</p:attrName>
                                        </p:attrNameLst>
                                      </p:cBhvr>
                                      <p:to>
                                        <p:strVal val="visible"/>
                                      </p:to>
                                    </p:set>
                                    <p:anim calcmode="lin" valueType="num">
                                      <p:cBhvr>
                                        <p:cTn id="57" dur="500" fill="hold"/>
                                        <p:tgtEl>
                                          <p:spTgt spid="27"/>
                                        </p:tgtEl>
                                        <p:attrNameLst>
                                          <p:attrName>ppt_w</p:attrName>
                                        </p:attrNameLst>
                                      </p:cBhvr>
                                      <p:tavLst>
                                        <p:tav tm="0">
                                          <p:val>
                                            <p:fltVal val="0"/>
                                          </p:val>
                                        </p:tav>
                                        <p:tav tm="100000">
                                          <p:val>
                                            <p:strVal val="#ppt_w"/>
                                          </p:val>
                                        </p:tav>
                                      </p:tavLst>
                                    </p:anim>
                                    <p:anim calcmode="lin" valueType="num">
                                      <p:cBhvr>
                                        <p:cTn id="58" dur="500" fill="hold"/>
                                        <p:tgtEl>
                                          <p:spTgt spid="27"/>
                                        </p:tgtEl>
                                        <p:attrNameLst>
                                          <p:attrName>ppt_h</p:attrName>
                                        </p:attrNameLst>
                                      </p:cBhvr>
                                      <p:tavLst>
                                        <p:tav tm="0">
                                          <p:val>
                                            <p:fltVal val="0"/>
                                          </p:val>
                                        </p:tav>
                                        <p:tav tm="100000">
                                          <p:val>
                                            <p:strVal val="#ppt_h"/>
                                          </p:val>
                                        </p:tav>
                                      </p:tavLst>
                                    </p:anim>
                                    <p:animEffect transition="in" filter="fade">
                                      <p:cBhvr>
                                        <p:cTn id="59" dur="500"/>
                                        <p:tgtEl>
                                          <p:spTgt spid="27"/>
                                        </p:tgtEl>
                                      </p:cBhvr>
                                    </p:animEffect>
                                  </p:childTnLst>
                                </p:cTn>
                              </p:par>
                            </p:childTnLst>
                          </p:cTn>
                        </p:par>
                        <p:par>
                          <p:cTn id="60" fill="hold">
                            <p:stCondLst>
                              <p:cond delay="4500"/>
                            </p:stCondLst>
                            <p:childTnLst>
                              <p:par>
                                <p:cTn id="61" presetID="22" presetClass="entr" presetSubtype="1" fill="hold" grpId="0" nodeType="afterEffect">
                                  <p:stCondLst>
                                    <p:cond delay="0"/>
                                  </p:stCondLst>
                                  <p:childTnLst>
                                    <p:set>
                                      <p:cBhvr>
                                        <p:cTn id="62" dur="1" fill="hold">
                                          <p:stCondLst>
                                            <p:cond delay="0"/>
                                          </p:stCondLst>
                                        </p:cTn>
                                        <p:tgtEl>
                                          <p:spTgt spid="53"/>
                                        </p:tgtEl>
                                        <p:attrNameLst>
                                          <p:attrName>style.visibility</p:attrName>
                                        </p:attrNameLst>
                                      </p:cBhvr>
                                      <p:to>
                                        <p:strVal val="visible"/>
                                      </p:to>
                                    </p:set>
                                    <p:animEffect transition="in" filter="wipe(up)">
                                      <p:cBhvr>
                                        <p:cTn id="63" dur="500"/>
                                        <p:tgtEl>
                                          <p:spTgt spid="53"/>
                                        </p:tgtEl>
                                      </p:cBhvr>
                                    </p:animEffect>
                                  </p:childTnLst>
                                </p:cTn>
                              </p:par>
                            </p:childTnLst>
                          </p:cTn>
                        </p:par>
                        <p:par>
                          <p:cTn id="64" fill="hold">
                            <p:stCondLst>
                              <p:cond delay="5000"/>
                            </p:stCondLst>
                            <p:childTnLst>
                              <p:par>
                                <p:cTn id="65" presetID="42" presetClass="entr" presetSubtype="0" fill="hold" nodeType="afterEffect">
                                  <p:stCondLst>
                                    <p:cond delay="0"/>
                                  </p:stCondLst>
                                  <p:childTnLst>
                                    <p:set>
                                      <p:cBhvr>
                                        <p:cTn id="66" dur="1" fill="hold">
                                          <p:stCondLst>
                                            <p:cond delay="0"/>
                                          </p:stCondLst>
                                        </p:cTn>
                                        <p:tgtEl>
                                          <p:spTgt spid="51"/>
                                        </p:tgtEl>
                                        <p:attrNameLst>
                                          <p:attrName>style.visibility</p:attrName>
                                        </p:attrNameLst>
                                      </p:cBhvr>
                                      <p:to>
                                        <p:strVal val="visible"/>
                                      </p:to>
                                    </p:set>
                                    <p:animEffect transition="in" filter="fade">
                                      <p:cBhvr>
                                        <p:cTn id="67" dur="1000"/>
                                        <p:tgtEl>
                                          <p:spTgt spid="51"/>
                                        </p:tgtEl>
                                      </p:cBhvr>
                                    </p:animEffect>
                                    <p:anim calcmode="lin" valueType="num">
                                      <p:cBhvr>
                                        <p:cTn id="68" dur="1000" fill="hold"/>
                                        <p:tgtEl>
                                          <p:spTgt spid="51"/>
                                        </p:tgtEl>
                                        <p:attrNameLst>
                                          <p:attrName>ppt_x</p:attrName>
                                        </p:attrNameLst>
                                      </p:cBhvr>
                                      <p:tavLst>
                                        <p:tav tm="0">
                                          <p:val>
                                            <p:strVal val="#ppt_x"/>
                                          </p:val>
                                        </p:tav>
                                        <p:tav tm="100000">
                                          <p:val>
                                            <p:strVal val="#ppt_x"/>
                                          </p:val>
                                        </p:tav>
                                      </p:tavLst>
                                    </p:anim>
                                    <p:anim calcmode="lin" valueType="num">
                                      <p:cBhvr>
                                        <p:cTn id="69" dur="1000" fill="hold"/>
                                        <p:tgtEl>
                                          <p:spTgt spid="51"/>
                                        </p:tgtEl>
                                        <p:attrNameLst>
                                          <p:attrName>ppt_y</p:attrName>
                                        </p:attrNameLst>
                                      </p:cBhvr>
                                      <p:tavLst>
                                        <p:tav tm="0">
                                          <p:val>
                                            <p:strVal val="#ppt_y+.1"/>
                                          </p:val>
                                        </p:tav>
                                        <p:tav tm="100000">
                                          <p:val>
                                            <p:strVal val="#ppt_y"/>
                                          </p:val>
                                        </p:tav>
                                      </p:tavLst>
                                    </p:anim>
                                  </p:childTnLst>
                                </p:cTn>
                              </p:par>
                            </p:childTnLst>
                          </p:cTn>
                        </p:par>
                        <p:par>
                          <p:cTn id="70" fill="hold">
                            <p:stCondLst>
                              <p:cond delay="6000"/>
                            </p:stCondLst>
                            <p:childTnLst>
                              <p:par>
                                <p:cTn id="71" presetID="53" presetClass="entr" presetSubtype="16" fill="hold" nodeType="afterEffect">
                                  <p:stCondLst>
                                    <p:cond delay="0"/>
                                  </p:stCondLst>
                                  <p:childTnLst>
                                    <p:set>
                                      <p:cBhvr>
                                        <p:cTn id="72" dur="1" fill="hold">
                                          <p:stCondLst>
                                            <p:cond delay="0"/>
                                          </p:stCondLst>
                                        </p:cTn>
                                        <p:tgtEl>
                                          <p:spTgt spid="28"/>
                                        </p:tgtEl>
                                        <p:attrNameLst>
                                          <p:attrName>style.visibility</p:attrName>
                                        </p:attrNameLst>
                                      </p:cBhvr>
                                      <p:to>
                                        <p:strVal val="visible"/>
                                      </p:to>
                                    </p:set>
                                    <p:anim calcmode="lin" valueType="num">
                                      <p:cBhvr>
                                        <p:cTn id="73" dur="500" fill="hold"/>
                                        <p:tgtEl>
                                          <p:spTgt spid="28"/>
                                        </p:tgtEl>
                                        <p:attrNameLst>
                                          <p:attrName>ppt_w</p:attrName>
                                        </p:attrNameLst>
                                      </p:cBhvr>
                                      <p:tavLst>
                                        <p:tav tm="0">
                                          <p:val>
                                            <p:fltVal val="0"/>
                                          </p:val>
                                        </p:tav>
                                        <p:tav tm="100000">
                                          <p:val>
                                            <p:strVal val="#ppt_w"/>
                                          </p:val>
                                        </p:tav>
                                      </p:tavLst>
                                    </p:anim>
                                    <p:anim calcmode="lin" valueType="num">
                                      <p:cBhvr>
                                        <p:cTn id="74" dur="500" fill="hold"/>
                                        <p:tgtEl>
                                          <p:spTgt spid="28"/>
                                        </p:tgtEl>
                                        <p:attrNameLst>
                                          <p:attrName>ppt_h</p:attrName>
                                        </p:attrNameLst>
                                      </p:cBhvr>
                                      <p:tavLst>
                                        <p:tav tm="0">
                                          <p:val>
                                            <p:fltVal val="0"/>
                                          </p:val>
                                        </p:tav>
                                        <p:tav tm="100000">
                                          <p:val>
                                            <p:strVal val="#ppt_h"/>
                                          </p:val>
                                        </p:tav>
                                      </p:tavLst>
                                    </p:anim>
                                    <p:animEffect transition="in" filter="fade">
                                      <p:cBhvr>
                                        <p:cTn id="75" dur="500"/>
                                        <p:tgtEl>
                                          <p:spTgt spid="28"/>
                                        </p:tgtEl>
                                      </p:cBhvr>
                                    </p:animEffect>
                                  </p:childTnLst>
                                </p:cTn>
                              </p:par>
                            </p:childTnLst>
                          </p:cTn>
                        </p:par>
                        <p:par>
                          <p:cTn id="76" fill="hold">
                            <p:stCondLst>
                              <p:cond delay="6500"/>
                            </p:stCondLst>
                            <p:childTnLst>
                              <p:par>
                                <p:cTn id="77" presetID="22" presetClass="entr" presetSubtype="1" fill="hold" grpId="0" nodeType="afterEffect">
                                  <p:stCondLst>
                                    <p:cond delay="0"/>
                                  </p:stCondLst>
                                  <p:childTnLst>
                                    <p:set>
                                      <p:cBhvr>
                                        <p:cTn id="78" dur="1" fill="hold">
                                          <p:stCondLst>
                                            <p:cond delay="0"/>
                                          </p:stCondLst>
                                        </p:cTn>
                                        <p:tgtEl>
                                          <p:spTgt spid="63"/>
                                        </p:tgtEl>
                                        <p:attrNameLst>
                                          <p:attrName>style.visibility</p:attrName>
                                        </p:attrNameLst>
                                      </p:cBhvr>
                                      <p:to>
                                        <p:strVal val="visible"/>
                                      </p:to>
                                    </p:set>
                                    <p:animEffect transition="in" filter="wipe(up)">
                                      <p:cBhvr>
                                        <p:cTn id="79" dur="500"/>
                                        <p:tgtEl>
                                          <p:spTgt spid="63"/>
                                        </p:tgtEl>
                                      </p:cBhvr>
                                    </p:animEffect>
                                  </p:childTnLst>
                                </p:cTn>
                              </p:par>
                            </p:childTnLst>
                          </p:cTn>
                        </p:par>
                        <p:par>
                          <p:cTn id="80" fill="hold">
                            <p:stCondLst>
                              <p:cond delay="7000"/>
                            </p:stCondLst>
                            <p:childTnLst>
                              <p:par>
                                <p:cTn id="81" presetID="42" presetClass="entr" presetSubtype="0" fill="hold" nodeType="afterEffect">
                                  <p:stCondLst>
                                    <p:cond delay="0"/>
                                  </p:stCondLst>
                                  <p:childTnLst>
                                    <p:set>
                                      <p:cBhvr>
                                        <p:cTn id="82" dur="1" fill="hold">
                                          <p:stCondLst>
                                            <p:cond delay="0"/>
                                          </p:stCondLst>
                                        </p:cTn>
                                        <p:tgtEl>
                                          <p:spTgt spid="61"/>
                                        </p:tgtEl>
                                        <p:attrNameLst>
                                          <p:attrName>style.visibility</p:attrName>
                                        </p:attrNameLst>
                                      </p:cBhvr>
                                      <p:to>
                                        <p:strVal val="visible"/>
                                      </p:to>
                                    </p:set>
                                    <p:animEffect transition="in" filter="fade">
                                      <p:cBhvr>
                                        <p:cTn id="83" dur="1000"/>
                                        <p:tgtEl>
                                          <p:spTgt spid="61"/>
                                        </p:tgtEl>
                                      </p:cBhvr>
                                    </p:animEffect>
                                    <p:anim calcmode="lin" valueType="num">
                                      <p:cBhvr>
                                        <p:cTn id="84" dur="1000" fill="hold"/>
                                        <p:tgtEl>
                                          <p:spTgt spid="61"/>
                                        </p:tgtEl>
                                        <p:attrNameLst>
                                          <p:attrName>ppt_x</p:attrName>
                                        </p:attrNameLst>
                                      </p:cBhvr>
                                      <p:tavLst>
                                        <p:tav tm="0">
                                          <p:val>
                                            <p:strVal val="#ppt_x"/>
                                          </p:val>
                                        </p:tav>
                                        <p:tav tm="100000">
                                          <p:val>
                                            <p:strVal val="#ppt_x"/>
                                          </p:val>
                                        </p:tav>
                                      </p:tavLst>
                                    </p:anim>
                                    <p:anim calcmode="lin" valueType="num">
                                      <p:cBhvr>
                                        <p:cTn id="85" dur="1000" fill="hold"/>
                                        <p:tgtEl>
                                          <p:spTgt spid="61"/>
                                        </p:tgtEl>
                                        <p:attrNameLst>
                                          <p:attrName>ppt_y</p:attrName>
                                        </p:attrNameLst>
                                      </p:cBhvr>
                                      <p:tavLst>
                                        <p:tav tm="0">
                                          <p:val>
                                            <p:strVal val="#ppt_y+.1"/>
                                          </p:val>
                                        </p:tav>
                                        <p:tav tm="100000">
                                          <p:val>
                                            <p:strVal val="#ppt_y"/>
                                          </p:val>
                                        </p:tav>
                                      </p:tavLst>
                                    </p:anim>
                                  </p:childTnLst>
                                </p:cTn>
                              </p:par>
                            </p:childTnLst>
                          </p:cTn>
                        </p:par>
                        <p:par>
                          <p:cTn id="86" fill="hold">
                            <p:stCondLst>
                              <p:cond delay="8000"/>
                            </p:stCondLst>
                            <p:childTnLst>
                              <p:par>
                                <p:cTn id="87" presetID="53" presetClass="entr" presetSubtype="16" fill="hold" nodeType="afterEffect">
                                  <p:stCondLst>
                                    <p:cond delay="0"/>
                                  </p:stCondLst>
                                  <p:childTnLst>
                                    <p:set>
                                      <p:cBhvr>
                                        <p:cTn id="88" dur="1" fill="hold">
                                          <p:stCondLst>
                                            <p:cond delay="0"/>
                                          </p:stCondLst>
                                        </p:cTn>
                                        <p:tgtEl>
                                          <p:spTgt spid="43"/>
                                        </p:tgtEl>
                                        <p:attrNameLst>
                                          <p:attrName>style.visibility</p:attrName>
                                        </p:attrNameLst>
                                      </p:cBhvr>
                                      <p:to>
                                        <p:strVal val="visible"/>
                                      </p:to>
                                    </p:set>
                                    <p:anim calcmode="lin" valueType="num">
                                      <p:cBhvr>
                                        <p:cTn id="89" dur="500" fill="hold"/>
                                        <p:tgtEl>
                                          <p:spTgt spid="43"/>
                                        </p:tgtEl>
                                        <p:attrNameLst>
                                          <p:attrName>ppt_w</p:attrName>
                                        </p:attrNameLst>
                                      </p:cBhvr>
                                      <p:tavLst>
                                        <p:tav tm="0">
                                          <p:val>
                                            <p:fltVal val="0"/>
                                          </p:val>
                                        </p:tav>
                                        <p:tav tm="100000">
                                          <p:val>
                                            <p:strVal val="#ppt_w"/>
                                          </p:val>
                                        </p:tav>
                                      </p:tavLst>
                                    </p:anim>
                                    <p:anim calcmode="lin" valueType="num">
                                      <p:cBhvr>
                                        <p:cTn id="90" dur="500" fill="hold"/>
                                        <p:tgtEl>
                                          <p:spTgt spid="43"/>
                                        </p:tgtEl>
                                        <p:attrNameLst>
                                          <p:attrName>ppt_h</p:attrName>
                                        </p:attrNameLst>
                                      </p:cBhvr>
                                      <p:tavLst>
                                        <p:tav tm="0">
                                          <p:val>
                                            <p:fltVal val="0"/>
                                          </p:val>
                                        </p:tav>
                                        <p:tav tm="100000">
                                          <p:val>
                                            <p:strVal val="#ppt_h"/>
                                          </p:val>
                                        </p:tav>
                                      </p:tavLst>
                                    </p:anim>
                                    <p:animEffect transition="in" filter="fade">
                                      <p:cBhvr>
                                        <p:cTn id="91" dur="500"/>
                                        <p:tgtEl>
                                          <p:spTgt spid="43"/>
                                        </p:tgtEl>
                                      </p:cBhvr>
                                    </p:animEffect>
                                  </p:childTnLst>
                                </p:cTn>
                              </p:par>
                            </p:childTnLst>
                          </p:cTn>
                        </p:par>
                        <p:par>
                          <p:cTn id="92" fill="hold">
                            <p:stCondLst>
                              <p:cond delay="8500"/>
                            </p:stCondLst>
                            <p:childTnLst>
                              <p:par>
                                <p:cTn id="93" presetID="22" presetClass="entr" presetSubtype="1" fill="hold" grpId="0" nodeType="afterEffect">
                                  <p:stCondLst>
                                    <p:cond delay="0"/>
                                  </p:stCondLst>
                                  <p:childTnLst>
                                    <p:set>
                                      <p:cBhvr>
                                        <p:cTn id="94" dur="1" fill="hold">
                                          <p:stCondLst>
                                            <p:cond delay="0"/>
                                          </p:stCondLst>
                                        </p:cTn>
                                        <p:tgtEl>
                                          <p:spTgt spid="73"/>
                                        </p:tgtEl>
                                        <p:attrNameLst>
                                          <p:attrName>style.visibility</p:attrName>
                                        </p:attrNameLst>
                                      </p:cBhvr>
                                      <p:to>
                                        <p:strVal val="visible"/>
                                      </p:to>
                                    </p:set>
                                    <p:animEffect transition="in" filter="wipe(up)">
                                      <p:cBhvr>
                                        <p:cTn id="95" dur="500"/>
                                        <p:tgtEl>
                                          <p:spTgt spid="73"/>
                                        </p:tgtEl>
                                      </p:cBhvr>
                                    </p:animEffect>
                                  </p:childTnLst>
                                </p:cTn>
                              </p:par>
                            </p:childTnLst>
                          </p:cTn>
                        </p:par>
                        <p:par>
                          <p:cTn id="96" fill="hold">
                            <p:stCondLst>
                              <p:cond delay="9000"/>
                            </p:stCondLst>
                            <p:childTnLst>
                              <p:par>
                                <p:cTn id="97" presetID="42" presetClass="entr" presetSubtype="0" fill="hold" nodeType="afterEffect">
                                  <p:stCondLst>
                                    <p:cond delay="0"/>
                                  </p:stCondLst>
                                  <p:childTnLst>
                                    <p:set>
                                      <p:cBhvr>
                                        <p:cTn id="98" dur="1" fill="hold">
                                          <p:stCondLst>
                                            <p:cond delay="0"/>
                                          </p:stCondLst>
                                        </p:cTn>
                                        <p:tgtEl>
                                          <p:spTgt spid="71"/>
                                        </p:tgtEl>
                                        <p:attrNameLst>
                                          <p:attrName>style.visibility</p:attrName>
                                        </p:attrNameLst>
                                      </p:cBhvr>
                                      <p:to>
                                        <p:strVal val="visible"/>
                                      </p:to>
                                    </p:set>
                                    <p:animEffect transition="in" filter="fade">
                                      <p:cBhvr>
                                        <p:cTn id="99" dur="1000"/>
                                        <p:tgtEl>
                                          <p:spTgt spid="71"/>
                                        </p:tgtEl>
                                      </p:cBhvr>
                                    </p:animEffect>
                                    <p:anim calcmode="lin" valueType="num">
                                      <p:cBhvr>
                                        <p:cTn id="100" dur="1000" fill="hold"/>
                                        <p:tgtEl>
                                          <p:spTgt spid="71"/>
                                        </p:tgtEl>
                                        <p:attrNameLst>
                                          <p:attrName>ppt_x</p:attrName>
                                        </p:attrNameLst>
                                      </p:cBhvr>
                                      <p:tavLst>
                                        <p:tav tm="0">
                                          <p:val>
                                            <p:strVal val="#ppt_x"/>
                                          </p:val>
                                        </p:tav>
                                        <p:tav tm="100000">
                                          <p:val>
                                            <p:strVal val="#ppt_x"/>
                                          </p:val>
                                        </p:tav>
                                      </p:tavLst>
                                    </p:anim>
                                    <p:anim calcmode="lin" valueType="num">
                                      <p:cBhvr>
                                        <p:cTn id="101" dur="1000" fill="hold"/>
                                        <p:tgtEl>
                                          <p:spTgt spid="71"/>
                                        </p:tgtEl>
                                        <p:attrNameLst>
                                          <p:attrName>ppt_y</p:attrName>
                                        </p:attrNameLst>
                                      </p:cBhvr>
                                      <p:tavLst>
                                        <p:tav tm="0">
                                          <p:val>
                                            <p:strVal val="#ppt_y+.1"/>
                                          </p:val>
                                        </p:tav>
                                        <p:tav tm="100000">
                                          <p:val>
                                            <p:strVal val="#ppt_y"/>
                                          </p:val>
                                        </p:tav>
                                      </p:tavLst>
                                    </p:anim>
                                  </p:childTnLst>
                                </p:cTn>
                              </p:par>
                            </p:childTnLst>
                          </p:cTn>
                        </p:par>
                        <p:par>
                          <p:cTn id="102" fill="hold">
                            <p:stCondLst>
                              <p:cond delay="10000"/>
                            </p:stCondLst>
                            <p:childTnLst>
                              <p:par>
                                <p:cTn id="103" presetID="53" presetClass="entr" presetSubtype="16" fill="hold" grpId="0" nodeType="afterEffect">
                                  <p:stCondLst>
                                    <p:cond delay="0"/>
                                  </p:stCondLst>
                                  <p:childTnLst>
                                    <p:set>
                                      <p:cBhvr>
                                        <p:cTn id="104" dur="1" fill="hold">
                                          <p:stCondLst>
                                            <p:cond delay="0"/>
                                          </p:stCondLst>
                                        </p:cTn>
                                        <p:tgtEl>
                                          <p:spTgt spid="26"/>
                                        </p:tgtEl>
                                        <p:attrNameLst>
                                          <p:attrName>style.visibility</p:attrName>
                                        </p:attrNameLst>
                                      </p:cBhvr>
                                      <p:to>
                                        <p:strVal val="visible"/>
                                      </p:to>
                                    </p:set>
                                    <p:anim calcmode="lin" valueType="num">
                                      <p:cBhvr>
                                        <p:cTn id="105" dur="500" fill="hold"/>
                                        <p:tgtEl>
                                          <p:spTgt spid="26"/>
                                        </p:tgtEl>
                                        <p:attrNameLst>
                                          <p:attrName>ppt_w</p:attrName>
                                        </p:attrNameLst>
                                      </p:cBhvr>
                                      <p:tavLst>
                                        <p:tav tm="0">
                                          <p:val>
                                            <p:fltVal val="0"/>
                                          </p:val>
                                        </p:tav>
                                        <p:tav tm="100000">
                                          <p:val>
                                            <p:strVal val="#ppt_w"/>
                                          </p:val>
                                        </p:tav>
                                      </p:tavLst>
                                    </p:anim>
                                    <p:anim calcmode="lin" valueType="num">
                                      <p:cBhvr>
                                        <p:cTn id="106" dur="500" fill="hold"/>
                                        <p:tgtEl>
                                          <p:spTgt spid="26"/>
                                        </p:tgtEl>
                                        <p:attrNameLst>
                                          <p:attrName>ppt_h</p:attrName>
                                        </p:attrNameLst>
                                      </p:cBhvr>
                                      <p:tavLst>
                                        <p:tav tm="0">
                                          <p:val>
                                            <p:fltVal val="0"/>
                                          </p:val>
                                        </p:tav>
                                        <p:tav tm="100000">
                                          <p:val>
                                            <p:strVal val="#ppt_h"/>
                                          </p:val>
                                        </p:tav>
                                      </p:tavLst>
                                    </p:anim>
                                    <p:animEffect transition="in" filter="fade">
                                      <p:cBhvr>
                                        <p:cTn id="107" dur="500"/>
                                        <p:tgtEl>
                                          <p:spTgt spid="26"/>
                                        </p:tgtEl>
                                      </p:cBhvr>
                                    </p:animEffect>
                                  </p:childTnLst>
                                </p:cTn>
                              </p:par>
                            </p:childTnLst>
                          </p:cTn>
                        </p:par>
                        <p:par>
                          <p:cTn id="108" fill="hold">
                            <p:stCondLst>
                              <p:cond delay="10500"/>
                            </p:stCondLst>
                            <p:childTnLst>
                              <p:par>
                                <p:cTn id="109" presetID="22" presetClass="entr" presetSubtype="1" fill="hold" grpId="0" nodeType="afterEffect">
                                  <p:stCondLst>
                                    <p:cond delay="0"/>
                                  </p:stCondLst>
                                  <p:childTnLst>
                                    <p:set>
                                      <p:cBhvr>
                                        <p:cTn id="110" dur="1" fill="hold">
                                          <p:stCondLst>
                                            <p:cond delay="0"/>
                                          </p:stCondLst>
                                        </p:cTn>
                                        <p:tgtEl>
                                          <p:spTgt spid="83"/>
                                        </p:tgtEl>
                                        <p:attrNameLst>
                                          <p:attrName>style.visibility</p:attrName>
                                        </p:attrNameLst>
                                      </p:cBhvr>
                                      <p:to>
                                        <p:strVal val="visible"/>
                                      </p:to>
                                    </p:set>
                                    <p:animEffect transition="in" filter="wipe(up)">
                                      <p:cBhvr>
                                        <p:cTn id="111" dur="500"/>
                                        <p:tgtEl>
                                          <p:spTgt spid="83"/>
                                        </p:tgtEl>
                                      </p:cBhvr>
                                    </p:animEffect>
                                  </p:childTnLst>
                                </p:cTn>
                              </p:par>
                            </p:childTnLst>
                          </p:cTn>
                        </p:par>
                        <p:par>
                          <p:cTn id="112" fill="hold">
                            <p:stCondLst>
                              <p:cond delay="11000"/>
                            </p:stCondLst>
                            <p:childTnLst>
                              <p:par>
                                <p:cTn id="113" presetID="42" presetClass="entr" presetSubtype="0" fill="hold" nodeType="afterEffect">
                                  <p:stCondLst>
                                    <p:cond delay="0"/>
                                  </p:stCondLst>
                                  <p:childTnLst>
                                    <p:set>
                                      <p:cBhvr>
                                        <p:cTn id="114" dur="1" fill="hold">
                                          <p:stCondLst>
                                            <p:cond delay="0"/>
                                          </p:stCondLst>
                                        </p:cTn>
                                        <p:tgtEl>
                                          <p:spTgt spid="81"/>
                                        </p:tgtEl>
                                        <p:attrNameLst>
                                          <p:attrName>style.visibility</p:attrName>
                                        </p:attrNameLst>
                                      </p:cBhvr>
                                      <p:to>
                                        <p:strVal val="visible"/>
                                      </p:to>
                                    </p:set>
                                    <p:animEffect transition="in" filter="fade">
                                      <p:cBhvr>
                                        <p:cTn id="115" dur="1000"/>
                                        <p:tgtEl>
                                          <p:spTgt spid="81"/>
                                        </p:tgtEl>
                                      </p:cBhvr>
                                    </p:animEffect>
                                    <p:anim calcmode="lin" valueType="num">
                                      <p:cBhvr>
                                        <p:cTn id="116" dur="1000" fill="hold"/>
                                        <p:tgtEl>
                                          <p:spTgt spid="81"/>
                                        </p:tgtEl>
                                        <p:attrNameLst>
                                          <p:attrName>ppt_x</p:attrName>
                                        </p:attrNameLst>
                                      </p:cBhvr>
                                      <p:tavLst>
                                        <p:tav tm="0">
                                          <p:val>
                                            <p:strVal val="#ppt_x"/>
                                          </p:val>
                                        </p:tav>
                                        <p:tav tm="100000">
                                          <p:val>
                                            <p:strVal val="#ppt_x"/>
                                          </p:val>
                                        </p:tav>
                                      </p:tavLst>
                                    </p:anim>
                                    <p:anim calcmode="lin" valueType="num">
                                      <p:cBhvr>
                                        <p:cTn id="117" dur="1000" fill="hold"/>
                                        <p:tgtEl>
                                          <p:spTgt spid="81"/>
                                        </p:tgtEl>
                                        <p:attrNameLst>
                                          <p:attrName>ppt_y</p:attrName>
                                        </p:attrNameLst>
                                      </p:cBhvr>
                                      <p:tavLst>
                                        <p:tav tm="0">
                                          <p:val>
                                            <p:strVal val="#ppt_y+.1"/>
                                          </p:val>
                                        </p:tav>
                                        <p:tav tm="100000">
                                          <p:val>
                                            <p:strVal val="#ppt_y"/>
                                          </p:val>
                                        </p:tav>
                                      </p:tavLst>
                                    </p:anim>
                                  </p:childTnLst>
                                </p:cTn>
                              </p:par>
                            </p:childTnLst>
                          </p:cTn>
                        </p:par>
                        <p:par>
                          <p:cTn id="118" fill="hold">
                            <p:stCondLst>
                              <p:cond delay="12000"/>
                            </p:stCondLst>
                            <p:childTnLst>
                              <p:par>
                                <p:cTn id="119" presetID="53" presetClass="entr" presetSubtype="16" fill="hold" nodeType="afterEffect">
                                  <p:stCondLst>
                                    <p:cond delay="0"/>
                                  </p:stCondLst>
                                  <p:childTnLst>
                                    <p:set>
                                      <p:cBhvr>
                                        <p:cTn id="120" dur="1" fill="hold">
                                          <p:stCondLst>
                                            <p:cond delay="0"/>
                                          </p:stCondLst>
                                        </p:cTn>
                                        <p:tgtEl>
                                          <p:spTgt spid="37"/>
                                        </p:tgtEl>
                                        <p:attrNameLst>
                                          <p:attrName>style.visibility</p:attrName>
                                        </p:attrNameLst>
                                      </p:cBhvr>
                                      <p:to>
                                        <p:strVal val="visible"/>
                                      </p:to>
                                    </p:set>
                                    <p:anim calcmode="lin" valueType="num">
                                      <p:cBhvr>
                                        <p:cTn id="121" dur="500" fill="hold"/>
                                        <p:tgtEl>
                                          <p:spTgt spid="37"/>
                                        </p:tgtEl>
                                        <p:attrNameLst>
                                          <p:attrName>ppt_w</p:attrName>
                                        </p:attrNameLst>
                                      </p:cBhvr>
                                      <p:tavLst>
                                        <p:tav tm="0">
                                          <p:val>
                                            <p:fltVal val="0"/>
                                          </p:val>
                                        </p:tav>
                                        <p:tav tm="100000">
                                          <p:val>
                                            <p:strVal val="#ppt_w"/>
                                          </p:val>
                                        </p:tav>
                                      </p:tavLst>
                                    </p:anim>
                                    <p:anim calcmode="lin" valueType="num">
                                      <p:cBhvr>
                                        <p:cTn id="122" dur="500" fill="hold"/>
                                        <p:tgtEl>
                                          <p:spTgt spid="37"/>
                                        </p:tgtEl>
                                        <p:attrNameLst>
                                          <p:attrName>ppt_h</p:attrName>
                                        </p:attrNameLst>
                                      </p:cBhvr>
                                      <p:tavLst>
                                        <p:tav tm="0">
                                          <p:val>
                                            <p:fltVal val="0"/>
                                          </p:val>
                                        </p:tav>
                                        <p:tav tm="100000">
                                          <p:val>
                                            <p:strVal val="#ppt_h"/>
                                          </p:val>
                                        </p:tav>
                                      </p:tavLst>
                                    </p:anim>
                                    <p:animEffect transition="in" filter="fade">
                                      <p:cBhvr>
                                        <p:cTn id="123" dur="500"/>
                                        <p:tgtEl>
                                          <p:spTgt spid="37"/>
                                        </p:tgtEl>
                                      </p:cBhvr>
                                    </p:animEffect>
                                  </p:childTnLst>
                                </p:cTn>
                              </p:par>
                            </p:childTnLst>
                          </p:cTn>
                        </p:par>
                        <p:par>
                          <p:cTn id="124" fill="hold">
                            <p:stCondLst>
                              <p:cond delay="12500"/>
                            </p:stCondLst>
                            <p:childTnLst>
                              <p:par>
                                <p:cTn id="125" presetID="22" presetClass="entr" presetSubtype="1" fill="hold" grpId="0" nodeType="afterEffect">
                                  <p:stCondLst>
                                    <p:cond delay="0"/>
                                  </p:stCondLst>
                                  <p:childTnLst>
                                    <p:set>
                                      <p:cBhvr>
                                        <p:cTn id="126" dur="1" fill="hold">
                                          <p:stCondLst>
                                            <p:cond delay="0"/>
                                          </p:stCondLst>
                                        </p:cTn>
                                        <p:tgtEl>
                                          <p:spTgt spid="93"/>
                                        </p:tgtEl>
                                        <p:attrNameLst>
                                          <p:attrName>style.visibility</p:attrName>
                                        </p:attrNameLst>
                                      </p:cBhvr>
                                      <p:to>
                                        <p:strVal val="visible"/>
                                      </p:to>
                                    </p:set>
                                    <p:animEffect transition="in" filter="wipe(up)">
                                      <p:cBhvr>
                                        <p:cTn id="127" dur="500"/>
                                        <p:tgtEl>
                                          <p:spTgt spid="93"/>
                                        </p:tgtEl>
                                      </p:cBhvr>
                                    </p:animEffect>
                                  </p:childTnLst>
                                </p:cTn>
                              </p:par>
                            </p:childTnLst>
                          </p:cTn>
                        </p:par>
                        <p:par>
                          <p:cTn id="128" fill="hold">
                            <p:stCondLst>
                              <p:cond delay="13000"/>
                            </p:stCondLst>
                            <p:childTnLst>
                              <p:par>
                                <p:cTn id="129" presetID="42" presetClass="entr" presetSubtype="0" fill="hold" nodeType="afterEffect">
                                  <p:stCondLst>
                                    <p:cond delay="0"/>
                                  </p:stCondLst>
                                  <p:childTnLst>
                                    <p:set>
                                      <p:cBhvr>
                                        <p:cTn id="130" dur="1" fill="hold">
                                          <p:stCondLst>
                                            <p:cond delay="0"/>
                                          </p:stCondLst>
                                        </p:cTn>
                                        <p:tgtEl>
                                          <p:spTgt spid="91"/>
                                        </p:tgtEl>
                                        <p:attrNameLst>
                                          <p:attrName>style.visibility</p:attrName>
                                        </p:attrNameLst>
                                      </p:cBhvr>
                                      <p:to>
                                        <p:strVal val="visible"/>
                                      </p:to>
                                    </p:set>
                                    <p:animEffect transition="in" filter="fade">
                                      <p:cBhvr>
                                        <p:cTn id="131" dur="1000"/>
                                        <p:tgtEl>
                                          <p:spTgt spid="91"/>
                                        </p:tgtEl>
                                      </p:cBhvr>
                                    </p:animEffect>
                                    <p:anim calcmode="lin" valueType="num">
                                      <p:cBhvr>
                                        <p:cTn id="132" dur="1000" fill="hold"/>
                                        <p:tgtEl>
                                          <p:spTgt spid="91"/>
                                        </p:tgtEl>
                                        <p:attrNameLst>
                                          <p:attrName>ppt_x</p:attrName>
                                        </p:attrNameLst>
                                      </p:cBhvr>
                                      <p:tavLst>
                                        <p:tav tm="0">
                                          <p:val>
                                            <p:strVal val="#ppt_x"/>
                                          </p:val>
                                        </p:tav>
                                        <p:tav tm="100000">
                                          <p:val>
                                            <p:strVal val="#ppt_x"/>
                                          </p:val>
                                        </p:tav>
                                      </p:tavLst>
                                    </p:anim>
                                    <p:anim calcmode="lin" valueType="num">
                                      <p:cBhvr>
                                        <p:cTn id="133" dur="1000" fill="hold"/>
                                        <p:tgtEl>
                                          <p:spTgt spid="9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9" grpId="0" animBg="1"/>
      <p:bldP spid="25" grpId="0"/>
      <p:bldP spid="52" grpId="0" animBg="1"/>
      <p:bldP spid="53" grpId="0"/>
      <p:bldP spid="62" grpId="0" animBg="1"/>
      <p:bldP spid="63" grpId="0"/>
      <p:bldP spid="72" grpId="0" animBg="1"/>
      <p:bldP spid="73" grpId="0"/>
      <p:bldP spid="82" grpId="0" animBg="1"/>
      <p:bldP spid="83" grpId="0"/>
      <p:bldP spid="92" grpId="0" animBg="1"/>
      <p:bldP spid="93" grpId="0"/>
      <p:bldP spid="26" grpId="0" animBg="1"/>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1664</TotalTime>
  <Words>1294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2018-11-26T23:37:31Z</dcterms:modified>
</cp:coreProperties>
</file>