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70307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1969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3"/>
          <p:cNvSpPr txBox="1">
            <a:spLocks/>
          </p:cNvSpPr>
          <p:nvPr/>
        </p:nvSpPr>
        <p:spPr>
          <a:xfrm>
            <a:off x="5313134" y="1585458"/>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25" name="Text Placeholder 3"/>
          <p:cNvSpPr txBox="1">
            <a:spLocks/>
          </p:cNvSpPr>
          <p:nvPr/>
        </p:nvSpPr>
        <p:spPr>
          <a:xfrm>
            <a:off x="5313134" y="2301149"/>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28" name="Text Placeholder 3"/>
          <p:cNvSpPr txBox="1">
            <a:spLocks/>
          </p:cNvSpPr>
          <p:nvPr/>
        </p:nvSpPr>
        <p:spPr>
          <a:xfrm>
            <a:off x="5313134" y="3016840"/>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32" name="Text Placeholder 3"/>
          <p:cNvSpPr txBox="1">
            <a:spLocks/>
          </p:cNvSpPr>
          <p:nvPr/>
        </p:nvSpPr>
        <p:spPr>
          <a:xfrm>
            <a:off x="5313134" y="4007644"/>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36" name="Text Placeholder 3"/>
          <p:cNvSpPr txBox="1">
            <a:spLocks/>
          </p:cNvSpPr>
          <p:nvPr/>
        </p:nvSpPr>
        <p:spPr>
          <a:xfrm>
            <a:off x="5313134" y="4723334"/>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Placeholder 3"/>
          <p:cNvSpPr txBox="1">
            <a:spLocks/>
          </p:cNvSpPr>
          <p:nvPr/>
        </p:nvSpPr>
        <p:spPr>
          <a:xfrm>
            <a:off x="5313134" y="5439022"/>
            <a:ext cx="6005901" cy="43088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Folded Corner 46"/>
          <p:cNvSpPr/>
          <p:nvPr/>
        </p:nvSpPr>
        <p:spPr>
          <a:xfrm>
            <a:off x="872966" y="1431958"/>
            <a:ext cx="3569372" cy="2230857"/>
          </a:xfrm>
          <a:prstGeom prst="foldedCorner">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48" name="TextBox 47"/>
          <p:cNvSpPr txBox="1"/>
          <p:nvPr/>
        </p:nvSpPr>
        <p:spPr>
          <a:xfrm>
            <a:off x="1236680" y="2404732"/>
            <a:ext cx="2841945" cy="1036053"/>
          </a:xfrm>
          <a:prstGeom prst="rect">
            <a:avLst/>
          </a:prstGeom>
          <a:noFill/>
        </p:spPr>
        <p:txBody>
          <a:bodyPr wrap="square" rtlCol="0">
            <a:spAutoFit/>
          </a:bodyPr>
          <a:lstStyle/>
          <a:p>
            <a:pPr algn="ctr"/>
            <a:r>
              <a:rPr lang="en-US" sz="1867" dirty="0">
                <a:solidFill>
                  <a:schemeClr val="bg1"/>
                </a:solidFill>
                <a:latin typeface="Bernard MT Condensed" panose="02050806060905020404" pitchFamily="18" charset="0"/>
              </a:rPr>
              <a:t>Web Design</a:t>
            </a:r>
          </a:p>
          <a:p>
            <a:pPr algn="ctr" defTabSz="1219170">
              <a:spcBef>
                <a:spcPct val="20000"/>
              </a:spcBef>
              <a:defRPr/>
            </a:pPr>
            <a:r>
              <a:rPr lang="en-US" sz="1333" dirty="0">
                <a:solidFill>
                  <a:schemeClr val="bg1"/>
                </a:solidFill>
                <a:latin typeface="Candara" panose="020E0502030303020204" pitchFamily="34" charset="0"/>
              </a:rPr>
              <a:t>There are many variations of Lorem Ipsum available, but the majority have suffered.</a:t>
            </a:r>
          </a:p>
        </p:txBody>
      </p:sp>
      <p:sp>
        <p:nvSpPr>
          <p:cNvPr id="51" name="Folded Corner 50"/>
          <p:cNvSpPr/>
          <p:nvPr/>
        </p:nvSpPr>
        <p:spPr>
          <a:xfrm>
            <a:off x="872966" y="3893245"/>
            <a:ext cx="3569372" cy="2230857"/>
          </a:xfrm>
          <a:prstGeom prst="foldedCorner">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4F54"/>
              </a:solidFill>
            </a:endParaRPr>
          </a:p>
        </p:txBody>
      </p:sp>
      <p:sp>
        <p:nvSpPr>
          <p:cNvPr id="52" name="TextBox 51"/>
          <p:cNvSpPr txBox="1"/>
          <p:nvPr/>
        </p:nvSpPr>
        <p:spPr>
          <a:xfrm>
            <a:off x="1236680" y="4866019"/>
            <a:ext cx="2841945" cy="1036053"/>
          </a:xfrm>
          <a:prstGeom prst="rect">
            <a:avLst/>
          </a:prstGeom>
          <a:noFill/>
        </p:spPr>
        <p:txBody>
          <a:bodyPr wrap="square" rtlCol="0">
            <a:spAutoFit/>
          </a:bodyPr>
          <a:lstStyle/>
          <a:p>
            <a:pPr algn="ctr"/>
            <a:r>
              <a:rPr lang="en-US" sz="1867" dirty="0">
                <a:solidFill>
                  <a:schemeClr val="bg1"/>
                </a:solidFill>
                <a:latin typeface="Bernard MT Condensed" panose="02050806060905020404" pitchFamily="18" charset="0"/>
              </a:rPr>
              <a:t>Management</a:t>
            </a:r>
          </a:p>
          <a:p>
            <a:pPr algn="ctr" defTabSz="1219170">
              <a:spcBef>
                <a:spcPct val="20000"/>
              </a:spcBef>
              <a:defRPr/>
            </a:pPr>
            <a:r>
              <a:rPr lang="en-US" sz="1333" dirty="0">
                <a:solidFill>
                  <a:schemeClr val="bg1"/>
                </a:solidFill>
                <a:latin typeface="Candara" panose="020E0502030303020204" pitchFamily="34" charset="0"/>
              </a:rPr>
              <a:t>There are many variations of Lorem Ipsum available, but the majority have suffered.</a:t>
            </a:r>
          </a:p>
        </p:txBody>
      </p:sp>
      <p:grpSp>
        <p:nvGrpSpPr>
          <p:cNvPr id="53" name="Group 31"/>
          <p:cNvGrpSpPr/>
          <p:nvPr/>
        </p:nvGrpSpPr>
        <p:grpSpPr>
          <a:xfrm>
            <a:off x="2262467" y="4075651"/>
            <a:ext cx="790368" cy="790368"/>
            <a:chOff x="1431269" y="3056738"/>
            <a:chExt cx="592776" cy="592776"/>
          </a:xfrm>
        </p:grpSpPr>
        <p:sp>
          <p:nvSpPr>
            <p:cNvPr id="54" name="Sev01"/>
            <p:cNvSpPr>
              <a:spLocks noChangeAspect="1"/>
            </p:cNvSpPr>
            <p:nvPr/>
          </p:nvSpPr>
          <p:spPr>
            <a:xfrm>
              <a:off x="1431269" y="3056738"/>
              <a:ext cx="592776" cy="59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4C4F54"/>
                </a:solidFill>
                <a:latin typeface="FontAwesome" pitchFamily="2" charset="0"/>
              </a:endParaRPr>
            </a:p>
          </p:txBody>
        </p:sp>
        <p:sp>
          <p:nvSpPr>
            <p:cNvPr id="55" name="Freeform 52"/>
            <p:cNvSpPr>
              <a:spLocks noEditPoints="1"/>
            </p:cNvSpPr>
            <p:nvPr/>
          </p:nvSpPr>
          <p:spPr bwMode="auto">
            <a:xfrm>
              <a:off x="1601588" y="3217493"/>
              <a:ext cx="252139" cy="271266"/>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grpSp>
        <p:nvGrpSpPr>
          <p:cNvPr id="56" name="Group 30"/>
          <p:cNvGrpSpPr/>
          <p:nvPr/>
        </p:nvGrpSpPr>
        <p:grpSpPr>
          <a:xfrm>
            <a:off x="2262467" y="1614364"/>
            <a:ext cx="790368" cy="790368"/>
            <a:chOff x="1431269" y="1210773"/>
            <a:chExt cx="592776" cy="592776"/>
          </a:xfrm>
        </p:grpSpPr>
        <p:sp>
          <p:nvSpPr>
            <p:cNvPr id="57" name="Sev01"/>
            <p:cNvSpPr>
              <a:spLocks noChangeAspect="1"/>
            </p:cNvSpPr>
            <p:nvPr/>
          </p:nvSpPr>
          <p:spPr>
            <a:xfrm>
              <a:off x="1431269" y="1210773"/>
              <a:ext cx="592776" cy="5927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rgbClr val="4C4F54"/>
                </a:solidFill>
                <a:latin typeface="FontAwesome" pitchFamily="2" charset="0"/>
              </a:endParaRPr>
            </a:p>
          </p:txBody>
        </p:sp>
        <p:sp>
          <p:nvSpPr>
            <p:cNvPr id="58" name="Freeform 42"/>
            <p:cNvSpPr>
              <a:spLocks noEditPoints="1"/>
            </p:cNvSpPr>
            <p:nvPr/>
          </p:nvSpPr>
          <p:spPr bwMode="auto">
            <a:xfrm>
              <a:off x="1566514" y="1368456"/>
              <a:ext cx="322286" cy="277411"/>
            </a:xfrm>
            <a:custGeom>
              <a:avLst/>
              <a:gdLst/>
              <a:ahLst/>
              <a:cxnLst>
                <a:cxn ang="0">
                  <a:pos x="73" y="47"/>
                </a:cxn>
                <a:cxn ang="0">
                  <a:pos x="67" y="53"/>
                </a:cxn>
                <a:cxn ang="0">
                  <a:pos x="46" y="53"/>
                </a:cxn>
                <a:cxn ang="0">
                  <a:pos x="48" y="60"/>
                </a:cxn>
                <a:cxn ang="0">
                  <a:pos x="46" y="63"/>
                </a:cxn>
                <a:cxn ang="0">
                  <a:pos x="26" y="63"/>
                </a:cxn>
                <a:cxn ang="0">
                  <a:pos x="24" y="60"/>
                </a:cxn>
                <a:cxn ang="0">
                  <a:pos x="26" y="53"/>
                </a:cxn>
                <a:cxn ang="0">
                  <a:pos x="6" y="53"/>
                </a:cxn>
                <a:cxn ang="0">
                  <a:pos x="0" y="47"/>
                </a:cxn>
                <a:cxn ang="0">
                  <a:pos x="0" y="6"/>
                </a:cxn>
                <a:cxn ang="0">
                  <a:pos x="6" y="0"/>
                </a:cxn>
                <a:cxn ang="0">
                  <a:pos x="67" y="0"/>
                </a:cxn>
                <a:cxn ang="0">
                  <a:pos x="73" y="6"/>
                </a:cxn>
                <a:cxn ang="0">
                  <a:pos x="73" y="47"/>
                </a:cxn>
                <a:cxn ang="0">
                  <a:pos x="68" y="6"/>
                </a:cxn>
                <a:cxn ang="0">
                  <a:pos x="67" y="5"/>
                </a:cxn>
                <a:cxn ang="0">
                  <a:pos x="6" y="5"/>
                </a:cxn>
                <a:cxn ang="0">
                  <a:pos x="5" y="6"/>
                </a:cxn>
                <a:cxn ang="0">
                  <a:pos x="5" y="37"/>
                </a:cxn>
                <a:cxn ang="0">
                  <a:pos x="6" y="39"/>
                </a:cxn>
                <a:cxn ang="0">
                  <a:pos x="67" y="39"/>
                </a:cxn>
                <a:cxn ang="0">
                  <a:pos x="68" y="37"/>
                </a:cxn>
                <a:cxn ang="0">
                  <a:pos x="68" y="6"/>
                </a:cxn>
              </a:cxnLst>
              <a:rect l="0" t="0" r="r" b="b"/>
              <a:pathLst>
                <a:path w="73" h="63">
                  <a:moveTo>
                    <a:pt x="73" y="47"/>
                  </a:moveTo>
                  <a:cubicBezTo>
                    <a:pt x="73" y="50"/>
                    <a:pt x="70" y="53"/>
                    <a:pt x="67" y="53"/>
                  </a:cubicBezTo>
                  <a:cubicBezTo>
                    <a:pt x="46" y="53"/>
                    <a:pt x="46" y="53"/>
                    <a:pt x="46" y="53"/>
                  </a:cubicBezTo>
                  <a:cubicBezTo>
                    <a:pt x="46" y="56"/>
                    <a:pt x="48" y="59"/>
                    <a:pt x="48" y="60"/>
                  </a:cubicBezTo>
                  <a:cubicBezTo>
                    <a:pt x="48" y="62"/>
                    <a:pt x="47" y="63"/>
                    <a:pt x="46" y="63"/>
                  </a:cubicBezTo>
                  <a:cubicBezTo>
                    <a:pt x="26" y="63"/>
                    <a:pt x="26" y="63"/>
                    <a:pt x="26" y="63"/>
                  </a:cubicBezTo>
                  <a:cubicBezTo>
                    <a:pt x="25" y="63"/>
                    <a:pt x="24" y="62"/>
                    <a:pt x="24" y="60"/>
                  </a:cubicBezTo>
                  <a:cubicBezTo>
                    <a:pt x="24" y="59"/>
                    <a:pt x="26" y="56"/>
                    <a:pt x="26" y="53"/>
                  </a:cubicBezTo>
                  <a:cubicBezTo>
                    <a:pt x="6" y="53"/>
                    <a:pt x="6" y="53"/>
                    <a:pt x="6" y="53"/>
                  </a:cubicBezTo>
                  <a:cubicBezTo>
                    <a:pt x="2" y="53"/>
                    <a:pt x="0" y="50"/>
                    <a:pt x="0" y="47"/>
                  </a:cubicBezTo>
                  <a:cubicBezTo>
                    <a:pt x="0" y="6"/>
                    <a:pt x="0" y="6"/>
                    <a:pt x="0" y="6"/>
                  </a:cubicBezTo>
                  <a:cubicBezTo>
                    <a:pt x="0" y="2"/>
                    <a:pt x="2" y="0"/>
                    <a:pt x="6" y="0"/>
                  </a:cubicBezTo>
                  <a:cubicBezTo>
                    <a:pt x="67" y="0"/>
                    <a:pt x="67" y="0"/>
                    <a:pt x="67" y="0"/>
                  </a:cubicBezTo>
                  <a:cubicBezTo>
                    <a:pt x="70" y="0"/>
                    <a:pt x="73" y="2"/>
                    <a:pt x="73" y="6"/>
                  </a:cubicBezTo>
                  <a:lnTo>
                    <a:pt x="73" y="47"/>
                  </a:lnTo>
                  <a:close/>
                  <a:moveTo>
                    <a:pt x="68" y="6"/>
                  </a:moveTo>
                  <a:cubicBezTo>
                    <a:pt x="68" y="5"/>
                    <a:pt x="67" y="5"/>
                    <a:pt x="67" y="5"/>
                  </a:cubicBezTo>
                  <a:cubicBezTo>
                    <a:pt x="6" y="5"/>
                    <a:pt x="6" y="5"/>
                    <a:pt x="6" y="5"/>
                  </a:cubicBezTo>
                  <a:cubicBezTo>
                    <a:pt x="5" y="5"/>
                    <a:pt x="5" y="5"/>
                    <a:pt x="5" y="6"/>
                  </a:cubicBezTo>
                  <a:cubicBezTo>
                    <a:pt x="5" y="37"/>
                    <a:pt x="5" y="37"/>
                    <a:pt x="5" y="37"/>
                  </a:cubicBezTo>
                  <a:cubicBezTo>
                    <a:pt x="5" y="38"/>
                    <a:pt x="5" y="39"/>
                    <a:pt x="6" y="39"/>
                  </a:cubicBezTo>
                  <a:cubicBezTo>
                    <a:pt x="67" y="39"/>
                    <a:pt x="67" y="39"/>
                    <a:pt x="67" y="39"/>
                  </a:cubicBezTo>
                  <a:cubicBezTo>
                    <a:pt x="67" y="39"/>
                    <a:pt x="68" y="38"/>
                    <a:pt x="68" y="37"/>
                  </a:cubicBezTo>
                  <a:lnTo>
                    <a:pt x="68" y="6"/>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sp>
        <p:nvSpPr>
          <p:cNvPr id="59" name="Freeform 45"/>
          <p:cNvSpPr>
            <a:spLocks noEditPoints="1"/>
          </p:cNvSpPr>
          <p:nvPr/>
        </p:nvSpPr>
        <p:spPr bwMode="auto">
          <a:xfrm>
            <a:off x="4790241" y="159927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0" name="Freeform 45"/>
          <p:cNvSpPr>
            <a:spLocks noEditPoints="1"/>
          </p:cNvSpPr>
          <p:nvPr/>
        </p:nvSpPr>
        <p:spPr bwMode="auto">
          <a:xfrm>
            <a:off x="4790241" y="2314543"/>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1" name="Freeform 45"/>
          <p:cNvSpPr>
            <a:spLocks noEditPoints="1"/>
          </p:cNvSpPr>
          <p:nvPr/>
        </p:nvSpPr>
        <p:spPr bwMode="auto">
          <a:xfrm>
            <a:off x="4790241" y="302981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2" name="Freeform 45"/>
          <p:cNvSpPr>
            <a:spLocks noEditPoints="1"/>
          </p:cNvSpPr>
          <p:nvPr/>
        </p:nvSpPr>
        <p:spPr bwMode="auto">
          <a:xfrm>
            <a:off x="4790241" y="401905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3" name="Freeform 45"/>
          <p:cNvSpPr>
            <a:spLocks noEditPoints="1"/>
          </p:cNvSpPr>
          <p:nvPr/>
        </p:nvSpPr>
        <p:spPr bwMode="auto">
          <a:xfrm>
            <a:off x="4790241" y="473432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4" name="Freeform 45"/>
          <p:cNvSpPr>
            <a:spLocks noEditPoints="1"/>
          </p:cNvSpPr>
          <p:nvPr/>
        </p:nvSpPr>
        <p:spPr bwMode="auto">
          <a:xfrm>
            <a:off x="4790241" y="5449585"/>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29" name="TextBox 28"/>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26" name="Picture 25">
            <a:hlinkClick r:id="rId3"/>
            <a:extLst>
              <a:ext uri="{FF2B5EF4-FFF2-40B4-BE49-F238E27FC236}">
                <a16:creationId xmlns:a16="http://schemas.microsoft.com/office/drawing/2014/main" id="{DAD2ACBB-25F9-4C3E-83D4-FD1DF05847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530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p:cTn id="7" dur="500" fill="hold"/>
                                        <p:tgtEl>
                                          <p:spTgt spid="47"/>
                                        </p:tgtEl>
                                        <p:attrNameLst>
                                          <p:attrName>ppt_w</p:attrName>
                                        </p:attrNameLst>
                                      </p:cBhvr>
                                      <p:tavLst>
                                        <p:tav tm="0">
                                          <p:val>
                                            <p:fltVal val="0"/>
                                          </p:val>
                                        </p:tav>
                                        <p:tav tm="100000">
                                          <p:val>
                                            <p:strVal val="#ppt_w"/>
                                          </p:val>
                                        </p:tav>
                                      </p:tavLst>
                                    </p:anim>
                                    <p:anim calcmode="lin" valueType="num">
                                      <p:cBhvr>
                                        <p:cTn id="8" dur="500" fill="hold"/>
                                        <p:tgtEl>
                                          <p:spTgt spid="47"/>
                                        </p:tgtEl>
                                        <p:attrNameLst>
                                          <p:attrName>ppt_h</p:attrName>
                                        </p:attrNameLst>
                                      </p:cBhvr>
                                      <p:tavLst>
                                        <p:tav tm="0">
                                          <p:val>
                                            <p:fltVal val="0"/>
                                          </p:val>
                                        </p:tav>
                                        <p:tav tm="100000">
                                          <p:val>
                                            <p:strVal val="#ppt_h"/>
                                          </p:val>
                                        </p:tav>
                                      </p:tavLst>
                                    </p:anim>
                                    <p:animEffect transition="in" filter="fade">
                                      <p:cBhvr>
                                        <p:cTn id="9" dur="500"/>
                                        <p:tgtEl>
                                          <p:spTgt spid="47"/>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56"/>
                                        </p:tgtEl>
                                        <p:attrNameLst>
                                          <p:attrName>style.visibility</p:attrName>
                                        </p:attrNameLst>
                                      </p:cBhvr>
                                      <p:to>
                                        <p:strVal val="visible"/>
                                      </p:to>
                                    </p:set>
                                    <p:anim calcmode="lin" valueType="num">
                                      <p:cBhvr>
                                        <p:cTn id="13" dur="500" fill="hold"/>
                                        <p:tgtEl>
                                          <p:spTgt spid="56"/>
                                        </p:tgtEl>
                                        <p:attrNameLst>
                                          <p:attrName>ppt_w</p:attrName>
                                        </p:attrNameLst>
                                      </p:cBhvr>
                                      <p:tavLst>
                                        <p:tav tm="0">
                                          <p:val>
                                            <p:fltVal val="0"/>
                                          </p:val>
                                        </p:tav>
                                        <p:tav tm="100000">
                                          <p:val>
                                            <p:strVal val="#ppt_w"/>
                                          </p:val>
                                        </p:tav>
                                      </p:tavLst>
                                    </p:anim>
                                    <p:anim calcmode="lin" valueType="num">
                                      <p:cBhvr>
                                        <p:cTn id="14" dur="500" fill="hold"/>
                                        <p:tgtEl>
                                          <p:spTgt spid="56"/>
                                        </p:tgtEl>
                                        <p:attrNameLst>
                                          <p:attrName>ppt_h</p:attrName>
                                        </p:attrNameLst>
                                      </p:cBhvr>
                                      <p:tavLst>
                                        <p:tav tm="0">
                                          <p:val>
                                            <p:fltVal val="0"/>
                                          </p:val>
                                        </p:tav>
                                        <p:tav tm="100000">
                                          <p:val>
                                            <p:strVal val="#ppt_h"/>
                                          </p:val>
                                        </p:tav>
                                      </p:tavLst>
                                    </p:anim>
                                    <p:animEffect transition="in" filter="fade">
                                      <p:cBhvr>
                                        <p:cTn id="15" dur="500"/>
                                        <p:tgtEl>
                                          <p:spTgt spid="56"/>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fade">
                                      <p:cBhvr>
                                        <p:cTn id="19" dur="1000"/>
                                        <p:tgtEl>
                                          <p:spTgt spid="48"/>
                                        </p:tgtEl>
                                      </p:cBhvr>
                                    </p:animEffect>
                                  </p:childTnLst>
                                </p:cTn>
                              </p:par>
                            </p:childTnLst>
                          </p:cTn>
                        </p:par>
                        <p:par>
                          <p:cTn id="20" fill="hold">
                            <p:stCondLst>
                              <p:cond delay="2000"/>
                            </p:stCondLst>
                            <p:childTnLst>
                              <p:par>
                                <p:cTn id="21" presetID="53" presetClass="entr" presetSubtype="0" fill="hold" grpId="0" nodeType="afterEffect">
                                  <p:stCondLst>
                                    <p:cond delay="0"/>
                                  </p:stCondLst>
                                  <p:childTnLst>
                                    <p:set>
                                      <p:cBhvr>
                                        <p:cTn id="22" dur="1" fill="hold">
                                          <p:stCondLst>
                                            <p:cond delay="0"/>
                                          </p:stCondLst>
                                        </p:cTn>
                                        <p:tgtEl>
                                          <p:spTgt spid="59"/>
                                        </p:tgtEl>
                                        <p:attrNameLst>
                                          <p:attrName>style.visibility</p:attrName>
                                        </p:attrNameLst>
                                      </p:cBhvr>
                                      <p:to>
                                        <p:strVal val="visible"/>
                                      </p:to>
                                    </p:set>
                                    <p:anim calcmode="lin" valueType="num">
                                      <p:cBhvr>
                                        <p:cTn id="23" dur="500" fill="hold"/>
                                        <p:tgtEl>
                                          <p:spTgt spid="59"/>
                                        </p:tgtEl>
                                        <p:attrNameLst>
                                          <p:attrName>ppt_w</p:attrName>
                                        </p:attrNameLst>
                                      </p:cBhvr>
                                      <p:tavLst>
                                        <p:tav tm="0">
                                          <p:val>
                                            <p:fltVal val="0"/>
                                          </p:val>
                                        </p:tav>
                                        <p:tav tm="100000">
                                          <p:val>
                                            <p:strVal val="#ppt_w"/>
                                          </p:val>
                                        </p:tav>
                                      </p:tavLst>
                                    </p:anim>
                                    <p:anim calcmode="lin" valueType="num">
                                      <p:cBhvr>
                                        <p:cTn id="24" dur="500" fill="hold"/>
                                        <p:tgtEl>
                                          <p:spTgt spid="59"/>
                                        </p:tgtEl>
                                        <p:attrNameLst>
                                          <p:attrName>ppt_h</p:attrName>
                                        </p:attrNameLst>
                                      </p:cBhvr>
                                      <p:tavLst>
                                        <p:tav tm="0">
                                          <p:val>
                                            <p:fltVal val="0"/>
                                          </p:val>
                                        </p:tav>
                                        <p:tav tm="100000">
                                          <p:val>
                                            <p:strVal val="#ppt_h"/>
                                          </p:val>
                                        </p:tav>
                                      </p:tavLst>
                                    </p:anim>
                                    <p:animEffect transition="in" filter="fade">
                                      <p:cBhvr>
                                        <p:cTn id="25" dur="500"/>
                                        <p:tgtEl>
                                          <p:spTgt spid="59"/>
                                        </p:tgtEl>
                                      </p:cBhvr>
                                    </p:animEffect>
                                  </p:childTnLst>
                                </p:cTn>
                              </p:par>
                              <p:par>
                                <p:cTn id="26" presetID="2" presetClass="entr" presetSubtype="2" accel="50000" decel="5000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additive="base">
                                        <p:cTn id="28" dur="500" fill="hold"/>
                                        <p:tgtEl>
                                          <p:spTgt spid="23"/>
                                        </p:tgtEl>
                                        <p:attrNameLst>
                                          <p:attrName>ppt_x</p:attrName>
                                        </p:attrNameLst>
                                      </p:cBhvr>
                                      <p:tavLst>
                                        <p:tav tm="0">
                                          <p:val>
                                            <p:strVal val="1+#ppt_w/2"/>
                                          </p:val>
                                        </p:tav>
                                        <p:tav tm="100000">
                                          <p:val>
                                            <p:strVal val="#ppt_x"/>
                                          </p:val>
                                        </p:tav>
                                      </p:tavLst>
                                    </p:anim>
                                    <p:anim calcmode="lin" valueType="num">
                                      <p:cBhvr additive="base">
                                        <p:cTn id="29" dur="500" fill="hold"/>
                                        <p:tgtEl>
                                          <p:spTgt spid="23"/>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0" fill="hold" grpId="0"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2" presetClass="entr" presetSubtype="2" accel="50000" decel="5000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1+#ppt_w/2"/>
                                          </p:val>
                                        </p:tav>
                                        <p:tav tm="100000">
                                          <p:val>
                                            <p:strVal val="#ppt_x"/>
                                          </p:val>
                                        </p:tav>
                                      </p:tavLst>
                                    </p:anim>
                                    <p:anim calcmode="lin" valueType="num">
                                      <p:cBhvr additive="base">
                                        <p:cTn id="39" dur="500" fill="hold"/>
                                        <p:tgtEl>
                                          <p:spTgt spid="25"/>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fltVal val="0"/>
                                          </p:val>
                                        </p:tav>
                                        <p:tav tm="100000">
                                          <p:val>
                                            <p:strVal val="#ppt_w"/>
                                          </p:val>
                                        </p:tav>
                                      </p:tavLst>
                                    </p:anim>
                                    <p:anim calcmode="lin" valueType="num">
                                      <p:cBhvr>
                                        <p:cTn id="44" dur="500" fill="hold"/>
                                        <p:tgtEl>
                                          <p:spTgt spid="61"/>
                                        </p:tgtEl>
                                        <p:attrNameLst>
                                          <p:attrName>ppt_h</p:attrName>
                                        </p:attrNameLst>
                                      </p:cBhvr>
                                      <p:tavLst>
                                        <p:tav tm="0">
                                          <p:val>
                                            <p:fltVal val="0"/>
                                          </p:val>
                                        </p:tav>
                                        <p:tav tm="100000">
                                          <p:val>
                                            <p:strVal val="#ppt_h"/>
                                          </p:val>
                                        </p:tav>
                                      </p:tavLst>
                                    </p:anim>
                                    <p:animEffect transition="in" filter="fade">
                                      <p:cBhvr>
                                        <p:cTn id="45" dur="500"/>
                                        <p:tgtEl>
                                          <p:spTgt spid="61"/>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1+#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3500"/>
                            </p:stCondLst>
                            <p:childTnLst>
                              <p:par>
                                <p:cTn id="51" presetID="53"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 calcmode="lin" valueType="num">
                                      <p:cBhvr>
                                        <p:cTn id="53" dur="500" fill="hold"/>
                                        <p:tgtEl>
                                          <p:spTgt spid="51"/>
                                        </p:tgtEl>
                                        <p:attrNameLst>
                                          <p:attrName>ppt_w</p:attrName>
                                        </p:attrNameLst>
                                      </p:cBhvr>
                                      <p:tavLst>
                                        <p:tav tm="0">
                                          <p:val>
                                            <p:fltVal val="0"/>
                                          </p:val>
                                        </p:tav>
                                        <p:tav tm="100000">
                                          <p:val>
                                            <p:strVal val="#ppt_w"/>
                                          </p:val>
                                        </p:tav>
                                      </p:tavLst>
                                    </p:anim>
                                    <p:anim calcmode="lin" valueType="num">
                                      <p:cBhvr>
                                        <p:cTn id="54" dur="500" fill="hold"/>
                                        <p:tgtEl>
                                          <p:spTgt spid="51"/>
                                        </p:tgtEl>
                                        <p:attrNameLst>
                                          <p:attrName>ppt_h</p:attrName>
                                        </p:attrNameLst>
                                      </p:cBhvr>
                                      <p:tavLst>
                                        <p:tav tm="0">
                                          <p:val>
                                            <p:fltVal val="0"/>
                                          </p:val>
                                        </p:tav>
                                        <p:tav tm="100000">
                                          <p:val>
                                            <p:strVal val="#ppt_h"/>
                                          </p:val>
                                        </p:tav>
                                      </p:tavLst>
                                    </p:anim>
                                    <p:animEffect transition="in" filter="fade">
                                      <p:cBhvr>
                                        <p:cTn id="55" dur="500"/>
                                        <p:tgtEl>
                                          <p:spTgt spid="51"/>
                                        </p:tgtEl>
                                      </p:cBhvr>
                                    </p:animEffect>
                                  </p:childTnLst>
                                </p:cTn>
                              </p:par>
                            </p:childTnLst>
                          </p:cTn>
                        </p:par>
                        <p:par>
                          <p:cTn id="56" fill="hold">
                            <p:stCondLst>
                              <p:cond delay="4000"/>
                            </p:stCondLst>
                            <p:childTnLst>
                              <p:par>
                                <p:cTn id="57" presetID="53" presetClass="entr" presetSubtype="0" fill="hold"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childTnLst>
                                </p:cTn>
                              </p:par>
                            </p:childTnLst>
                          </p:cTn>
                        </p:par>
                        <p:par>
                          <p:cTn id="62" fill="hold">
                            <p:stCondLst>
                              <p:cond delay="4500"/>
                            </p:stCondLst>
                            <p:childTnLst>
                              <p:par>
                                <p:cTn id="63" presetID="10" presetClass="entr" presetSubtype="0" fill="hold" grpId="0" nodeType="afterEffect">
                                  <p:stCondLst>
                                    <p:cond delay="0"/>
                                  </p:stCondLst>
                                  <p:childTnLst>
                                    <p:set>
                                      <p:cBhvr>
                                        <p:cTn id="64" dur="1" fill="hold">
                                          <p:stCondLst>
                                            <p:cond delay="0"/>
                                          </p:stCondLst>
                                        </p:cTn>
                                        <p:tgtEl>
                                          <p:spTgt spid="52"/>
                                        </p:tgtEl>
                                        <p:attrNameLst>
                                          <p:attrName>style.visibility</p:attrName>
                                        </p:attrNameLst>
                                      </p:cBhvr>
                                      <p:to>
                                        <p:strVal val="visible"/>
                                      </p:to>
                                    </p:set>
                                    <p:animEffect transition="in" filter="fade">
                                      <p:cBhvr>
                                        <p:cTn id="65" dur="1000"/>
                                        <p:tgtEl>
                                          <p:spTgt spid="52"/>
                                        </p:tgtEl>
                                      </p:cBhvr>
                                    </p:animEffect>
                                  </p:childTnLst>
                                </p:cTn>
                              </p:par>
                            </p:childTnLst>
                          </p:cTn>
                        </p:par>
                        <p:par>
                          <p:cTn id="66" fill="hold">
                            <p:stCondLst>
                              <p:cond delay="5500"/>
                            </p:stCondLst>
                            <p:childTnLst>
                              <p:par>
                                <p:cTn id="67" presetID="53" presetClass="entr" presetSubtype="0" fill="hold" grpId="0" nodeType="afterEffect">
                                  <p:stCondLst>
                                    <p:cond delay="0"/>
                                  </p:stCondLst>
                                  <p:childTnLst>
                                    <p:set>
                                      <p:cBhvr>
                                        <p:cTn id="68" dur="1" fill="hold">
                                          <p:stCondLst>
                                            <p:cond delay="0"/>
                                          </p:stCondLst>
                                        </p:cTn>
                                        <p:tgtEl>
                                          <p:spTgt spid="62"/>
                                        </p:tgtEl>
                                        <p:attrNameLst>
                                          <p:attrName>style.visibility</p:attrName>
                                        </p:attrNameLst>
                                      </p:cBhvr>
                                      <p:to>
                                        <p:strVal val="visible"/>
                                      </p:to>
                                    </p:set>
                                    <p:anim calcmode="lin" valueType="num">
                                      <p:cBhvr>
                                        <p:cTn id="69" dur="500" fill="hold"/>
                                        <p:tgtEl>
                                          <p:spTgt spid="62"/>
                                        </p:tgtEl>
                                        <p:attrNameLst>
                                          <p:attrName>ppt_w</p:attrName>
                                        </p:attrNameLst>
                                      </p:cBhvr>
                                      <p:tavLst>
                                        <p:tav tm="0">
                                          <p:val>
                                            <p:fltVal val="0"/>
                                          </p:val>
                                        </p:tav>
                                        <p:tav tm="100000">
                                          <p:val>
                                            <p:strVal val="#ppt_w"/>
                                          </p:val>
                                        </p:tav>
                                      </p:tavLst>
                                    </p:anim>
                                    <p:anim calcmode="lin" valueType="num">
                                      <p:cBhvr>
                                        <p:cTn id="70" dur="500" fill="hold"/>
                                        <p:tgtEl>
                                          <p:spTgt spid="62"/>
                                        </p:tgtEl>
                                        <p:attrNameLst>
                                          <p:attrName>ppt_h</p:attrName>
                                        </p:attrNameLst>
                                      </p:cBhvr>
                                      <p:tavLst>
                                        <p:tav tm="0">
                                          <p:val>
                                            <p:fltVal val="0"/>
                                          </p:val>
                                        </p:tav>
                                        <p:tav tm="100000">
                                          <p:val>
                                            <p:strVal val="#ppt_h"/>
                                          </p:val>
                                        </p:tav>
                                      </p:tavLst>
                                    </p:anim>
                                    <p:animEffect transition="in" filter="fade">
                                      <p:cBhvr>
                                        <p:cTn id="71" dur="500"/>
                                        <p:tgtEl>
                                          <p:spTgt spid="62"/>
                                        </p:tgtEl>
                                      </p:cBhvr>
                                    </p:animEffect>
                                  </p:childTnLst>
                                </p:cTn>
                              </p:par>
                              <p:par>
                                <p:cTn id="72" presetID="2" presetClass="entr" presetSubtype="2" accel="50000" decel="50000" fill="hold" grpId="0" nodeType="withEffect">
                                  <p:stCondLst>
                                    <p:cond delay="0"/>
                                  </p:stCondLst>
                                  <p:childTnLst>
                                    <p:set>
                                      <p:cBhvr>
                                        <p:cTn id="73" dur="1" fill="hold">
                                          <p:stCondLst>
                                            <p:cond delay="0"/>
                                          </p:stCondLst>
                                        </p:cTn>
                                        <p:tgtEl>
                                          <p:spTgt spid="32"/>
                                        </p:tgtEl>
                                        <p:attrNameLst>
                                          <p:attrName>style.visibility</p:attrName>
                                        </p:attrNameLst>
                                      </p:cBhvr>
                                      <p:to>
                                        <p:strVal val="visible"/>
                                      </p:to>
                                    </p:set>
                                    <p:anim calcmode="lin" valueType="num">
                                      <p:cBhvr additive="base">
                                        <p:cTn id="74" dur="500" fill="hold"/>
                                        <p:tgtEl>
                                          <p:spTgt spid="32"/>
                                        </p:tgtEl>
                                        <p:attrNameLst>
                                          <p:attrName>ppt_x</p:attrName>
                                        </p:attrNameLst>
                                      </p:cBhvr>
                                      <p:tavLst>
                                        <p:tav tm="0">
                                          <p:val>
                                            <p:strVal val="1+#ppt_w/2"/>
                                          </p:val>
                                        </p:tav>
                                        <p:tav tm="100000">
                                          <p:val>
                                            <p:strVal val="#ppt_x"/>
                                          </p:val>
                                        </p:tav>
                                      </p:tavLst>
                                    </p:anim>
                                    <p:anim calcmode="lin" valueType="num">
                                      <p:cBhvr additive="base">
                                        <p:cTn id="75" dur="500" fill="hold"/>
                                        <p:tgtEl>
                                          <p:spTgt spid="32"/>
                                        </p:tgtEl>
                                        <p:attrNameLst>
                                          <p:attrName>ppt_y</p:attrName>
                                        </p:attrNameLst>
                                      </p:cBhvr>
                                      <p:tavLst>
                                        <p:tav tm="0">
                                          <p:val>
                                            <p:strVal val="#ppt_y"/>
                                          </p:val>
                                        </p:tav>
                                        <p:tav tm="100000">
                                          <p:val>
                                            <p:strVal val="#ppt_y"/>
                                          </p:val>
                                        </p:tav>
                                      </p:tavLst>
                                    </p:anim>
                                  </p:childTnLst>
                                </p:cTn>
                              </p:par>
                            </p:childTnLst>
                          </p:cTn>
                        </p:par>
                        <p:par>
                          <p:cTn id="76" fill="hold">
                            <p:stCondLst>
                              <p:cond delay="6000"/>
                            </p:stCondLst>
                            <p:childTnLst>
                              <p:par>
                                <p:cTn id="77" presetID="53" presetClass="entr" presetSubtype="0"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p:cTn id="79" dur="500" fill="hold"/>
                                        <p:tgtEl>
                                          <p:spTgt spid="63"/>
                                        </p:tgtEl>
                                        <p:attrNameLst>
                                          <p:attrName>ppt_w</p:attrName>
                                        </p:attrNameLst>
                                      </p:cBhvr>
                                      <p:tavLst>
                                        <p:tav tm="0">
                                          <p:val>
                                            <p:fltVal val="0"/>
                                          </p:val>
                                        </p:tav>
                                        <p:tav tm="100000">
                                          <p:val>
                                            <p:strVal val="#ppt_w"/>
                                          </p:val>
                                        </p:tav>
                                      </p:tavLst>
                                    </p:anim>
                                    <p:anim calcmode="lin" valueType="num">
                                      <p:cBhvr>
                                        <p:cTn id="80" dur="500" fill="hold"/>
                                        <p:tgtEl>
                                          <p:spTgt spid="63"/>
                                        </p:tgtEl>
                                        <p:attrNameLst>
                                          <p:attrName>ppt_h</p:attrName>
                                        </p:attrNameLst>
                                      </p:cBhvr>
                                      <p:tavLst>
                                        <p:tav tm="0">
                                          <p:val>
                                            <p:fltVal val="0"/>
                                          </p:val>
                                        </p:tav>
                                        <p:tav tm="100000">
                                          <p:val>
                                            <p:strVal val="#ppt_h"/>
                                          </p:val>
                                        </p:tav>
                                      </p:tavLst>
                                    </p:anim>
                                    <p:animEffect transition="in" filter="fade">
                                      <p:cBhvr>
                                        <p:cTn id="81" dur="500"/>
                                        <p:tgtEl>
                                          <p:spTgt spid="63"/>
                                        </p:tgtEl>
                                      </p:cBhvr>
                                    </p:animEffect>
                                  </p:childTnLst>
                                </p:cTn>
                              </p:par>
                              <p:par>
                                <p:cTn id="82" presetID="2" presetClass="entr" presetSubtype="2" accel="50000" decel="50000" fill="hold" grpId="0" nodeType="withEffect">
                                  <p:stCondLst>
                                    <p:cond delay="0"/>
                                  </p:stCondLst>
                                  <p:childTnLst>
                                    <p:set>
                                      <p:cBhvr>
                                        <p:cTn id="83" dur="1" fill="hold">
                                          <p:stCondLst>
                                            <p:cond delay="0"/>
                                          </p:stCondLst>
                                        </p:cTn>
                                        <p:tgtEl>
                                          <p:spTgt spid="36"/>
                                        </p:tgtEl>
                                        <p:attrNameLst>
                                          <p:attrName>style.visibility</p:attrName>
                                        </p:attrNameLst>
                                      </p:cBhvr>
                                      <p:to>
                                        <p:strVal val="visible"/>
                                      </p:to>
                                    </p:set>
                                    <p:anim calcmode="lin" valueType="num">
                                      <p:cBhvr additive="base">
                                        <p:cTn id="84" dur="500" fill="hold"/>
                                        <p:tgtEl>
                                          <p:spTgt spid="36"/>
                                        </p:tgtEl>
                                        <p:attrNameLst>
                                          <p:attrName>ppt_x</p:attrName>
                                        </p:attrNameLst>
                                      </p:cBhvr>
                                      <p:tavLst>
                                        <p:tav tm="0">
                                          <p:val>
                                            <p:strVal val="1+#ppt_w/2"/>
                                          </p:val>
                                        </p:tav>
                                        <p:tav tm="100000">
                                          <p:val>
                                            <p:strVal val="#ppt_x"/>
                                          </p:val>
                                        </p:tav>
                                      </p:tavLst>
                                    </p:anim>
                                    <p:anim calcmode="lin" valueType="num">
                                      <p:cBhvr additive="base">
                                        <p:cTn id="85" dur="500" fill="hold"/>
                                        <p:tgtEl>
                                          <p:spTgt spid="36"/>
                                        </p:tgtEl>
                                        <p:attrNameLst>
                                          <p:attrName>ppt_y</p:attrName>
                                        </p:attrNameLst>
                                      </p:cBhvr>
                                      <p:tavLst>
                                        <p:tav tm="0">
                                          <p:val>
                                            <p:strVal val="#ppt_y"/>
                                          </p:val>
                                        </p:tav>
                                        <p:tav tm="100000">
                                          <p:val>
                                            <p:strVal val="#ppt_y"/>
                                          </p:val>
                                        </p:tav>
                                      </p:tavLst>
                                    </p:anim>
                                  </p:childTnLst>
                                </p:cTn>
                              </p:par>
                            </p:childTnLst>
                          </p:cTn>
                        </p:par>
                        <p:par>
                          <p:cTn id="86" fill="hold">
                            <p:stCondLst>
                              <p:cond delay="6500"/>
                            </p:stCondLst>
                            <p:childTnLst>
                              <p:par>
                                <p:cTn id="87" presetID="53" presetClass="entr" presetSubtype="0" fill="hold" grpId="0" nodeType="afterEffect">
                                  <p:stCondLst>
                                    <p:cond delay="0"/>
                                  </p:stCondLst>
                                  <p:childTnLst>
                                    <p:set>
                                      <p:cBhvr>
                                        <p:cTn id="88" dur="1" fill="hold">
                                          <p:stCondLst>
                                            <p:cond delay="0"/>
                                          </p:stCondLst>
                                        </p:cTn>
                                        <p:tgtEl>
                                          <p:spTgt spid="64"/>
                                        </p:tgtEl>
                                        <p:attrNameLst>
                                          <p:attrName>style.visibility</p:attrName>
                                        </p:attrNameLst>
                                      </p:cBhvr>
                                      <p:to>
                                        <p:strVal val="visible"/>
                                      </p:to>
                                    </p:set>
                                    <p:anim calcmode="lin" valueType="num">
                                      <p:cBhvr>
                                        <p:cTn id="89" dur="500" fill="hold"/>
                                        <p:tgtEl>
                                          <p:spTgt spid="64"/>
                                        </p:tgtEl>
                                        <p:attrNameLst>
                                          <p:attrName>ppt_w</p:attrName>
                                        </p:attrNameLst>
                                      </p:cBhvr>
                                      <p:tavLst>
                                        <p:tav tm="0">
                                          <p:val>
                                            <p:fltVal val="0"/>
                                          </p:val>
                                        </p:tav>
                                        <p:tav tm="100000">
                                          <p:val>
                                            <p:strVal val="#ppt_w"/>
                                          </p:val>
                                        </p:tav>
                                      </p:tavLst>
                                    </p:anim>
                                    <p:anim calcmode="lin" valueType="num">
                                      <p:cBhvr>
                                        <p:cTn id="90" dur="500" fill="hold"/>
                                        <p:tgtEl>
                                          <p:spTgt spid="64"/>
                                        </p:tgtEl>
                                        <p:attrNameLst>
                                          <p:attrName>ppt_h</p:attrName>
                                        </p:attrNameLst>
                                      </p:cBhvr>
                                      <p:tavLst>
                                        <p:tav tm="0">
                                          <p:val>
                                            <p:fltVal val="0"/>
                                          </p:val>
                                        </p:tav>
                                        <p:tav tm="100000">
                                          <p:val>
                                            <p:strVal val="#ppt_h"/>
                                          </p:val>
                                        </p:tav>
                                      </p:tavLst>
                                    </p:anim>
                                    <p:animEffect transition="in" filter="fade">
                                      <p:cBhvr>
                                        <p:cTn id="91" dur="500"/>
                                        <p:tgtEl>
                                          <p:spTgt spid="64"/>
                                        </p:tgtEl>
                                      </p:cBhvr>
                                    </p:animEffect>
                                  </p:childTnLst>
                                </p:cTn>
                              </p:par>
                              <p:par>
                                <p:cTn id="92" presetID="2" presetClass="entr" presetSubtype="2" accel="50000" decel="50000" fill="hold" grpId="0" nodeType="with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additive="base">
                                        <p:cTn id="94" dur="500" fill="hold"/>
                                        <p:tgtEl>
                                          <p:spTgt spid="49"/>
                                        </p:tgtEl>
                                        <p:attrNameLst>
                                          <p:attrName>ppt_x</p:attrName>
                                        </p:attrNameLst>
                                      </p:cBhvr>
                                      <p:tavLst>
                                        <p:tav tm="0">
                                          <p:val>
                                            <p:strVal val="1+#ppt_w/2"/>
                                          </p:val>
                                        </p:tav>
                                        <p:tav tm="100000">
                                          <p:val>
                                            <p:strVal val="#ppt_x"/>
                                          </p:val>
                                        </p:tav>
                                      </p:tavLst>
                                    </p:anim>
                                    <p:anim calcmode="lin" valueType="num">
                                      <p:cBhvr additive="base">
                                        <p:cTn id="95" dur="500" fill="hold"/>
                                        <p:tgtEl>
                                          <p:spTgt spid="49"/>
                                        </p:tgtEl>
                                        <p:attrNameLst>
                                          <p:attrName>ppt_y</p:attrName>
                                        </p:attrNameLst>
                                      </p:cBhvr>
                                      <p:tavLst>
                                        <p:tav tm="0">
                                          <p:val>
                                            <p:strVal val="#ppt_y"/>
                                          </p:val>
                                        </p:tav>
                                        <p:tav tm="100000">
                                          <p:val>
                                            <p:strVal val="#ppt_y"/>
                                          </p:val>
                                        </p:tav>
                                      </p:tavLst>
                                    </p:anim>
                                  </p:childTnLst>
                                </p:cTn>
                              </p:par>
                            </p:childTnLst>
                          </p:cTn>
                        </p:par>
                        <p:par>
                          <p:cTn id="96" fill="hold">
                            <p:stCondLst>
                              <p:cond delay="7000"/>
                            </p:stCondLst>
                            <p:childTnLst>
                              <p:par>
                                <p:cTn id="97" presetID="22" presetClass="entr" presetSubtype="8"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left)">
                                      <p:cBhvr>
                                        <p:cTn id="9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28" grpId="0"/>
      <p:bldP spid="32" grpId="0"/>
      <p:bldP spid="36" grpId="0"/>
      <p:bldP spid="49" grpId="0"/>
      <p:bldP spid="47" grpId="0" animBg="1"/>
      <p:bldP spid="48" grpId="0"/>
      <p:bldP spid="51" grpId="0" animBg="1"/>
      <p:bldP spid="52" grpId="0"/>
      <p:bldP spid="59" grpId="0" animBg="1"/>
      <p:bldP spid="60" grpId="0" animBg="1"/>
      <p:bldP spid="61" grpId="0" animBg="1"/>
      <p:bldP spid="62" grpId="0" animBg="1"/>
      <p:bldP spid="63" grpId="0" animBg="1"/>
      <p:bldP spid="64"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1384</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2018-11-26T23:36:06Z</dcterms:modified>
</cp:coreProperties>
</file>