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788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474647" y="2495774"/>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3A0CF98-0D83-44AB-999F-D6B5E81B5059}"/>
              </a:ext>
            </a:extLst>
          </p:cNvPr>
          <p:cNvGrpSpPr/>
          <p:nvPr/>
        </p:nvGrpSpPr>
        <p:grpSpPr>
          <a:xfrm>
            <a:off x="32224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1106420" y="1759857"/>
            <a:ext cx="1188720" cy="1188720"/>
          </a:xfrm>
          <a:prstGeom prst="ellipse">
            <a:avLst/>
          </a:prstGeom>
          <a:solidFill>
            <a:srgbClr val="34738D"/>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3384317" y="2495774"/>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323191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4016090" y="1759857"/>
            <a:ext cx="1188720" cy="1188720"/>
          </a:xfrm>
          <a:prstGeom prst="ellipse">
            <a:avLst/>
          </a:prstGeom>
          <a:solidFill>
            <a:srgbClr val="189A80"/>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6298887" y="2495774"/>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614648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6930660" y="1759857"/>
            <a:ext cx="1188720" cy="1188720"/>
          </a:xfrm>
          <a:prstGeom prst="ellipse">
            <a:avLst/>
          </a:prstGeom>
          <a:solidFill>
            <a:srgbClr val="EF9D27"/>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6" name="Rectangle: Rounded Corners 25">
            <a:extLst>
              <a:ext uri="{FF2B5EF4-FFF2-40B4-BE49-F238E27FC236}">
                <a16:creationId xmlns:a16="http://schemas.microsoft.com/office/drawing/2014/main" id="{2351D76D-C698-4AE7-8627-01BEE1C2AF04}"/>
              </a:ext>
            </a:extLst>
          </p:cNvPr>
          <p:cNvSpPr/>
          <p:nvPr/>
        </p:nvSpPr>
        <p:spPr>
          <a:xfrm>
            <a:off x="9208353" y="2494066"/>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619D639-68E3-49EE-84DD-220988EB8F9A}"/>
              </a:ext>
            </a:extLst>
          </p:cNvPr>
          <p:cNvGrpSpPr/>
          <p:nvPr/>
        </p:nvGrpSpPr>
        <p:grpSpPr>
          <a:xfrm>
            <a:off x="9055953" y="3098521"/>
            <a:ext cx="2757066" cy="452862"/>
            <a:chOff x="1002134" y="2338229"/>
            <a:chExt cx="5032906" cy="452862"/>
          </a:xfrm>
        </p:grpSpPr>
        <p:sp>
          <p:nvSpPr>
            <p:cNvPr id="29" name="Rectangle: Rounded Corners 28">
              <a:extLst>
                <a:ext uri="{FF2B5EF4-FFF2-40B4-BE49-F238E27FC236}">
                  <a16:creationId xmlns:a16="http://schemas.microsoft.com/office/drawing/2014/main" id="{82EB6AD6-BD43-4B36-B3E8-E87FAB9C8D80}"/>
                </a:ext>
              </a:extLst>
            </p:cNvPr>
            <p:cNvSpPr/>
            <p:nvPr/>
          </p:nvSpPr>
          <p:spPr>
            <a:xfrm>
              <a:off x="1002134" y="2338229"/>
              <a:ext cx="5032906" cy="452862"/>
            </a:xfrm>
            <a:prstGeom prst="round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4B166F7-33D4-49C6-8DC5-0FB77DC71B6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28" name="Oval 27">
            <a:extLst>
              <a:ext uri="{FF2B5EF4-FFF2-40B4-BE49-F238E27FC236}">
                <a16:creationId xmlns:a16="http://schemas.microsoft.com/office/drawing/2014/main" id="{6C9EAB76-3A3D-4494-81E6-30D39D4E04B5}"/>
              </a:ext>
            </a:extLst>
          </p:cNvPr>
          <p:cNvSpPr>
            <a:spLocks noChangeAspect="1"/>
          </p:cNvSpPr>
          <p:nvPr/>
        </p:nvSpPr>
        <p:spPr>
          <a:xfrm>
            <a:off x="9840126" y="1758149"/>
            <a:ext cx="1188720" cy="1188720"/>
          </a:xfrm>
          <a:prstGeom prst="ellipse">
            <a:avLst/>
          </a:prstGeom>
          <a:solidFill>
            <a:srgbClr val="D34132"/>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656541"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3568406"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6497827" y="3709454"/>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4" name="TextBox 33">
            <a:extLst>
              <a:ext uri="{FF2B5EF4-FFF2-40B4-BE49-F238E27FC236}">
                <a16:creationId xmlns:a16="http://schemas.microsoft.com/office/drawing/2014/main" id="{BB13EFBF-4CD0-49F0-A9A9-38B020FF830A}"/>
              </a:ext>
            </a:extLst>
          </p:cNvPr>
          <p:cNvSpPr txBox="1"/>
          <p:nvPr/>
        </p:nvSpPr>
        <p:spPr>
          <a:xfrm>
            <a:off x="9392442"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438185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728156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148587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9">
            <a:extLst>
              <a:ext uri="{FF2B5EF4-FFF2-40B4-BE49-F238E27FC236}">
                <a16:creationId xmlns:a16="http://schemas.microsoft.com/office/drawing/2014/main" id="{E9240FE8-5CBF-4C4C-B14D-0D0F92027773}"/>
              </a:ext>
            </a:extLst>
          </p:cNvPr>
          <p:cNvSpPr>
            <a:spLocks noChangeAspect="1" noEditPoints="1"/>
          </p:cNvSpPr>
          <p:nvPr/>
        </p:nvSpPr>
        <p:spPr bwMode="auto">
          <a:xfrm>
            <a:off x="10149624" y="2139470"/>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02" name="Picture 101">
            <a:hlinkClick r:id="rId2"/>
            <a:extLst>
              <a:ext uri="{FF2B5EF4-FFF2-40B4-BE49-F238E27FC236}">
                <a16:creationId xmlns:a16="http://schemas.microsoft.com/office/drawing/2014/main" id="{B7552312-2F09-4B95-8E2F-2F167B34E6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655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par>
                                <p:cTn id="57" presetID="26" presetClass="entr" presetSubtype="0" fill="hold" grpId="0" nodeType="withEffect">
                                  <p:stCondLst>
                                    <p:cond delay="1500"/>
                                  </p:stCondLst>
                                  <p:childTnLst>
                                    <p:set>
                                      <p:cBhvr>
                                        <p:cTn id="58" dur="1" fill="hold">
                                          <p:stCondLst>
                                            <p:cond delay="0"/>
                                          </p:stCondLst>
                                        </p:cTn>
                                        <p:tgtEl>
                                          <p:spTgt spid="28"/>
                                        </p:tgtEl>
                                        <p:attrNameLst>
                                          <p:attrName>style.visibility</p:attrName>
                                        </p:attrNameLst>
                                      </p:cBhvr>
                                      <p:to>
                                        <p:strVal val="visible"/>
                                      </p:to>
                                    </p:set>
                                    <p:animEffect transition="in" filter="wipe(down)">
                                      <p:cBhvr>
                                        <p:cTn id="59" dur="580">
                                          <p:stCondLst>
                                            <p:cond delay="0"/>
                                          </p:stCondLst>
                                        </p:cTn>
                                        <p:tgtEl>
                                          <p:spTgt spid="28"/>
                                        </p:tgtEl>
                                      </p:cBhvr>
                                    </p:animEffect>
                                    <p:anim calcmode="lin" valueType="num">
                                      <p:cBhvr>
                                        <p:cTn id="60"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65" dur="26">
                                          <p:stCondLst>
                                            <p:cond delay="650"/>
                                          </p:stCondLst>
                                        </p:cTn>
                                        <p:tgtEl>
                                          <p:spTgt spid="28"/>
                                        </p:tgtEl>
                                      </p:cBhvr>
                                      <p:to x="100000" y="60000"/>
                                    </p:animScale>
                                    <p:animScale>
                                      <p:cBhvr>
                                        <p:cTn id="66" dur="166" decel="50000">
                                          <p:stCondLst>
                                            <p:cond delay="676"/>
                                          </p:stCondLst>
                                        </p:cTn>
                                        <p:tgtEl>
                                          <p:spTgt spid="28"/>
                                        </p:tgtEl>
                                      </p:cBhvr>
                                      <p:to x="100000" y="100000"/>
                                    </p:animScale>
                                    <p:animScale>
                                      <p:cBhvr>
                                        <p:cTn id="67" dur="26">
                                          <p:stCondLst>
                                            <p:cond delay="1312"/>
                                          </p:stCondLst>
                                        </p:cTn>
                                        <p:tgtEl>
                                          <p:spTgt spid="28"/>
                                        </p:tgtEl>
                                      </p:cBhvr>
                                      <p:to x="100000" y="80000"/>
                                    </p:animScale>
                                    <p:animScale>
                                      <p:cBhvr>
                                        <p:cTn id="68" dur="166" decel="50000">
                                          <p:stCondLst>
                                            <p:cond delay="1338"/>
                                          </p:stCondLst>
                                        </p:cTn>
                                        <p:tgtEl>
                                          <p:spTgt spid="28"/>
                                        </p:tgtEl>
                                      </p:cBhvr>
                                      <p:to x="100000" y="100000"/>
                                    </p:animScale>
                                    <p:animScale>
                                      <p:cBhvr>
                                        <p:cTn id="69" dur="26">
                                          <p:stCondLst>
                                            <p:cond delay="1642"/>
                                          </p:stCondLst>
                                        </p:cTn>
                                        <p:tgtEl>
                                          <p:spTgt spid="28"/>
                                        </p:tgtEl>
                                      </p:cBhvr>
                                      <p:to x="100000" y="90000"/>
                                    </p:animScale>
                                    <p:animScale>
                                      <p:cBhvr>
                                        <p:cTn id="70" dur="166" decel="50000">
                                          <p:stCondLst>
                                            <p:cond delay="1668"/>
                                          </p:stCondLst>
                                        </p:cTn>
                                        <p:tgtEl>
                                          <p:spTgt spid="28"/>
                                        </p:tgtEl>
                                      </p:cBhvr>
                                      <p:to x="100000" y="100000"/>
                                    </p:animScale>
                                    <p:animScale>
                                      <p:cBhvr>
                                        <p:cTn id="71" dur="26">
                                          <p:stCondLst>
                                            <p:cond delay="1808"/>
                                          </p:stCondLst>
                                        </p:cTn>
                                        <p:tgtEl>
                                          <p:spTgt spid="28"/>
                                        </p:tgtEl>
                                      </p:cBhvr>
                                      <p:to x="100000" y="95000"/>
                                    </p:animScale>
                                    <p:animScale>
                                      <p:cBhvr>
                                        <p:cTn id="72" dur="166" decel="50000">
                                          <p:stCondLst>
                                            <p:cond delay="1834"/>
                                          </p:stCondLst>
                                        </p:cTn>
                                        <p:tgtEl>
                                          <p:spTgt spid="28"/>
                                        </p:tgtEl>
                                      </p:cBhvr>
                                      <p:to x="100000" y="100000"/>
                                    </p:animScale>
                                  </p:childTnLst>
                                </p:cTn>
                              </p:par>
                            </p:childTnLst>
                          </p:cTn>
                        </p:par>
                        <p:par>
                          <p:cTn id="73" fill="hold">
                            <p:stCondLst>
                              <p:cond delay="4000"/>
                            </p:stCondLst>
                            <p:childTnLst>
                              <p:par>
                                <p:cTn id="74" presetID="53" presetClass="entr" presetSubtype="16" fill="hold" nodeType="afterEffect">
                                  <p:stCondLst>
                                    <p:cond delay="0"/>
                                  </p:stCondLst>
                                  <p:childTnLst>
                                    <p:set>
                                      <p:cBhvr>
                                        <p:cTn id="75" dur="1" fill="hold">
                                          <p:stCondLst>
                                            <p:cond delay="0"/>
                                          </p:stCondLst>
                                        </p:cTn>
                                        <p:tgtEl>
                                          <p:spTgt spid="65"/>
                                        </p:tgtEl>
                                        <p:attrNameLst>
                                          <p:attrName>style.visibility</p:attrName>
                                        </p:attrNameLst>
                                      </p:cBhvr>
                                      <p:to>
                                        <p:strVal val="visible"/>
                                      </p:to>
                                    </p:set>
                                    <p:anim calcmode="lin" valueType="num">
                                      <p:cBhvr>
                                        <p:cTn id="76" dur="500" fill="hold"/>
                                        <p:tgtEl>
                                          <p:spTgt spid="65"/>
                                        </p:tgtEl>
                                        <p:attrNameLst>
                                          <p:attrName>ppt_w</p:attrName>
                                        </p:attrNameLst>
                                      </p:cBhvr>
                                      <p:tavLst>
                                        <p:tav tm="0">
                                          <p:val>
                                            <p:fltVal val="0"/>
                                          </p:val>
                                        </p:tav>
                                        <p:tav tm="100000">
                                          <p:val>
                                            <p:strVal val="#ppt_w"/>
                                          </p:val>
                                        </p:tav>
                                      </p:tavLst>
                                    </p:anim>
                                    <p:anim calcmode="lin" valueType="num">
                                      <p:cBhvr>
                                        <p:cTn id="77" dur="500" fill="hold"/>
                                        <p:tgtEl>
                                          <p:spTgt spid="65"/>
                                        </p:tgtEl>
                                        <p:attrNameLst>
                                          <p:attrName>ppt_h</p:attrName>
                                        </p:attrNameLst>
                                      </p:cBhvr>
                                      <p:tavLst>
                                        <p:tav tm="0">
                                          <p:val>
                                            <p:fltVal val="0"/>
                                          </p:val>
                                        </p:tav>
                                        <p:tav tm="100000">
                                          <p:val>
                                            <p:strVal val="#ppt_h"/>
                                          </p:val>
                                        </p:tav>
                                      </p:tavLst>
                                    </p:anim>
                                    <p:animEffect transition="in" filter="fade">
                                      <p:cBhvr>
                                        <p:cTn id="78" dur="500"/>
                                        <p:tgtEl>
                                          <p:spTgt spid="65"/>
                                        </p:tgtEl>
                                      </p:cBhvr>
                                    </p:animEffect>
                                  </p:childTnLst>
                                </p:cTn>
                              </p:par>
                            </p:childTnLst>
                          </p:cTn>
                        </p:par>
                        <p:par>
                          <p:cTn id="79" fill="hold">
                            <p:stCondLst>
                              <p:cond delay="4500"/>
                            </p:stCondLst>
                            <p:childTnLst>
                              <p:par>
                                <p:cTn id="80" presetID="16" presetClass="entr" presetSubtype="21" fill="hold" nodeType="after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barn(inVertical)">
                                      <p:cBhvr>
                                        <p:cTn id="82" dur="500"/>
                                        <p:tgtEl>
                                          <p:spTgt spid="8"/>
                                        </p:tgtEl>
                                      </p:cBhvr>
                                    </p:animEffect>
                                  </p:childTnLst>
                                </p:cTn>
                              </p:par>
                            </p:childTnLst>
                          </p:cTn>
                        </p:par>
                        <p:par>
                          <p:cTn id="83" fill="hold">
                            <p:stCondLst>
                              <p:cond delay="5000"/>
                            </p:stCondLst>
                            <p:childTnLst>
                              <p:par>
                                <p:cTn id="84" presetID="22" presetClass="entr" presetSubtype="1"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ipe(up)">
                                      <p:cBhvr>
                                        <p:cTn id="86" dur="500"/>
                                        <p:tgtEl>
                                          <p:spTgt spid="11"/>
                                        </p:tgtEl>
                                      </p:cBhvr>
                                    </p:animEffect>
                                  </p:childTnLst>
                                </p:cTn>
                              </p:par>
                              <p:par>
                                <p:cTn id="87" presetID="22" presetClass="entr" presetSubtype="1" fill="hold" grpId="0" nodeType="withEffect">
                                  <p:stCondLst>
                                    <p:cond delay="250"/>
                                  </p:stCondLst>
                                  <p:childTnLst>
                                    <p:set>
                                      <p:cBhvr>
                                        <p:cTn id="88" dur="1" fill="hold">
                                          <p:stCondLst>
                                            <p:cond delay="0"/>
                                          </p:stCondLst>
                                        </p:cTn>
                                        <p:tgtEl>
                                          <p:spTgt spid="31"/>
                                        </p:tgtEl>
                                        <p:attrNameLst>
                                          <p:attrName>style.visibility</p:attrName>
                                        </p:attrNameLst>
                                      </p:cBhvr>
                                      <p:to>
                                        <p:strVal val="visible"/>
                                      </p:to>
                                    </p:set>
                                    <p:animEffect transition="in" filter="wipe(up)">
                                      <p:cBhvr>
                                        <p:cTn id="89" dur="500"/>
                                        <p:tgtEl>
                                          <p:spTgt spid="31"/>
                                        </p:tgtEl>
                                      </p:cBhvr>
                                    </p:animEffect>
                                  </p:childTnLst>
                                </p:cTn>
                              </p:par>
                            </p:childTnLst>
                          </p:cTn>
                        </p:par>
                        <p:par>
                          <p:cTn id="90" fill="hold">
                            <p:stCondLst>
                              <p:cond delay="5750"/>
                            </p:stCondLst>
                            <p:childTnLst>
                              <p:par>
                                <p:cTn id="91" presetID="53" presetClass="entr" presetSubtype="16" fill="hold"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childTnLst>
                                </p:cTn>
                              </p:par>
                            </p:childTnLst>
                          </p:cTn>
                        </p:par>
                        <p:par>
                          <p:cTn id="96" fill="hold">
                            <p:stCondLst>
                              <p:cond delay="6250"/>
                            </p:stCondLst>
                            <p:childTnLst>
                              <p:par>
                                <p:cTn id="97" presetID="16" presetClass="entr" presetSubtype="21" fill="hold" nodeType="after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arn(inVertical)">
                                      <p:cBhvr>
                                        <p:cTn id="99" dur="500"/>
                                        <p:tgtEl>
                                          <p:spTgt spid="15"/>
                                        </p:tgtEl>
                                      </p:cBhvr>
                                    </p:animEffect>
                                  </p:childTnLst>
                                </p:cTn>
                              </p:par>
                            </p:childTnLst>
                          </p:cTn>
                        </p:par>
                        <p:par>
                          <p:cTn id="100" fill="hold">
                            <p:stCondLst>
                              <p:cond delay="6750"/>
                            </p:stCondLst>
                            <p:childTnLst>
                              <p:par>
                                <p:cTn id="101" presetID="22" presetClass="entr" presetSubtype="1" fill="hold" grpId="0" nodeType="after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wipe(up)">
                                      <p:cBhvr>
                                        <p:cTn id="103" dur="500"/>
                                        <p:tgtEl>
                                          <p:spTgt spid="14"/>
                                        </p:tgtEl>
                                      </p:cBhvr>
                                    </p:animEffect>
                                  </p:childTnLst>
                                </p:cTn>
                              </p:par>
                              <p:par>
                                <p:cTn id="104" presetID="22" presetClass="entr" presetSubtype="1" fill="hold" grpId="0" nodeType="withEffect">
                                  <p:stCondLst>
                                    <p:cond delay="250"/>
                                  </p:stCondLst>
                                  <p:childTnLst>
                                    <p:set>
                                      <p:cBhvr>
                                        <p:cTn id="105" dur="1" fill="hold">
                                          <p:stCondLst>
                                            <p:cond delay="0"/>
                                          </p:stCondLst>
                                        </p:cTn>
                                        <p:tgtEl>
                                          <p:spTgt spid="32"/>
                                        </p:tgtEl>
                                        <p:attrNameLst>
                                          <p:attrName>style.visibility</p:attrName>
                                        </p:attrNameLst>
                                      </p:cBhvr>
                                      <p:to>
                                        <p:strVal val="visible"/>
                                      </p:to>
                                    </p:set>
                                    <p:animEffect transition="in" filter="wipe(up)">
                                      <p:cBhvr>
                                        <p:cTn id="106" dur="500"/>
                                        <p:tgtEl>
                                          <p:spTgt spid="32"/>
                                        </p:tgtEl>
                                      </p:cBhvr>
                                    </p:animEffect>
                                  </p:childTnLst>
                                </p:cTn>
                              </p:par>
                            </p:childTnLst>
                          </p:cTn>
                        </p:par>
                        <p:par>
                          <p:cTn id="107" fill="hold">
                            <p:stCondLst>
                              <p:cond delay="7500"/>
                            </p:stCondLst>
                            <p:childTnLst>
                              <p:par>
                                <p:cTn id="108" presetID="53" presetClass="entr" presetSubtype="16" fill="hold" nodeType="afterEffect">
                                  <p:stCondLst>
                                    <p:cond delay="0"/>
                                  </p:stCondLst>
                                  <p:childTnLst>
                                    <p:set>
                                      <p:cBhvr>
                                        <p:cTn id="109" dur="1" fill="hold">
                                          <p:stCondLst>
                                            <p:cond delay="0"/>
                                          </p:stCondLst>
                                        </p:cTn>
                                        <p:tgtEl>
                                          <p:spTgt spid="44"/>
                                        </p:tgtEl>
                                        <p:attrNameLst>
                                          <p:attrName>style.visibility</p:attrName>
                                        </p:attrNameLst>
                                      </p:cBhvr>
                                      <p:to>
                                        <p:strVal val="visible"/>
                                      </p:to>
                                    </p:set>
                                    <p:anim calcmode="lin" valueType="num">
                                      <p:cBhvr>
                                        <p:cTn id="110" dur="500" fill="hold"/>
                                        <p:tgtEl>
                                          <p:spTgt spid="44"/>
                                        </p:tgtEl>
                                        <p:attrNameLst>
                                          <p:attrName>ppt_w</p:attrName>
                                        </p:attrNameLst>
                                      </p:cBhvr>
                                      <p:tavLst>
                                        <p:tav tm="0">
                                          <p:val>
                                            <p:fltVal val="0"/>
                                          </p:val>
                                        </p:tav>
                                        <p:tav tm="100000">
                                          <p:val>
                                            <p:strVal val="#ppt_w"/>
                                          </p:val>
                                        </p:tav>
                                      </p:tavLst>
                                    </p:anim>
                                    <p:anim calcmode="lin" valueType="num">
                                      <p:cBhvr>
                                        <p:cTn id="111" dur="500" fill="hold"/>
                                        <p:tgtEl>
                                          <p:spTgt spid="44"/>
                                        </p:tgtEl>
                                        <p:attrNameLst>
                                          <p:attrName>ppt_h</p:attrName>
                                        </p:attrNameLst>
                                      </p:cBhvr>
                                      <p:tavLst>
                                        <p:tav tm="0">
                                          <p:val>
                                            <p:fltVal val="0"/>
                                          </p:val>
                                        </p:tav>
                                        <p:tav tm="100000">
                                          <p:val>
                                            <p:strVal val="#ppt_h"/>
                                          </p:val>
                                        </p:tav>
                                      </p:tavLst>
                                    </p:anim>
                                    <p:animEffect transition="in" filter="fade">
                                      <p:cBhvr>
                                        <p:cTn id="112" dur="500"/>
                                        <p:tgtEl>
                                          <p:spTgt spid="44"/>
                                        </p:tgtEl>
                                      </p:cBhvr>
                                    </p:animEffect>
                                  </p:childTnLst>
                                </p:cTn>
                              </p:par>
                            </p:childTnLst>
                          </p:cTn>
                        </p:par>
                        <p:par>
                          <p:cTn id="113" fill="hold">
                            <p:stCondLst>
                              <p:cond delay="8000"/>
                            </p:stCondLst>
                            <p:childTnLst>
                              <p:par>
                                <p:cTn id="114" presetID="16" presetClass="entr" presetSubtype="21" fill="hold" nodeType="afterEffect">
                                  <p:stCondLst>
                                    <p:cond delay="0"/>
                                  </p:stCondLst>
                                  <p:childTnLst>
                                    <p:set>
                                      <p:cBhvr>
                                        <p:cTn id="115" dur="1" fill="hold">
                                          <p:stCondLst>
                                            <p:cond delay="0"/>
                                          </p:stCondLst>
                                        </p:cTn>
                                        <p:tgtEl>
                                          <p:spTgt spid="21"/>
                                        </p:tgtEl>
                                        <p:attrNameLst>
                                          <p:attrName>style.visibility</p:attrName>
                                        </p:attrNameLst>
                                      </p:cBhvr>
                                      <p:to>
                                        <p:strVal val="visible"/>
                                      </p:to>
                                    </p:set>
                                    <p:animEffect transition="in" filter="barn(inVertical)">
                                      <p:cBhvr>
                                        <p:cTn id="116" dur="500"/>
                                        <p:tgtEl>
                                          <p:spTgt spid="21"/>
                                        </p:tgtEl>
                                      </p:cBhvr>
                                    </p:animEffect>
                                  </p:childTnLst>
                                </p:cTn>
                              </p:par>
                            </p:childTnLst>
                          </p:cTn>
                        </p:par>
                        <p:par>
                          <p:cTn id="117" fill="hold">
                            <p:stCondLst>
                              <p:cond delay="8500"/>
                            </p:stCondLst>
                            <p:childTnLst>
                              <p:par>
                                <p:cTn id="118" presetID="22" presetClass="entr" presetSubtype="1"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Effect transition="in" filter="wipe(up)">
                                      <p:cBhvr>
                                        <p:cTn id="120" dur="500"/>
                                        <p:tgtEl>
                                          <p:spTgt spid="20"/>
                                        </p:tgtEl>
                                      </p:cBhvr>
                                    </p:animEffect>
                                  </p:childTnLst>
                                </p:cTn>
                              </p:par>
                              <p:par>
                                <p:cTn id="121" presetID="22" presetClass="entr" presetSubtype="1" fill="hold" grpId="0" nodeType="withEffect">
                                  <p:stCondLst>
                                    <p:cond delay="250"/>
                                  </p:stCondLst>
                                  <p:childTnLst>
                                    <p:set>
                                      <p:cBhvr>
                                        <p:cTn id="122" dur="1" fill="hold">
                                          <p:stCondLst>
                                            <p:cond delay="0"/>
                                          </p:stCondLst>
                                        </p:cTn>
                                        <p:tgtEl>
                                          <p:spTgt spid="33"/>
                                        </p:tgtEl>
                                        <p:attrNameLst>
                                          <p:attrName>style.visibility</p:attrName>
                                        </p:attrNameLst>
                                      </p:cBhvr>
                                      <p:to>
                                        <p:strVal val="visible"/>
                                      </p:to>
                                    </p:set>
                                    <p:animEffect transition="in" filter="wipe(up)">
                                      <p:cBhvr>
                                        <p:cTn id="123" dur="500"/>
                                        <p:tgtEl>
                                          <p:spTgt spid="33"/>
                                        </p:tgtEl>
                                      </p:cBhvr>
                                    </p:animEffect>
                                  </p:childTnLst>
                                </p:cTn>
                              </p:par>
                            </p:childTnLst>
                          </p:cTn>
                        </p:par>
                        <p:par>
                          <p:cTn id="124" fill="hold">
                            <p:stCondLst>
                              <p:cond delay="9250"/>
                            </p:stCondLst>
                            <p:childTnLst>
                              <p:par>
                                <p:cTn id="125" presetID="53" presetClass="entr" presetSubtype="16"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 calcmode="lin" valueType="num">
                                      <p:cBhvr>
                                        <p:cTn id="127" dur="500" fill="hold"/>
                                        <p:tgtEl>
                                          <p:spTgt spid="101"/>
                                        </p:tgtEl>
                                        <p:attrNameLst>
                                          <p:attrName>ppt_w</p:attrName>
                                        </p:attrNameLst>
                                      </p:cBhvr>
                                      <p:tavLst>
                                        <p:tav tm="0">
                                          <p:val>
                                            <p:fltVal val="0"/>
                                          </p:val>
                                        </p:tav>
                                        <p:tav tm="100000">
                                          <p:val>
                                            <p:strVal val="#ppt_w"/>
                                          </p:val>
                                        </p:tav>
                                      </p:tavLst>
                                    </p:anim>
                                    <p:anim calcmode="lin" valueType="num">
                                      <p:cBhvr>
                                        <p:cTn id="128" dur="500" fill="hold"/>
                                        <p:tgtEl>
                                          <p:spTgt spid="101"/>
                                        </p:tgtEl>
                                        <p:attrNameLst>
                                          <p:attrName>ppt_h</p:attrName>
                                        </p:attrNameLst>
                                      </p:cBhvr>
                                      <p:tavLst>
                                        <p:tav tm="0">
                                          <p:val>
                                            <p:fltVal val="0"/>
                                          </p:val>
                                        </p:tav>
                                        <p:tav tm="100000">
                                          <p:val>
                                            <p:strVal val="#ppt_h"/>
                                          </p:val>
                                        </p:tav>
                                      </p:tavLst>
                                    </p:anim>
                                    <p:animEffect transition="in" filter="fade">
                                      <p:cBhvr>
                                        <p:cTn id="129" dur="500"/>
                                        <p:tgtEl>
                                          <p:spTgt spid="101"/>
                                        </p:tgtEl>
                                      </p:cBhvr>
                                    </p:animEffect>
                                  </p:childTnLst>
                                </p:cTn>
                              </p:par>
                            </p:childTnLst>
                          </p:cTn>
                        </p:par>
                        <p:par>
                          <p:cTn id="130" fill="hold">
                            <p:stCondLst>
                              <p:cond delay="9750"/>
                            </p:stCondLst>
                            <p:childTnLst>
                              <p:par>
                                <p:cTn id="131" presetID="16" presetClass="entr" presetSubtype="21" fill="hold" nodeType="afterEffect">
                                  <p:stCondLst>
                                    <p:cond delay="0"/>
                                  </p:stCondLst>
                                  <p:childTnLst>
                                    <p:set>
                                      <p:cBhvr>
                                        <p:cTn id="132" dur="1" fill="hold">
                                          <p:stCondLst>
                                            <p:cond delay="0"/>
                                          </p:stCondLst>
                                        </p:cTn>
                                        <p:tgtEl>
                                          <p:spTgt spid="27"/>
                                        </p:tgtEl>
                                        <p:attrNameLst>
                                          <p:attrName>style.visibility</p:attrName>
                                        </p:attrNameLst>
                                      </p:cBhvr>
                                      <p:to>
                                        <p:strVal val="visible"/>
                                      </p:to>
                                    </p:set>
                                    <p:animEffect transition="in" filter="barn(inVertical)">
                                      <p:cBhvr>
                                        <p:cTn id="133" dur="500"/>
                                        <p:tgtEl>
                                          <p:spTgt spid="27"/>
                                        </p:tgtEl>
                                      </p:cBhvr>
                                    </p:animEffect>
                                  </p:childTnLst>
                                </p:cTn>
                              </p:par>
                            </p:childTnLst>
                          </p:cTn>
                        </p:par>
                        <p:par>
                          <p:cTn id="134" fill="hold">
                            <p:stCondLst>
                              <p:cond delay="10250"/>
                            </p:stCondLst>
                            <p:childTnLst>
                              <p:par>
                                <p:cTn id="135" presetID="22" presetClass="entr" presetSubtype="1" fill="hold" grpId="0" nodeType="afterEffect">
                                  <p:stCondLst>
                                    <p:cond delay="0"/>
                                  </p:stCondLst>
                                  <p:childTnLst>
                                    <p:set>
                                      <p:cBhvr>
                                        <p:cTn id="136" dur="1" fill="hold">
                                          <p:stCondLst>
                                            <p:cond delay="0"/>
                                          </p:stCondLst>
                                        </p:cTn>
                                        <p:tgtEl>
                                          <p:spTgt spid="26"/>
                                        </p:tgtEl>
                                        <p:attrNameLst>
                                          <p:attrName>style.visibility</p:attrName>
                                        </p:attrNameLst>
                                      </p:cBhvr>
                                      <p:to>
                                        <p:strVal val="visible"/>
                                      </p:to>
                                    </p:set>
                                    <p:animEffect transition="in" filter="wipe(up)">
                                      <p:cBhvr>
                                        <p:cTn id="137" dur="500"/>
                                        <p:tgtEl>
                                          <p:spTgt spid="26"/>
                                        </p:tgtEl>
                                      </p:cBhvr>
                                    </p:animEffect>
                                  </p:childTnLst>
                                </p:cTn>
                              </p:par>
                              <p:par>
                                <p:cTn id="138" presetID="22" presetClass="entr" presetSubtype="1" fill="hold" grpId="0" nodeType="withEffect">
                                  <p:stCondLst>
                                    <p:cond delay="250"/>
                                  </p:stCondLst>
                                  <p:childTnLst>
                                    <p:set>
                                      <p:cBhvr>
                                        <p:cTn id="139" dur="1" fill="hold">
                                          <p:stCondLst>
                                            <p:cond delay="0"/>
                                          </p:stCondLst>
                                        </p:cTn>
                                        <p:tgtEl>
                                          <p:spTgt spid="34"/>
                                        </p:tgtEl>
                                        <p:attrNameLst>
                                          <p:attrName>style.visibility</p:attrName>
                                        </p:attrNameLst>
                                      </p:cBhvr>
                                      <p:to>
                                        <p:strVal val="visible"/>
                                      </p:to>
                                    </p:set>
                                    <p:animEffect transition="in" filter="wipe(up)">
                                      <p:cBhvr>
                                        <p:cTn id="14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26" grpId="0" animBg="1"/>
      <p:bldP spid="28" grpId="0" animBg="1"/>
      <p:bldP spid="31" grpId="0"/>
      <p:bldP spid="32" grpId="0"/>
      <p:bldP spid="33" grpId="0"/>
      <p:bldP spid="34"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1302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2018-11-26T23:31:12Z</dcterms:modified>
</cp:coreProperties>
</file>