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66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1866567" y="2495774"/>
            <a:ext cx="2422564" cy="3786692"/>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3A0CF98-0D83-44AB-999F-D6B5E81B5059}"/>
              </a:ext>
            </a:extLst>
          </p:cNvPr>
          <p:cNvGrpSpPr/>
          <p:nvPr/>
        </p:nvGrpSpPr>
        <p:grpSpPr>
          <a:xfrm>
            <a:off x="171416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2498340" y="1759857"/>
            <a:ext cx="1188720" cy="1188720"/>
          </a:xfrm>
          <a:prstGeom prst="ellipse">
            <a:avLst/>
          </a:prstGeom>
          <a:solidFill>
            <a:srgbClr val="34738D"/>
          </a:solidFill>
          <a:ln w="6350">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4776237" y="2495774"/>
            <a:ext cx="2422564" cy="3786692"/>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462383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5408010" y="1759857"/>
            <a:ext cx="1188720" cy="1188720"/>
          </a:xfrm>
          <a:prstGeom prst="ellipse">
            <a:avLst/>
          </a:prstGeom>
          <a:solidFill>
            <a:srgbClr val="189A80"/>
          </a:solidFill>
          <a:ln w="6350">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7690807" y="2495774"/>
            <a:ext cx="2422564" cy="3786692"/>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753840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8322580" y="1759857"/>
            <a:ext cx="1188720" cy="1188720"/>
          </a:xfrm>
          <a:prstGeom prst="ellipse">
            <a:avLst/>
          </a:prstGeom>
          <a:solidFill>
            <a:srgbClr val="EF9D27"/>
          </a:solidFill>
          <a:ln w="6350">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2048461"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4960326"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7889747" y="3709454"/>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577377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867348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287779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1" name="Picture 100">
            <a:hlinkClick r:id="rId2"/>
            <a:extLst>
              <a:ext uri="{FF2B5EF4-FFF2-40B4-BE49-F238E27FC236}">
                <a16:creationId xmlns:a16="http://schemas.microsoft.com/office/drawing/2014/main" id="{6F178065-4AED-4EAB-B1C7-4AAC85F9B1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180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par>
                          <p:cTn id="57" fill="hold">
                            <p:stCondLst>
                              <p:cond delay="3500"/>
                            </p:stCondLst>
                            <p:childTnLst>
                              <p:par>
                                <p:cTn id="58" presetID="53" presetClass="entr" presetSubtype="16" fill="hold" nodeType="afterEffect">
                                  <p:stCondLst>
                                    <p:cond delay="0"/>
                                  </p:stCondLst>
                                  <p:childTnLst>
                                    <p:set>
                                      <p:cBhvr>
                                        <p:cTn id="59" dur="1" fill="hold">
                                          <p:stCondLst>
                                            <p:cond delay="0"/>
                                          </p:stCondLst>
                                        </p:cTn>
                                        <p:tgtEl>
                                          <p:spTgt spid="65"/>
                                        </p:tgtEl>
                                        <p:attrNameLst>
                                          <p:attrName>style.visibility</p:attrName>
                                        </p:attrNameLst>
                                      </p:cBhvr>
                                      <p:to>
                                        <p:strVal val="visible"/>
                                      </p:to>
                                    </p:set>
                                    <p:anim calcmode="lin" valueType="num">
                                      <p:cBhvr>
                                        <p:cTn id="60" dur="500" fill="hold"/>
                                        <p:tgtEl>
                                          <p:spTgt spid="65"/>
                                        </p:tgtEl>
                                        <p:attrNameLst>
                                          <p:attrName>ppt_w</p:attrName>
                                        </p:attrNameLst>
                                      </p:cBhvr>
                                      <p:tavLst>
                                        <p:tav tm="0">
                                          <p:val>
                                            <p:fltVal val="0"/>
                                          </p:val>
                                        </p:tav>
                                        <p:tav tm="100000">
                                          <p:val>
                                            <p:strVal val="#ppt_w"/>
                                          </p:val>
                                        </p:tav>
                                      </p:tavLst>
                                    </p:anim>
                                    <p:anim calcmode="lin" valueType="num">
                                      <p:cBhvr>
                                        <p:cTn id="61" dur="500" fill="hold"/>
                                        <p:tgtEl>
                                          <p:spTgt spid="65"/>
                                        </p:tgtEl>
                                        <p:attrNameLst>
                                          <p:attrName>ppt_h</p:attrName>
                                        </p:attrNameLst>
                                      </p:cBhvr>
                                      <p:tavLst>
                                        <p:tav tm="0">
                                          <p:val>
                                            <p:fltVal val="0"/>
                                          </p:val>
                                        </p:tav>
                                        <p:tav tm="100000">
                                          <p:val>
                                            <p:strVal val="#ppt_h"/>
                                          </p:val>
                                        </p:tav>
                                      </p:tavLst>
                                    </p:anim>
                                    <p:animEffect transition="in" filter="fade">
                                      <p:cBhvr>
                                        <p:cTn id="62" dur="500"/>
                                        <p:tgtEl>
                                          <p:spTgt spid="65"/>
                                        </p:tgtEl>
                                      </p:cBhvr>
                                    </p:animEffect>
                                  </p:childTnLst>
                                </p:cTn>
                              </p:par>
                            </p:childTnLst>
                          </p:cTn>
                        </p:par>
                        <p:par>
                          <p:cTn id="63" fill="hold">
                            <p:stCondLst>
                              <p:cond delay="4000"/>
                            </p:stCondLst>
                            <p:childTnLst>
                              <p:par>
                                <p:cTn id="64" presetID="16" presetClass="entr" presetSubtype="21" fill="hold" nodeType="after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barn(inVertical)">
                                      <p:cBhvr>
                                        <p:cTn id="66" dur="500"/>
                                        <p:tgtEl>
                                          <p:spTgt spid="8"/>
                                        </p:tgtEl>
                                      </p:cBhvr>
                                    </p:animEffect>
                                  </p:childTnLst>
                                </p:cTn>
                              </p:par>
                            </p:childTnLst>
                          </p:cTn>
                        </p:par>
                        <p:par>
                          <p:cTn id="67" fill="hold">
                            <p:stCondLst>
                              <p:cond delay="4500"/>
                            </p:stCondLst>
                            <p:childTnLst>
                              <p:par>
                                <p:cTn id="68" presetID="22" presetClass="entr" presetSubtype="1" fill="hold" grpId="0"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wipe(up)">
                                      <p:cBhvr>
                                        <p:cTn id="70" dur="500"/>
                                        <p:tgtEl>
                                          <p:spTgt spid="11"/>
                                        </p:tgtEl>
                                      </p:cBhvr>
                                    </p:animEffect>
                                  </p:childTnLst>
                                </p:cTn>
                              </p:par>
                              <p:par>
                                <p:cTn id="71" presetID="22" presetClass="entr" presetSubtype="1" fill="hold" grpId="0" nodeType="withEffect">
                                  <p:stCondLst>
                                    <p:cond delay="250"/>
                                  </p:stCondLst>
                                  <p:childTnLst>
                                    <p:set>
                                      <p:cBhvr>
                                        <p:cTn id="72" dur="1" fill="hold">
                                          <p:stCondLst>
                                            <p:cond delay="0"/>
                                          </p:stCondLst>
                                        </p:cTn>
                                        <p:tgtEl>
                                          <p:spTgt spid="31"/>
                                        </p:tgtEl>
                                        <p:attrNameLst>
                                          <p:attrName>style.visibility</p:attrName>
                                        </p:attrNameLst>
                                      </p:cBhvr>
                                      <p:to>
                                        <p:strVal val="visible"/>
                                      </p:to>
                                    </p:set>
                                    <p:animEffect transition="in" filter="wipe(up)">
                                      <p:cBhvr>
                                        <p:cTn id="73" dur="500"/>
                                        <p:tgtEl>
                                          <p:spTgt spid="31"/>
                                        </p:tgtEl>
                                      </p:cBhvr>
                                    </p:animEffect>
                                  </p:childTnLst>
                                </p:cTn>
                              </p:par>
                            </p:childTnLst>
                          </p:cTn>
                        </p:par>
                        <p:par>
                          <p:cTn id="74" fill="hold">
                            <p:stCondLst>
                              <p:cond delay="5250"/>
                            </p:stCondLst>
                            <p:childTnLst>
                              <p:par>
                                <p:cTn id="75" presetID="53" presetClass="entr" presetSubtype="16" fill="hold" nodeType="afterEffect">
                                  <p:stCondLst>
                                    <p:cond delay="0"/>
                                  </p:stCondLst>
                                  <p:childTnLst>
                                    <p:set>
                                      <p:cBhvr>
                                        <p:cTn id="76" dur="1" fill="hold">
                                          <p:stCondLst>
                                            <p:cond delay="0"/>
                                          </p:stCondLst>
                                        </p:cTn>
                                        <p:tgtEl>
                                          <p:spTgt spid="35"/>
                                        </p:tgtEl>
                                        <p:attrNameLst>
                                          <p:attrName>style.visibility</p:attrName>
                                        </p:attrNameLst>
                                      </p:cBhvr>
                                      <p:to>
                                        <p:strVal val="visible"/>
                                      </p:to>
                                    </p:set>
                                    <p:anim calcmode="lin" valueType="num">
                                      <p:cBhvr>
                                        <p:cTn id="77" dur="500" fill="hold"/>
                                        <p:tgtEl>
                                          <p:spTgt spid="35"/>
                                        </p:tgtEl>
                                        <p:attrNameLst>
                                          <p:attrName>ppt_w</p:attrName>
                                        </p:attrNameLst>
                                      </p:cBhvr>
                                      <p:tavLst>
                                        <p:tav tm="0">
                                          <p:val>
                                            <p:fltVal val="0"/>
                                          </p:val>
                                        </p:tav>
                                        <p:tav tm="100000">
                                          <p:val>
                                            <p:strVal val="#ppt_w"/>
                                          </p:val>
                                        </p:tav>
                                      </p:tavLst>
                                    </p:anim>
                                    <p:anim calcmode="lin" valueType="num">
                                      <p:cBhvr>
                                        <p:cTn id="78" dur="500" fill="hold"/>
                                        <p:tgtEl>
                                          <p:spTgt spid="35"/>
                                        </p:tgtEl>
                                        <p:attrNameLst>
                                          <p:attrName>ppt_h</p:attrName>
                                        </p:attrNameLst>
                                      </p:cBhvr>
                                      <p:tavLst>
                                        <p:tav tm="0">
                                          <p:val>
                                            <p:fltVal val="0"/>
                                          </p:val>
                                        </p:tav>
                                        <p:tav tm="100000">
                                          <p:val>
                                            <p:strVal val="#ppt_h"/>
                                          </p:val>
                                        </p:tav>
                                      </p:tavLst>
                                    </p:anim>
                                    <p:animEffect transition="in" filter="fade">
                                      <p:cBhvr>
                                        <p:cTn id="79" dur="500"/>
                                        <p:tgtEl>
                                          <p:spTgt spid="35"/>
                                        </p:tgtEl>
                                      </p:cBhvr>
                                    </p:animEffect>
                                  </p:childTnLst>
                                </p:cTn>
                              </p:par>
                            </p:childTnLst>
                          </p:cTn>
                        </p:par>
                        <p:par>
                          <p:cTn id="80" fill="hold">
                            <p:stCondLst>
                              <p:cond delay="5750"/>
                            </p:stCondLst>
                            <p:childTnLst>
                              <p:par>
                                <p:cTn id="81" presetID="16" presetClass="entr" presetSubtype="21" fill="hold"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barn(inVertical)">
                                      <p:cBhvr>
                                        <p:cTn id="83" dur="500"/>
                                        <p:tgtEl>
                                          <p:spTgt spid="15"/>
                                        </p:tgtEl>
                                      </p:cBhvr>
                                    </p:animEffect>
                                  </p:childTnLst>
                                </p:cTn>
                              </p:par>
                            </p:childTnLst>
                          </p:cTn>
                        </p:par>
                        <p:par>
                          <p:cTn id="84" fill="hold">
                            <p:stCondLst>
                              <p:cond delay="6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par>
                                <p:cTn id="88" presetID="22" presetClass="entr" presetSubtype="1" fill="hold" grpId="0" nodeType="withEffect">
                                  <p:stCondLst>
                                    <p:cond delay="250"/>
                                  </p:stCondLst>
                                  <p:childTnLst>
                                    <p:set>
                                      <p:cBhvr>
                                        <p:cTn id="89" dur="1" fill="hold">
                                          <p:stCondLst>
                                            <p:cond delay="0"/>
                                          </p:stCondLst>
                                        </p:cTn>
                                        <p:tgtEl>
                                          <p:spTgt spid="32"/>
                                        </p:tgtEl>
                                        <p:attrNameLst>
                                          <p:attrName>style.visibility</p:attrName>
                                        </p:attrNameLst>
                                      </p:cBhvr>
                                      <p:to>
                                        <p:strVal val="visible"/>
                                      </p:to>
                                    </p:set>
                                    <p:animEffect transition="in" filter="wipe(up)">
                                      <p:cBhvr>
                                        <p:cTn id="90" dur="500"/>
                                        <p:tgtEl>
                                          <p:spTgt spid="32"/>
                                        </p:tgtEl>
                                      </p:cBhvr>
                                    </p:animEffect>
                                  </p:childTnLst>
                                </p:cTn>
                              </p:par>
                            </p:childTnLst>
                          </p:cTn>
                        </p:par>
                        <p:par>
                          <p:cTn id="91" fill="hold">
                            <p:stCondLst>
                              <p:cond delay="7000"/>
                            </p:stCondLst>
                            <p:childTnLst>
                              <p:par>
                                <p:cTn id="92" presetID="53" presetClass="entr" presetSubtype="16"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p:cTn id="94" dur="500" fill="hold"/>
                                        <p:tgtEl>
                                          <p:spTgt spid="44"/>
                                        </p:tgtEl>
                                        <p:attrNameLst>
                                          <p:attrName>ppt_w</p:attrName>
                                        </p:attrNameLst>
                                      </p:cBhvr>
                                      <p:tavLst>
                                        <p:tav tm="0">
                                          <p:val>
                                            <p:fltVal val="0"/>
                                          </p:val>
                                        </p:tav>
                                        <p:tav tm="100000">
                                          <p:val>
                                            <p:strVal val="#ppt_w"/>
                                          </p:val>
                                        </p:tav>
                                      </p:tavLst>
                                    </p:anim>
                                    <p:anim calcmode="lin" valueType="num">
                                      <p:cBhvr>
                                        <p:cTn id="95" dur="500" fill="hold"/>
                                        <p:tgtEl>
                                          <p:spTgt spid="44"/>
                                        </p:tgtEl>
                                        <p:attrNameLst>
                                          <p:attrName>ppt_h</p:attrName>
                                        </p:attrNameLst>
                                      </p:cBhvr>
                                      <p:tavLst>
                                        <p:tav tm="0">
                                          <p:val>
                                            <p:fltVal val="0"/>
                                          </p:val>
                                        </p:tav>
                                        <p:tav tm="100000">
                                          <p:val>
                                            <p:strVal val="#ppt_h"/>
                                          </p:val>
                                        </p:tav>
                                      </p:tavLst>
                                    </p:anim>
                                    <p:animEffect transition="in" filter="fade">
                                      <p:cBhvr>
                                        <p:cTn id="96" dur="500"/>
                                        <p:tgtEl>
                                          <p:spTgt spid="44"/>
                                        </p:tgtEl>
                                      </p:cBhvr>
                                    </p:animEffect>
                                  </p:childTnLst>
                                </p:cTn>
                              </p:par>
                            </p:childTnLst>
                          </p:cTn>
                        </p:par>
                        <p:par>
                          <p:cTn id="97" fill="hold">
                            <p:stCondLst>
                              <p:cond delay="7500"/>
                            </p:stCondLst>
                            <p:childTnLst>
                              <p:par>
                                <p:cTn id="98" presetID="16" presetClass="entr" presetSubtype="21"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barn(inVertical)">
                                      <p:cBhvr>
                                        <p:cTn id="100" dur="500"/>
                                        <p:tgtEl>
                                          <p:spTgt spid="21"/>
                                        </p:tgtEl>
                                      </p:cBhvr>
                                    </p:animEffect>
                                  </p:childTnLst>
                                </p:cTn>
                              </p:par>
                            </p:childTnLst>
                          </p:cTn>
                        </p:par>
                        <p:par>
                          <p:cTn id="101" fill="hold">
                            <p:stCondLst>
                              <p:cond delay="8000"/>
                            </p:stCondLst>
                            <p:childTnLst>
                              <p:par>
                                <p:cTn id="102" presetID="22" presetClass="entr" presetSubtype="1" fill="hold" grpId="0" nodeType="after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wipe(up)">
                                      <p:cBhvr>
                                        <p:cTn id="104" dur="500"/>
                                        <p:tgtEl>
                                          <p:spTgt spid="2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33"/>
                                        </p:tgtEl>
                                        <p:attrNameLst>
                                          <p:attrName>style.visibility</p:attrName>
                                        </p:attrNameLst>
                                      </p:cBhvr>
                                      <p:to>
                                        <p:strVal val="visible"/>
                                      </p:to>
                                    </p:set>
                                    <p:animEffect transition="in" filter="wipe(up)">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1273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2018-11-26T23:30:23Z</dcterms:modified>
</cp:coreProperties>
</file>