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7820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15FD12E3-19C2-4B1F-9D9A-42B490B0E6B4}"/>
              </a:ext>
            </a:extLst>
          </p:cNvPr>
          <p:cNvSpPr>
            <a:spLocks noChangeAspect="1"/>
          </p:cNvSpPr>
          <p:nvPr/>
        </p:nvSpPr>
        <p:spPr>
          <a:xfrm>
            <a:off x="5450538" y="3318746"/>
            <a:ext cx="1097280" cy="1097279"/>
          </a:xfrm>
          <a:prstGeom prst="ellipse">
            <a:avLst/>
          </a:prstGeom>
          <a:solidFill>
            <a:schemeClr val="bg2">
              <a:lumMod val="10000"/>
            </a:schemeClr>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VS</a:t>
            </a:r>
          </a:p>
        </p:txBody>
      </p: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34738D"/>
                </a:solidFill>
                <a:latin typeface="Bernard MT Condensed" panose="02050806060905020404" pitchFamily="18" charset="0"/>
              </a:rPr>
              <a:t>Package #1</a:t>
            </a:r>
          </a:p>
          <a:p>
            <a:pPr algn="ctr"/>
            <a:r>
              <a:rPr lang="en-US" sz="3200" dirty="0">
                <a:solidFill>
                  <a:srgbClr val="34738D"/>
                </a:solidFill>
                <a:latin typeface="Candara" panose="020E0502030303020204" pitchFamily="34" charset="0"/>
              </a:rPr>
              <a:t>$241</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189A80"/>
                </a:solidFill>
                <a:latin typeface="Bernard MT Condensed" panose="02050806060905020404" pitchFamily="18" charset="0"/>
              </a:rPr>
              <a:t>Package #2</a:t>
            </a:r>
          </a:p>
          <a:p>
            <a:pPr algn="ctr"/>
            <a:r>
              <a:rPr lang="en-US" sz="3200" dirty="0">
                <a:solidFill>
                  <a:srgbClr val="189A80"/>
                </a:solidFill>
                <a:latin typeface="Candara" panose="020E0502030303020204" pitchFamily="34" charset="0"/>
              </a:rPr>
              <a:t>$196</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7315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7315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20" name="Picture 19">
            <a:hlinkClick r:id="rId2"/>
            <a:extLst>
              <a:ext uri="{FF2B5EF4-FFF2-40B4-BE49-F238E27FC236}">
                <a16:creationId xmlns:a16="http://schemas.microsoft.com/office/drawing/2014/main" id="{8B054537-2041-44F5-98C2-4D7B239FB4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2181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22" presetClass="entr" presetSubtype="1" fill="hold" grpId="0" nodeType="after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wipe(up)">
                                      <p:cBhvr>
                                        <p:cTn id="38" dur="1000"/>
                                        <p:tgtEl>
                                          <p:spTgt spid="2"/>
                                        </p:tgtEl>
                                      </p:cBhvr>
                                    </p:animEffect>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up)">
                                      <p:cBhvr>
                                        <p:cTn id="42" dur="500"/>
                                        <p:tgtEl>
                                          <p:spTgt spid="17"/>
                                        </p:tgtEl>
                                      </p:cBhvr>
                                    </p:animEffect>
                                  </p:childTnLst>
                                </p:cTn>
                              </p:par>
                            </p:childTnLst>
                          </p:cTn>
                        </p:par>
                        <p:par>
                          <p:cTn id="43" fill="hold">
                            <p:stCondLst>
                              <p:cond delay="5000"/>
                            </p:stCondLst>
                            <p:childTnLst>
                              <p:par>
                                <p:cTn id="44" presetID="22" presetClass="entr" presetSubtype="1"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up)">
                                      <p:cBhvr>
                                        <p:cTn id="46" dur="1000"/>
                                        <p:tgtEl>
                                          <p:spTgt spid="9"/>
                                        </p:tgtEl>
                                      </p:cBhvr>
                                    </p:animEffect>
                                  </p:childTnLst>
                                </p:cTn>
                              </p:par>
                            </p:childTnLst>
                          </p:cTn>
                        </p:par>
                        <p:par>
                          <p:cTn id="47" fill="hold">
                            <p:stCondLst>
                              <p:cond delay="6000"/>
                            </p:stCondLst>
                            <p:childTnLst>
                              <p:par>
                                <p:cTn id="48" presetID="22" presetClass="entr" presetSubtype="1"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ipe(up)">
                                      <p:cBhvr>
                                        <p:cTn id="50" dur="500"/>
                                        <p:tgtEl>
                                          <p:spTgt spid="18"/>
                                        </p:tgtEl>
                                      </p:cBhvr>
                                    </p:animEffect>
                                  </p:childTnLst>
                                </p:cTn>
                              </p:par>
                            </p:childTnLst>
                          </p:cTn>
                        </p:par>
                        <p:par>
                          <p:cTn id="51" fill="hold">
                            <p:stCondLst>
                              <p:cond delay="6500"/>
                            </p:stCondLst>
                            <p:childTnLst>
                              <p:par>
                                <p:cTn id="52" presetID="47"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anim calcmode="lin" valueType="num">
                                      <p:cBhvr>
                                        <p:cTn id="55" dur="1000" fill="hold"/>
                                        <p:tgtEl>
                                          <p:spTgt spid="19"/>
                                        </p:tgtEl>
                                        <p:attrNameLst>
                                          <p:attrName>ppt_x</p:attrName>
                                        </p:attrNameLst>
                                      </p:cBhvr>
                                      <p:tavLst>
                                        <p:tav tm="0">
                                          <p:val>
                                            <p:strVal val="#ppt_x"/>
                                          </p:val>
                                        </p:tav>
                                        <p:tav tm="100000">
                                          <p:val>
                                            <p:strVal val="#ppt_x"/>
                                          </p:val>
                                        </p:tav>
                                      </p:tavLst>
                                    </p:anim>
                                    <p:anim calcmode="lin" valueType="num">
                                      <p:cBhvr>
                                        <p:cTn id="5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p:bldP spid="9" grpId="0"/>
      <p:bldP spid="8" grpId="0" animBg="1"/>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2018-11-26T23:28:48Z</dcterms:modified>
</cp:coreProperties>
</file>