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1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408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Picture 47" descr="iPhone-5-Black-White-MockUp.png"/>
          <p:cNvPicPr>
            <a:picLocks noChangeAspect="1"/>
          </p:cNvPicPr>
          <p:nvPr/>
        </p:nvPicPr>
        <p:blipFill>
          <a:blip r:embed="rId2" cstate="print"/>
          <a:stretch>
            <a:fillRect/>
          </a:stretch>
        </p:blipFill>
        <p:spPr>
          <a:xfrm>
            <a:off x="3212737" y="1941608"/>
            <a:ext cx="2180663" cy="4572000"/>
          </a:xfrm>
          <a:prstGeom prst="rect">
            <a:avLst/>
          </a:prstGeom>
        </p:spPr>
      </p:pic>
      <p:sp>
        <p:nvSpPr>
          <p:cNvPr id="49" name="Oval 48"/>
          <p:cNvSpPr>
            <a:spLocks noChangeAspect="1"/>
          </p:cNvSpPr>
          <p:nvPr/>
        </p:nvSpPr>
        <p:spPr bwMode="auto">
          <a:xfrm>
            <a:off x="5530677" y="2759957"/>
            <a:ext cx="1097280" cy="109728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r>
              <a:rPr lang="en-US" sz="3200" dirty="0">
                <a:solidFill>
                  <a:schemeClr val="bg1"/>
                </a:solidFill>
                <a:latin typeface="Bernard MT Condensed" panose="02050806060905020404" pitchFamily="18" charset="0"/>
              </a:rPr>
              <a:t>VS</a:t>
            </a:r>
          </a:p>
        </p:txBody>
      </p:sp>
      <p:sp>
        <p:nvSpPr>
          <p:cNvPr id="50" name="Picture Placeholder 7"/>
          <p:cNvSpPr txBox="1">
            <a:spLocks noChangeAspect="1"/>
          </p:cNvSpPr>
          <p:nvPr/>
        </p:nvSpPr>
        <p:spPr>
          <a:xfrm>
            <a:off x="3410173" y="2616650"/>
            <a:ext cx="1831615" cy="3230754"/>
          </a:xfrm>
          <a:prstGeom prst="rect">
            <a:avLst/>
          </a:prstGeom>
          <a:blipFill>
            <a:blip r:embed="rId3"/>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pic>
        <p:nvPicPr>
          <p:cNvPr id="51" name="Picture 50" descr="iPhone-5-Black-White-Moc.png"/>
          <p:cNvPicPr>
            <a:picLocks noChangeAspect="1"/>
          </p:cNvPicPr>
          <p:nvPr/>
        </p:nvPicPr>
        <p:blipFill>
          <a:blip r:embed="rId4" cstate="print"/>
          <a:stretch>
            <a:fillRect/>
          </a:stretch>
        </p:blipFill>
        <p:spPr>
          <a:xfrm>
            <a:off x="6784237" y="1902392"/>
            <a:ext cx="2187847" cy="4572000"/>
          </a:xfrm>
          <a:prstGeom prst="rect">
            <a:avLst/>
          </a:prstGeom>
        </p:spPr>
      </p:pic>
      <p:sp>
        <p:nvSpPr>
          <p:cNvPr id="52" name="Picture Placeholder 7"/>
          <p:cNvSpPr txBox="1">
            <a:spLocks/>
          </p:cNvSpPr>
          <p:nvPr/>
        </p:nvSpPr>
        <p:spPr>
          <a:xfrm>
            <a:off x="6961259" y="2549562"/>
            <a:ext cx="1889229" cy="3302597"/>
          </a:xfrm>
          <a:prstGeom prst="rect">
            <a:avLst/>
          </a:prstGeom>
          <a:blipFill>
            <a:blip r:embed="rId5"/>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6" name="TextBox 85"/>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26" name="Rectangle: Rounded Corners 25">
            <a:extLst>
              <a:ext uri="{FF2B5EF4-FFF2-40B4-BE49-F238E27FC236}">
                <a16:creationId xmlns:a16="http://schemas.microsoft.com/office/drawing/2014/main" id="{64759837-2BC6-4AE6-A9DA-F34684700544}"/>
              </a:ext>
            </a:extLst>
          </p:cNvPr>
          <p:cNvSpPr/>
          <p:nvPr/>
        </p:nvSpPr>
        <p:spPr>
          <a:xfrm>
            <a:off x="442850" y="1444522"/>
            <a:ext cx="945965" cy="4644314"/>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C77DD6CD-AE7D-4DF3-825A-DC6BA3C2597E}"/>
              </a:ext>
            </a:extLst>
          </p:cNvPr>
          <p:cNvSpPr/>
          <p:nvPr/>
        </p:nvSpPr>
        <p:spPr>
          <a:xfrm>
            <a:off x="1692530" y="1444522"/>
            <a:ext cx="945965" cy="4644314"/>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9BA3E1F5-C253-4A72-84DE-4CB1E4B4BE09}"/>
              </a:ext>
            </a:extLst>
          </p:cNvPr>
          <p:cNvSpPr/>
          <p:nvPr/>
        </p:nvSpPr>
        <p:spPr>
          <a:xfrm>
            <a:off x="1692530" y="2671480"/>
            <a:ext cx="945965" cy="3299020"/>
          </a:xfrm>
          <a:prstGeom prst="roundRect">
            <a:avLst/>
          </a:pr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053FFF03-9574-4682-8521-93A13C73B2AA}"/>
              </a:ext>
            </a:extLst>
          </p:cNvPr>
          <p:cNvSpPr/>
          <p:nvPr/>
        </p:nvSpPr>
        <p:spPr>
          <a:xfrm>
            <a:off x="1692529"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56CE30AD-7188-4151-BEB1-030CD3328DF1}"/>
              </a:ext>
            </a:extLst>
          </p:cNvPr>
          <p:cNvSpPr txBox="1"/>
          <p:nvPr/>
        </p:nvSpPr>
        <p:spPr>
          <a:xfrm>
            <a:off x="442851" y="1558230"/>
            <a:ext cx="945964" cy="384721"/>
          </a:xfrm>
          <a:prstGeom prst="rect">
            <a:avLst/>
          </a:prstGeom>
          <a:noFill/>
        </p:spPr>
        <p:txBody>
          <a:bodyPr wrap="square" rtlCol="0">
            <a:spAutoFit/>
          </a:bodyPr>
          <a:lstStyle/>
          <a:p>
            <a:pPr algn="ctr"/>
            <a:r>
              <a:rPr lang="en-US" sz="1900" dirty="0">
                <a:solidFill>
                  <a:schemeClr val="bg1"/>
                </a:solidFill>
              </a:rPr>
              <a:t>42%</a:t>
            </a:r>
          </a:p>
        </p:txBody>
      </p:sp>
      <p:sp>
        <p:nvSpPr>
          <p:cNvPr id="32" name="TextBox 31">
            <a:extLst>
              <a:ext uri="{FF2B5EF4-FFF2-40B4-BE49-F238E27FC236}">
                <a16:creationId xmlns:a16="http://schemas.microsoft.com/office/drawing/2014/main" id="{832BC28B-9049-4717-9C53-75C128478E6B}"/>
              </a:ext>
            </a:extLst>
          </p:cNvPr>
          <p:cNvSpPr txBox="1"/>
          <p:nvPr/>
        </p:nvSpPr>
        <p:spPr>
          <a:xfrm>
            <a:off x="1692529" y="1558230"/>
            <a:ext cx="945964" cy="384721"/>
          </a:xfrm>
          <a:prstGeom prst="rect">
            <a:avLst/>
          </a:prstGeom>
          <a:noFill/>
        </p:spPr>
        <p:txBody>
          <a:bodyPr wrap="square" rtlCol="0">
            <a:spAutoFit/>
          </a:bodyPr>
          <a:lstStyle/>
          <a:p>
            <a:pPr algn="ctr"/>
            <a:r>
              <a:rPr lang="en-US" sz="1900" dirty="0">
                <a:solidFill>
                  <a:schemeClr val="bg1"/>
                </a:solidFill>
              </a:rPr>
              <a:t>$587</a:t>
            </a:r>
          </a:p>
        </p:txBody>
      </p:sp>
      <p:sp>
        <p:nvSpPr>
          <p:cNvPr id="41" name="Rectangle: Rounded Corners 40">
            <a:extLst>
              <a:ext uri="{FF2B5EF4-FFF2-40B4-BE49-F238E27FC236}">
                <a16:creationId xmlns:a16="http://schemas.microsoft.com/office/drawing/2014/main" id="{B9E47943-198E-4567-B4F2-EA33976DF746}"/>
              </a:ext>
            </a:extLst>
          </p:cNvPr>
          <p:cNvSpPr/>
          <p:nvPr/>
        </p:nvSpPr>
        <p:spPr>
          <a:xfrm>
            <a:off x="9536653" y="1448190"/>
            <a:ext cx="945965" cy="4644314"/>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C7068284-1C0D-4B59-9660-B30A6B14ED77}"/>
              </a:ext>
            </a:extLst>
          </p:cNvPr>
          <p:cNvSpPr/>
          <p:nvPr/>
        </p:nvSpPr>
        <p:spPr>
          <a:xfrm>
            <a:off x="9536653" y="3022900"/>
            <a:ext cx="945965" cy="2951268"/>
          </a:xfrm>
          <a:prstGeom prst="roundRect">
            <a:avLst/>
          </a:pr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54AF08F3-06E7-4549-A27F-949E4F44DD40}"/>
              </a:ext>
            </a:extLst>
          </p:cNvPr>
          <p:cNvSpPr/>
          <p:nvPr/>
        </p:nvSpPr>
        <p:spPr>
          <a:xfrm>
            <a:off x="9536652" y="2176718"/>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Rounded Corners 43">
            <a:extLst>
              <a:ext uri="{FF2B5EF4-FFF2-40B4-BE49-F238E27FC236}">
                <a16:creationId xmlns:a16="http://schemas.microsoft.com/office/drawing/2014/main" id="{EC190C06-90BC-49AA-9440-AC1070518626}"/>
              </a:ext>
            </a:extLst>
          </p:cNvPr>
          <p:cNvSpPr/>
          <p:nvPr/>
        </p:nvSpPr>
        <p:spPr>
          <a:xfrm>
            <a:off x="10786333" y="1444522"/>
            <a:ext cx="945965" cy="4644314"/>
          </a:xfrm>
          <a:prstGeom prst="roundRect">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Rounded Corners 44">
            <a:extLst>
              <a:ext uri="{FF2B5EF4-FFF2-40B4-BE49-F238E27FC236}">
                <a16:creationId xmlns:a16="http://schemas.microsoft.com/office/drawing/2014/main" id="{5EE15987-D738-4B48-94BA-70CA0878A2DB}"/>
              </a:ext>
            </a:extLst>
          </p:cNvPr>
          <p:cNvSpPr/>
          <p:nvPr/>
        </p:nvSpPr>
        <p:spPr>
          <a:xfrm>
            <a:off x="10786333" y="3857238"/>
            <a:ext cx="945965" cy="2113262"/>
          </a:xfrm>
          <a:prstGeom prst="roundRect">
            <a:avLst/>
          </a:pr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AE4FDB0B-569F-4D5B-B4ED-ABF8EB8AC8DF}"/>
              </a:ext>
            </a:extLst>
          </p:cNvPr>
          <p:cNvSpPr/>
          <p:nvPr/>
        </p:nvSpPr>
        <p:spPr>
          <a:xfrm>
            <a:off x="10786332"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D67734E7-97D7-4EF1-A11D-35099F9A17F4}"/>
              </a:ext>
            </a:extLst>
          </p:cNvPr>
          <p:cNvSpPr txBox="1"/>
          <p:nvPr/>
        </p:nvSpPr>
        <p:spPr>
          <a:xfrm>
            <a:off x="9536651" y="1556887"/>
            <a:ext cx="945964" cy="384721"/>
          </a:xfrm>
          <a:prstGeom prst="rect">
            <a:avLst/>
          </a:prstGeom>
          <a:noFill/>
        </p:spPr>
        <p:txBody>
          <a:bodyPr wrap="square" rtlCol="0">
            <a:spAutoFit/>
          </a:bodyPr>
          <a:lstStyle/>
          <a:p>
            <a:pPr algn="ctr"/>
            <a:r>
              <a:rPr lang="en-US" sz="1900" dirty="0">
                <a:solidFill>
                  <a:schemeClr val="bg1"/>
                </a:solidFill>
              </a:rPr>
              <a:t>63%</a:t>
            </a:r>
          </a:p>
        </p:txBody>
      </p:sp>
      <p:sp>
        <p:nvSpPr>
          <p:cNvPr id="53" name="TextBox 52">
            <a:extLst>
              <a:ext uri="{FF2B5EF4-FFF2-40B4-BE49-F238E27FC236}">
                <a16:creationId xmlns:a16="http://schemas.microsoft.com/office/drawing/2014/main" id="{301E39E1-9088-47B1-BAD4-62C61484C49F}"/>
              </a:ext>
            </a:extLst>
          </p:cNvPr>
          <p:cNvSpPr txBox="1"/>
          <p:nvPr/>
        </p:nvSpPr>
        <p:spPr>
          <a:xfrm>
            <a:off x="10786328" y="1565924"/>
            <a:ext cx="945964" cy="384721"/>
          </a:xfrm>
          <a:prstGeom prst="rect">
            <a:avLst/>
          </a:prstGeom>
          <a:noFill/>
        </p:spPr>
        <p:txBody>
          <a:bodyPr wrap="square" rtlCol="0">
            <a:spAutoFit/>
          </a:bodyPr>
          <a:lstStyle/>
          <a:p>
            <a:pPr algn="ctr"/>
            <a:r>
              <a:rPr lang="en-US" sz="1900" dirty="0">
                <a:solidFill>
                  <a:schemeClr val="bg1"/>
                </a:solidFill>
              </a:rPr>
              <a:t>$416</a:t>
            </a:r>
          </a:p>
        </p:txBody>
      </p:sp>
      <p:sp>
        <p:nvSpPr>
          <p:cNvPr id="59" name="Rectangle: Rounded Corners 58">
            <a:extLst>
              <a:ext uri="{FF2B5EF4-FFF2-40B4-BE49-F238E27FC236}">
                <a16:creationId xmlns:a16="http://schemas.microsoft.com/office/drawing/2014/main" id="{140EDF4C-60A9-49D6-BC43-E416FBBA3104}"/>
              </a:ext>
            </a:extLst>
          </p:cNvPr>
          <p:cNvSpPr/>
          <p:nvPr/>
        </p:nvSpPr>
        <p:spPr>
          <a:xfrm>
            <a:off x="442848" y="3668357"/>
            <a:ext cx="945965" cy="2179045"/>
          </a:xfrm>
          <a:prstGeom prst="roundRect">
            <a:avLst/>
          </a:pr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3CFE1D64-7118-42C2-B4C8-B4528ED7B24C}"/>
              </a:ext>
            </a:extLst>
          </p:cNvPr>
          <p:cNvSpPr/>
          <p:nvPr/>
        </p:nvSpPr>
        <p:spPr>
          <a:xfrm>
            <a:off x="442849" y="2173050"/>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 name="Группа 291">
            <a:extLst>
              <a:ext uri="{FF2B5EF4-FFF2-40B4-BE49-F238E27FC236}">
                <a16:creationId xmlns:a16="http://schemas.microsoft.com/office/drawing/2014/main" id="{2DDEECDD-B3CA-43C1-9540-28098EB17F71}"/>
              </a:ext>
            </a:extLst>
          </p:cNvPr>
          <p:cNvGrpSpPr>
            <a:grpSpLocks noChangeAspect="1"/>
          </p:cNvGrpSpPr>
          <p:nvPr/>
        </p:nvGrpSpPr>
        <p:grpSpPr>
          <a:xfrm>
            <a:off x="766665" y="5981878"/>
            <a:ext cx="300216" cy="393450"/>
            <a:chOff x="5891213" y="3209925"/>
            <a:chExt cx="2044700" cy="2679700"/>
          </a:xfrm>
          <a:solidFill>
            <a:srgbClr val="34738D"/>
          </a:solidFill>
          <a:effectLst/>
        </p:grpSpPr>
        <p:sp>
          <p:nvSpPr>
            <p:cNvPr id="63" name="Freeform 257">
              <a:extLst>
                <a:ext uri="{FF2B5EF4-FFF2-40B4-BE49-F238E27FC236}">
                  <a16:creationId xmlns:a16="http://schemas.microsoft.com/office/drawing/2014/main" id="{F9018825-C204-48C1-8AA4-7D4EE1924BD4}"/>
                </a:ext>
              </a:extLst>
            </p:cNvPr>
            <p:cNvSpPr>
              <a:spLocks/>
            </p:cNvSpPr>
            <p:nvPr/>
          </p:nvSpPr>
          <p:spPr bwMode="auto">
            <a:xfrm>
              <a:off x="6430963" y="3209925"/>
              <a:ext cx="965200" cy="444500"/>
            </a:xfrm>
            <a:custGeom>
              <a:avLst/>
              <a:gdLst>
                <a:gd name="T0" fmla="*/ 415 w 1216"/>
                <a:gd name="T1" fmla="*/ 0 h 560"/>
                <a:gd name="T2" fmla="*/ 801 w 1216"/>
                <a:gd name="T3" fmla="*/ 0 h 560"/>
                <a:gd name="T4" fmla="*/ 827 w 1216"/>
                <a:gd name="T5" fmla="*/ 2 h 560"/>
                <a:gd name="T6" fmla="*/ 852 w 1216"/>
                <a:gd name="T7" fmla="*/ 10 h 560"/>
                <a:gd name="T8" fmla="*/ 873 w 1216"/>
                <a:gd name="T9" fmla="*/ 22 h 560"/>
                <a:gd name="T10" fmla="*/ 892 w 1216"/>
                <a:gd name="T11" fmla="*/ 38 h 560"/>
                <a:gd name="T12" fmla="*/ 907 w 1216"/>
                <a:gd name="T13" fmla="*/ 57 h 560"/>
                <a:gd name="T14" fmla="*/ 920 w 1216"/>
                <a:gd name="T15" fmla="*/ 78 h 560"/>
                <a:gd name="T16" fmla="*/ 928 w 1216"/>
                <a:gd name="T17" fmla="*/ 103 h 560"/>
                <a:gd name="T18" fmla="*/ 930 w 1216"/>
                <a:gd name="T19" fmla="*/ 129 h 560"/>
                <a:gd name="T20" fmla="*/ 930 w 1216"/>
                <a:gd name="T21" fmla="*/ 294 h 560"/>
                <a:gd name="T22" fmla="*/ 1216 w 1216"/>
                <a:gd name="T23" fmla="*/ 294 h 560"/>
                <a:gd name="T24" fmla="*/ 1216 w 1216"/>
                <a:gd name="T25" fmla="*/ 496 h 560"/>
                <a:gd name="T26" fmla="*/ 1213 w 1216"/>
                <a:gd name="T27" fmla="*/ 513 h 560"/>
                <a:gd name="T28" fmla="*/ 1207 w 1216"/>
                <a:gd name="T29" fmla="*/ 528 h 560"/>
                <a:gd name="T30" fmla="*/ 1196 w 1216"/>
                <a:gd name="T31" fmla="*/ 542 h 560"/>
                <a:gd name="T32" fmla="*/ 1183 w 1216"/>
                <a:gd name="T33" fmla="*/ 552 h 560"/>
                <a:gd name="T34" fmla="*/ 1168 w 1216"/>
                <a:gd name="T35" fmla="*/ 558 h 560"/>
                <a:gd name="T36" fmla="*/ 1151 w 1216"/>
                <a:gd name="T37" fmla="*/ 560 h 560"/>
                <a:gd name="T38" fmla="*/ 65 w 1216"/>
                <a:gd name="T39" fmla="*/ 560 h 560"/>
                <a:gd name="T40" fmla="*/ 48 w 1216"/>
                <a:gd name="T41" fmla="*/ 558 h 560"/>
                <a:gd name="T42" fmla="*/ 33 w 1216"/>
                <a:gd name="T43" fmla="*/ 552 h 560"/>
                <a:gd name="T44" fmla="*/ 20 w 1216"/>
                <a:gd name="T45" fmla="*/ 542 h 560"/>
                <a:gd name="T46" fmla="*/ 9 w 1216"/>
                <a:gd name="T47" fmla="*/ 528 h 560"/>
                <a:gd name="T48" fmla="*/ 3 w 1216"/>
                <a:gd name="T49" fmla="*/ 513 h 560"/>
                <a:gd name="T50" fmla="*/ 0 w 1216"/>
                <a:gd name="T51" fmla="*/ 496 h 560"/>
                <a:gd name="T52" fmla="*/ 0 w 1216"/>
                <a:gd name="T53" fmla="*/ 294 h 560"/>
                <a:gd name="T54" fmla="*/ 286 w 1216"/>
                <a:gd name="T55" fmla="*/ 294 h 560"/>
                <a:gd name="T56" fmla="*/ 286 w 1216"/>
                <a:gd name="T57" fmla="*/ 129 h 560"/>
                <a:gd name="T58" fmla="*/ 288 w 1216"/>
                <a:gd name="T59" fmla="*/ 103 h 560"/>
                <a:gd name="T60" fmla="*/ 296 w 1216"/>
                <a:gd name="T61" fmla="*/ 78 h 560"/>
                <a:gd name="T62" fmla="*/ 307 w 1216"/>
                <a:gd name="T63" fmla="*/ 57 h 560"/>
                <a:gd name="T64" fmla="*/ 324 w 1216"/>
                <a:gd name="T65" fmla="*/ 38 h 560"/>
                <a:gd name="T66" fmla="*/ 343 w 1216"/>
                <a:gd name="T67" fmla="*/ 22 h 560"/>
                <a:gd name="T68" fmla="*/ 364 w 1216"/>
                <a:gd name="T69" fmla="*/ 10 h 560"/>
                <a:gd name="T70" fmla="*/ 389 w 1216"/>
                <a:gd name="T71" fmla="*/ 2 h 560"/>
                <a:gd name="T72" fmla="*/ 415 w 1216"/>
                <a:gd name="T73" fmla="*/ 0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16" h="560">
                  <a:moveTo>
                    <a:pt x="415" y="0"/>
                  </a:moveTo>
                  <a:lnTo>
                    <a:pt x="801" y="0"/>
                  </a:lnTo>
                  <a:lnTo>
                    <a:pt x="827" y="2"/>
                  </a:lnTo>
                  <a:lnTo>
                    <a:pt x="852" y="10"/>
                  </a:lnTo>
                  <a:lnTo>
                    <a:pt x="873" y="22"/>
                  </a:lnTo>
                  <a:lnTo>
                    <a:pt x="892" y="38"/>
                  </a:lnTo>
                  <a:lnTo>
                    <a:pt x="907" y="57"/>
                  </a:lnTo>
                  <a:lnTo>
                    <a:pt x="920" y="78"/>
                  </a:lnTo>
                  <a:lnTo>
                    <a:pt x="928" y="103"/>
                  </a:lnTo>
                  <a:lnTo>
                    <a:pt x="930" y="129"/>
                  </a:lnTo>
                  <a:lnTo>
                    <a:pt x="930" y="294"/>
                  </a:lnTo>
                  <a:lnTo>
                    <a:pt x="1216" y="294"/>
                  </a:lnTo>
                  <a:lnTo>
                    <a:pt x="1216" y="496"/>
                  </a:lnTo>
                  <a:lnTo>
                    <a:pt x="1213" y="513"/>
                  </a:lnTo>
                  <a:lnTo>
                    <a:pt x="1207" y="528"/>
                  </a:lnTo>
                  <a:lnTo>
                    <a:pt x="1196" y="542"/>
                  </a:lnTo>
                  <a:lnTo>
                    <a:pt x="1183" y="552"/>
                  </a:lnTo>
                  <a:lnTo>
                    <a:pt x="1168" y="558"/>
                  </a:lnTo>
                  <a:lnTo>
                    <a:pt x="1151" y="560"/>
                  </a:lnTo>
                  <a:lnTo>
                    <a:pt x="65" y="560"/>
                  </a:lnTo>
                  <a:lnTo>
                    <a:pt x="48" y="558"/>
                  </a:lnTo>
                  <a:lnTo>
                    <a:pt x="33" y="552"/>
                  </a:lnTo>
                  <a:lnTo>
                    <a:pt x="20" y="542"/>
                  </a:lnTo>
                  <a:lnTo>
                    <a:pt x="9" y="528"/>
                  </a:lnTo>
                  <a:lnTo>
                    <a:pt x="3" y="513"/>
                  </a:lnTo>
                  <a:lnTo>
                    <a:pt x="0" y="496"/>
                  </a:lnTo>
                  <a:lnTo>
                    <a:pt x="0" y="294"/>
                  </a:lnTo>
                  <a:lnTo>
                    <a:pt x="286" y="294"/>
                  </a:lnTo>
                  <a:lnTo>
                    <a:pt x="286" y="129"/>
                  </a:lnTo>
                  <a:lnTo>
                    <a:pt x="288" y="103"/>
                  </a:lnTo>
                  <a:lnTo>
                    <a:pt x="296" y="78"/>
                  </a:lnTo>
                  <a:lnTo>
                    <a:pt x="307" y="57"/>
                  </a:lnTo>
                  <a:lnTo>
                    <a:pt x="324" y="38"/>
                  </a:lnTo>
                  <a:lnTo>
                    <a:pt x="343" y="22"/>
                  </a:lnTo>
                  <a:lnTo>
                    <a:pt x="364" y="10"/>
                  </a:lnTo>
                  <a:lnTo>
                    <a:pt x="389" y="2"/>
                  </a:lnTo>
                  <a:lnTo>
                    <a:pt x="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5" name="Freeform 258">
              <a:extLst>
                <a:ext uri="{FF2B5EF4-FFF2-40B4-BE49-F238E27FC236}">
                  <a16:creationId xmlns:a16="http://schemas.microsoft.com/office/drawing/2014/main" id="{351D39A4-CE8E-451A-8604-5F198553A415}"/>
                </a:ext>
              </a:extLst>
            </p:cNvPr>
            <p:cNvSpPr>
              <a:spLocks noEditPoints="1"/>
            </p:cNvSpPr>
            <p:nvPr/>
          </p:nvSpPr>
          <p:spPr bwMode="auto">
            <a:xfrm>
              <a:off x="5891213" y="3443288"/>
              <a:ext cx="2044700" cy="2446337"/>
            </a:xfrm>
            <a:custGeom>
              <a:avLst/>
              <a:gdLst>
                <a:gd name="T0" fmla="*/ 322 w 2576"/>
                <a:gd name="T1" fmla="*/ 683 h 3082"/>
                <a:gd name="T2" fmla="*/ 322 w 2576"/>
                <a:gd name="T3" fmla="*/ 2760 h 3082"/>
                <a:gd name="T4" fmla="*/ 2254 w 2576"/>
                <a:gd name="T5" fmla="*/ 2760 h 3082"/>
                <a:gd name="T6" fmla="*/ 2254 w 2576"/>
                <a:gd name="T7" fmla="*/ 683 h 3082"/>
                <a:gd name="T8" fmla="*/ 322 w 2576"/>
                <a:gd name="T9" fmla="*/ 683 h 3082"/>
                <a:gd name="T10" fmla="*/ 0 w 2576"/>
                <a:gd name="T11" fmla="*/ 0 h 3082"/>
                <a:gd name="T12" fmla="*/ 552 w 2576"/>
                <a:gd name="T13" fmla="*/ 0 h 3082"/>
                <a:gd name="T14" fmla="*/ 552 w 2576"/>
                <a:gd name="T15" fmla="*/ 202 h 3082"/>
                <a:gd name="T16" fmla="*/ 555 w 2576"/>
                <a:gd name="T17" fmla="*/ 236 h 3082"/>
                <a:gd name="T18" fmla="*/ 565 w 2576"/>
                <a:gd name="T19" fmla="*/ 269 h 3082"/>
                <a:gd name="T20" fmla="*/ 579 w 2576"/>
                <a:gd name="T21" fmla="*/ 299 h 3082"/>
                <a:gd name="T22" fmla="*/ 598 w 2576"/>
                <a:gd name="T23" fmla="*/ 326 h 3082"/>
                <a:gd name="T24" fmla="*/ 620 w 2576"/>
                <a:gd name="T25" fmla="*/ 350 h 3082"/>
                <a:gd name="T26" fmla="*/ 648 w 2576"/>
                <a:gd name="T27" fmla="*/ 369 h 3082"/>
                <a:gd name="T28" fmla="*/ 678 w 2576"/>
                <a:gd name="T29" fmla="*/ 383 h 3082"/>
                <a:gd name="T30" fmla="*/ 711 w 2576"/>
                <a:gd name="T31" fmla="*/ 392 h 3082"/>
                <a:gd name="T32" fmla="*/ 745 w 2576"/>
                <a:gd name="T33" fmla="*/ 395 h 3082"/>
                <a:gd name="T34" fmla="*/ 1831 w 2576"/>
                <a:gd name="T35" fmla="*/ 395 h 3082"/>
                <a:gd name="T36" fmla="*/ 1865 w 2576"/>
                <a:gd name="T37" fmla="*/ 392 h 3082"/>
                <a:gd name="T38" fmla="*/ 1898 w 2576"/>
                <a:gd name="T39" fmla="*/ 383 h 3082"/>
                <a:gd name="T40" fmla="*/ 1928 w 2576"/>
                <a:gd name="T41" fmla="*/ 369 h 3082"/>
                <a:gd name="T42" fmla="*/ 1956 w 2576"/>
                <a:gd name="T43" fmla="*/ 350 h 3082"/>
                <a:gd name="T44" fmla="*/ 1978 w 2576"/>
                <a:gd name="T45" fmla="*/ 326 h 3082"/>
                <a:gd name="T46" fmla="*/ 1997 w 2576"/>
                <a:gd name="T47" fmla="*/ 299 h 3082"/>
                <a:gd name="T48" fmla="*/ 2011 w 2576"/>
                <a:gd name="T49" fmla="*/ 269 h 3082"/>
                <a:gd name="T50" fmla="*/ 2021 w 2576"/>
                <a:gd name="T51" fmla="*/ 236 h 3082"/>
                <a:gd name="T52" fmla="*/ 2024 w 2576"/>
                <a:gd name="T53" fmla="*/ 202 h 3082"/>
                <a:gd name="T54" fmla="*/ 2024 w 2576"/>
                <a:gd name="T55" fmla="*/ 0 h 3082"/>
                <a:gd name="T56" fmla="*/ 2576 w 2576"/>
                <a:gd name="T57" fmla="*/ 0 h 3082"/>
                <a:gd name="T58" fmla="*/ 2576 w 2576"/>
                <a:gd name="T59" fmla="*/ 2825 h 3082"/>
                <a:gd name="T60" fmla="*/ 2573 w 2576"/>
                <a:gd name="T61" fmla="*/ 2866 h 3082"/>
                <a:gd name="T62" fmla="*/ 2563 w 2576"/>
                <a:gd name="T63" fmla="*/ 2906 h 3082"/>
                <a:gd name="T64" fmla="*/ 2547 w 2576"/>
                <a:gd name="T65" fmla="*/ 2942 h 3082"/>
                <a:gd name="T66" fmla="*/ 2527 w 2576"/>
                <a:gd name="T67" fmla="*/ 2977 h 3082"/>
                <a:gd name="T68" fmla="*/ 2501 w 2576"/>
                <a:gd name="T69" fmla="*/ 3007 h 3082"/>
                <a:gd name="T70" fmla="*/ 2471 w 2576"/>
                <a:gd name="T71" fmla="*/ 3032 h 3082"/>
                <a:gd name="T72" fmla="*/ 2436 w 2576"/>
                <a:gd name="T73" fmla="*/ 3053 h 3082"/>
                <a:gd name="T74" fmla="*/ 2400 w 2576"/>
                <a:gd name="T75" fmla="*/ 3069 h 3082"/>
                <a:gd name="T76" fmla="*/ 2360 w 2576"/>
                <a:gd name="T77" fmla="*/ 3078 h 3082"/>
                <a:gd name="T78" fmla="*/ 2318 w 2576"/>
                <a:gd name="T79" fmla="*/ 3082 h 3082"/>
                <a:gd name="T80" fmla="*/ 258 w 2576"/>
                <a:gd name="T81" fmla="*/ 3082 h 3082"/>
                <a:gd name="T82" fmla="*/ 216 w 2576"/>
                <a:gd name="T83" fmla="*/ 3078 h 3082"/>
                <a:gd name="T84" fmla="*/ 176 w 2576"/>
                <a:gd name="T85" fmla="*/ 3069 h 3082"/>
                <a:gd name="T86" fmla="*/ 140 w 2576"/>
                <a:gd name="T87" fmla="*/ 3053 h 3082"/>
                <a:gd name="T88" fmla="*/ 105 w 2576"/>
                <a:gd name="T89" fmla="*/ 3032 h 3082"/>
                <a:gd name="T90" fmla="*/ 75 w 2576"/>
                <a:gd name="T91" fmla="*/ 3007 h 3082"/>
                <a:gd name="T92" fmla="*/ 49 w 2576"/>
                <a:gd name="T93" fmla="*/ 2977 h 3082"/>
                <a:gd name="T94" fmla="*/ 29 w 2576"/>
                <a:gd name="T95" fmla="*/ 2942 h 3082"/>
                <a:gd name="T96" fmla="*/ 13 w 2576"/>
                <a:gd name="T97" fmla="*/ 2906 h 3082"/>
                <a:gd name="T98" fmla="*/ 3 w 2576"/>
                <a:gd name="T99" fmla="*/ 2866 h 3082"/>
                <a:gd name="T100" fmla="*/ 0 w 2576"/>
                <a:gd name="T101" fmla="*/ 2825 h 3082"/>
                <a:gd name="T102" fmla="*/ 0 w 2576"/>
                <a:gd name="T103" fmla="*/ 0 h 30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6" h="3082">
                  <a:moveTo>
                    <a:pt x="322" y="683"/>
                  </a:moveTo>
                  <a:lnTo>
                    <a:pt x="322" y="2760"/>
                  </a:lnTo>
                  <a:lnTo>
                    <a:pt x="2254" y="2760"/>
                  </a:lnTo>
                  <a:lnTo>
                    <a:pt x="2254" y="683"/>
                  </a:lnTo>
                  <a:lnTo>
                    <a:pt x="322" y="683"/>
                  </a:lnTo>
                  <a:close/>
                  <a:moveTo>
                    <a:pt x="0" y="0"/>
                  </a:moveTo>
                  <a:lnTo>
                    <a:pt x="552" y="0"/>
                  </a:lnTo>
                  <a:lnTo>
                    <a:pt x="552" y="202"/>
                  </a:lnTo>
                  <a:lnTo>
                    <a:pt x="555" y="236"/>
                  </a:lnTo>
                  <a:lnTo>
                    <a:pt x="565" y="269"/>
                  </a:lnTo>
                  <a:lnTo>
                    <a:pt x="579" y="299"/>
                  </a:lnTo>
                  <a:lnTo>
                    <a:pt x="598" y="326"/>
                  </a:lnTo>
                  <a:lnTo>
                    <a:pt x="620" y="350"/>
                  </a:lnTo>
                  <a:lnTo>
                    <a:pt x="648" y="369"/>
                  </a:lnTo>
                  <a:lnTo>
                    <a:pt x="678" y="383"/>
                  </a:lnTo>
                  <a:lnTo>
                    <a:pt x="711" y="392"/>
                  </a:lnTo>
                  <a:lnTo>
                    <a:pt x="745" y="395"/>
                  </a:lnTo>
                  <a:lnTo>
                    <a:pt x="1831" y="395"/>
                  </a:lnTo>
                  <a:lnTo>
                    <a:pt x="1865" y="392"/>
                  </a:lnTo>
                  <a:lnTo>
                    <a:pt x="1898" y="383"/>
                  </a:lnTo>
                  <a:lnTo>
                    <a:pt x="1928" y="369"/>
                  </a:lnTo>
                  <a:lnTo>
                    <a:pt x="1956" y="350"/>
                  </a:lnTo>
                  <a:lnTo>
                    <a:pt x="1978" y="326"/>
                  </a:lnTo>
                  <a:lnTo>
                    <a:pt x="1997" y="299"/>
                  </a:lnTo>
                  <a:lnTo>
                    <a:pt x="2011" y="269"/>
                  </a:lnTo>
                  <a:lnTo>
                    <a:pt x="2021" y="236"/>
                  </a:lnTo>
                  <a:lnTo>
                    <a:pt x="2024" y="202"/>
                  </a:lnTo>
                  <a:lnTo>
                    <a:pt x="2024" y="0"/>
                  </a:lnTo>
                  <a:lnTo>
                    <a:pt x="2576" y="0"/>
                  </a:lnTo>
                  <a:lnTo>
                    <a:pt x="2576" y="2825"/>
                  </a:lnTo>
                  <a:lnTo>
                    <a:pt x="2573" y="2866"/>
                  </a:lnTo>
                  <a:lnTo>
                    <a:pt x="2563" y="2906"/>
                  </a:lnTo>
                  <a:lnTo>
                    <a:pt x="2547" y="2942"/>
                  </a:lnTo>
                  <a:lnTo>
                    <a:pt x="2527" y="2977"/>
                  </a:lnTo>
                  <a:lnTo>
                    <a:pt x="2501" y="3007"/>
                  </a:lnTo>
                  <a:lnTo>
                    <a:pt x="2471" y="3032"/>
                  </a:lnTo>
                  <a:lnTo>
                    <a:pt x="2436" y="3053"/>
                  </a:lnTo>
                  <a:lnTo>
                    <a:pt x="2400" y="3069"/>
                  </a:lnTo>
                  <a:lnTo>
                    <a:pt x="2360" y="3078"/>
                  </a:lnTo>
                  <a:lnTo>
                    <a:pt x="2318" y="3082"/>
                  </a:lnTo>
                  <a:lnTo>
                    <a:pt x="258" y="3082"/>
                  </a:lnTo>
                  <a:lnTo>
                    <a:pt x="216" y="3078"/>
                  </a:lnTo>
                  <a:lnTo>
                    <a:pt x="176" y="3069"/>
                  </a:lnTo>
                  <a:lnTo>
                    <a:pt x="140" y="3053"/>
                  </a:lnTo>
                  <a:lnTo>
                    <a:pt x="105" y="3032"/>
                  </a:lnTo>
                  <a:lnTo>
                    <a:pt x="75" y="3007"/>
                  </a:lnTo>
                  <a:lnTo>
                    <a:pt x="49" y="2977"/>
                  </a:lnTo>
                  <a:lnTo>
                    <a:pt x="29" y="2942"/>
                  </a:lnTo>
                  <a:lnTo>
                    <a:pt x="13" y="2906"/>
                  </a:lnTo>
                  <a:lnTo>
                    <a:pt x="3" y="2866"/>
                  </a:lnTo>
                  <a:lnTo>
                    <a:pt x="0" y="282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7" name="Rectangle 259">
              <a:extLst>
                <a:ext uri="{FF2B5EF4-FFF2-40B4-BE49-F238E27FC236}">
                  <a16:creationId xmlns:a16="http://schemas.microsoft.com/office/drawing/2014/main" id="{ED28268D-E575-41AE-86E4-4DA2FA86909A}"/>
                </a:ext>
              </a:extLst>
            </p:cNvPr>
            <p:cNvSpPr>
              <a:spLocks noChangeArrowheads="1"/>
            </p:cNvSpPr>
            <p:nvPr/>
          </p:nvSpPr>
          <p:spPr bwMode="auto">
            <a:xfrm>
              <a:off x="6424613" y="4244975"/>
              <a:ext cx="977900" cy="20478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69" name="Rectangle 260">
              <a:extLst>
                <a:ext uri="{FF2B5EF4-FFF2-40B4-BE49-F238E27FC236}">
                  <a16:creationId xmlns:a16="http://schemas.microsoft.com/office/drawing/2014/main" id="{FA52CD22-4FF6-47DD-ABDC-3D5AB9BD103E}"/>
                </a:ext>
              </a:extLst>
            </p:cNvPr>
            <p:cNvSpPr>
              <a:spLocks noChangeArrowheads="1"/>
            </p:cNvSpPr>
            <p:nvPr/>
          </p:nvSpPr>
          <p:spPr bwMode="auto">
            <a:xfrm>
              <a:off x="6429376" y="4659313"/>
              <a:ext cx="976313"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70" name="Rectangle 261">
              <a:extLst>
                <a:ext uri="{FF2B5EF4-FFF2-40B4-BE49-F238E27FC236}">
                  <a16:creationId xmlns:a16="http://schemas.microsoft.com/office/drawing/2014/main" id="{3A72525B-FBD6-4835-9781-551C2276C8DE}"/>
                </a:ext>
              </a:extLst>
            </p:cNvPr>
            <p:cNvSpPr>
              <a:spLocks noChangeArrowheads="1"/>
            </p:cNvSpPr>
            <p:nvPr/>
          </p:nvSpPr>
          <p:spPr bwMode="auto">
            <a:xfrm>
              <a:off x="6434138" y="5072063"/>
              <a:ext cx="395288"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71" name="Группа 606">
            <a:extLst>
              <a:ext uri="{FF2B5EF4-FFF2-40B4-BE49-F238E27FC236}">
                <a16:creationId xmlns:a16="http://schemas.microsoft.com/office/drawing/2014/main" id="{6F940E72-1E16-4681-BDFE-9EE2D6DF9C3A}"/>
              </a:ext>
            </a:extLst>
          </p:cNvPr>
          <p:cNvGrpSpPr>
            <a:grpSpLocks noChangeAspect="1"/>
          </p:cNvGrpSpPr>
          <p:nvPr/>
        </p:nvGrpSpPr>
        <p:grpSpPr>
          <a:xfrm>
            <a:off x="1973072" y="5951409"/>
            <a:ext cx="384878" cy="393192"/>
            <a:chOff x="10360007" y="2653430"/>
            <a:chExt cx="3306763" cy="3378200"/>
          </a:xfrm>
          <a:solidFill>
            <a:srgbClr val="34738D"/>
          </a:solidFill>
          <a:effectLst/>
        </p:grpSpPr>
        <p:sp>
          <p:nvSpPr>
            <p:cNvPr id="72" name="Freeform 530">
              <a:extLst>
                <a:ext uri="{FF2B5EF4-FFF2-40B4-BE49-F238E27FC236}">
                  <a16:creationId xmlns:a16="http://schemas.microsoft.com/office/drawing/2014/main" id="{0FB874C9-7E10-4EBE-952D-C9531CB74715}"/>
                </a:ext>
              </a:extLst>
            </p:cNvPr>
            <p:cNvSpPr>
              <a:spLocks/>
            </p:cNvSpPr>
            <p:nvPr/>
          </p:nvSpPr>
          <p:spPr bwMode="auto">
            <a:xfrm>
              <a:off x="12549169" y="3485280"/>
              <a:ext cx="468313" cy="957263"/>
            </a:xfrm>
            <a:custGeom>
              <a:avLst/>
              <a:gdLst>
                <a:gd name="T0" fmla="*/ 339 w 590"/>
                <a:gd name="T1" fmla="*/ 4 h 1206"/>
                <a:gd name="T2" fmla="*/ 369 w 590"/>
                <a:gd name="T3" fmla="*/ 47 h 1206"/>
                <a:gd name="T4" fmla="*/ 370 w 590"/>
                <a:gd name="T5" fmla="*/ 139 h 1206"/>
                <a:gd name="T6" fmla="*/ 375 w 590"/>
                <a:gd name="T7" fmla="*/ 142 h 1206"/>
                <a:gd name="T8" fmla="*/ 390 w 590"/>
                <a:gd name="T9" fmla="*/ 144 h 1206"/>
                <a:gd name="T10" fmla="*/ 446 w 590"/>
                <a:gd name="T11" fmla="*/ 156 h 1206"/>
                <a:gd name="T12" fmla="*/ 513 w 590"/>
                <a:gd name="T13" fmla="*/ 176 h 1206"/>
                <a:gd name="T14" fmla="*/ 551 w 590"/>
                <a:gd name="T15" fmla="*/ 202 h 1206"/>
                <a:gd name="T16" fmla="*/ 529 w 590"/>
                <a:gd name="T17" fmla="*/ 290 h 1206"/>
                <a:gd name="T18" fmla="*/ 500 w 590"/>
                <a:gd name="T19" fmla="*/ 317 h 1206"/>
                <a:gd name="T20" fmla="*/ 465 w 590"/>
                <a:gd name="T21" fmla="*/ 313 h 1206"/>
                <a:gd name="T22" fmla="*/ 439 w 590"/>
                <a:gd name="T23" fmla="*/ 303 h 1206"/>
                <a:gd name="T24" fmla="*/ 373 w 590"/>
                <a:gd name="T25" fmla="*/ 285 h 1206"/>
                <a:gd name="T26" fmla="*/ 283 w 590"/>
                <a:gd name="T27" fmla="*/ 281 h 1206"/>
                <a:gd name="T28" fmla="*/ 219 w 590"/>
                <a:gd name="T29" fmla="*/ 305 h 1206"/>
                <a:gd name="T30" fmla="*/ 188 w 590"/>
                <a:gd name="T31" fmla="*/ 347 h 1206"/>
                <a:gd name="T32" fmla="*/ 184 w 590"/>
                <a:gd name="T33" fmla="*/ 395 h 1206"/>
                <a:gd name="T34" fmla="*/ 210 w 590"/>
                <a:gd name="T35" fmla="*/ 440 h 1206"/>
                <a:gd name="T36" fmla="*/ 277 w 590"/>
                <a:gd name="T37" fmla="*/ 485 h 1206"/>
                <a:gd name="T38" fmla="*/ 401 w 590"/>
                <a:gd name="T39" fmla="*/ 539 h 1206"/>
                <a:gd name="T40" fmla="*/ 520 w 590"/>
                <a:gd name="T41" fmla="*/ 617 h 1206"/>
                <a:gd name="T42" fmla="*/ 579 w 590"/>
                <a:gd name="T43" fmla="*/ 716 h 1206"/>
                <a:gd name="T44" fmla="*/ 587 w 590"/>
                <a:gd name="T45" fmla="*/ 838 h 1206"/>
                <a:gd name="T46" fmla="*/ 543 w 590"/>
                <a:gd name="T47" fmla="*/ 945 h 1206"/>
                <a:gd name="T48" fmla="*/ 451 w 590"/>
                <a:gd name="T49" fmla="*/ 1023 h 1206"/>
                <a:gd name="T50" fmla="*/ 366 w 590"/>
                <a:gd name="T51" fmla="*/ 1054 h 1206"/>
                <a:gd name="T52" fmla="*/ 361 w 590"/>
                <a:gd name="T53" fmla="*/ 1058 h 1206"/>
                <a:gd name="T54" fmla="*/ 360 w 590"/>
                <a:gd name="T55" fmla="*/ 1160 h 1206"/>
                <a:gd name="T56" fmla="*/ 330 w 590"/>
                <a:gd name="T57" fmla="*/ 1204 h 1206"/>
                <a:gd name="T58" fmla="*/ 249 w 590"/>
                <a:gd name="T59" fmla="*/ 1204 h 1206"/>
                <a:gd name="T60" fmla="*/ 219 w 590"/>
                <a:gd name="T61" fmla="*/ 1160 h 1206"/>
                <a:gd name="T62" fmla="*/ 217 w 590"/>
                <a:gd name="T63" fmla="*/ 1064 h 1206"/>
                <a:gd name="T64" fmla="*/ 212 w 590"/>
                <a:gd name="T65" fmla="*/ 1060 h 1206"/>
                <a:gd name="T66" fmla="*/ 192 w 590"/>
                <a:gd name="T67" fmla="*/ 1056 h 1206"/>
                <a:gd name="T68" fmla="*/ 124 w 590"/>
                <a:gd name="T69" fmla="*/ 1041 h 1206"/>
                <a:gd name="T70" fmla="*/ 44 w 590"/>
                <a:gd name="T71" fmla="*/ 1017 h 1206"/>
                <a:gd name="T72" fmla="*/ 2 w 590"/>
                <a:gd name="T73" fmla="*/ 988 h 1206"/>
                <a:gd name="T74" fmla="*/ 24 w 590"/>
                <a:gd name="T75" fmla="*/ 897 h 1206"/>
                <a:gd name="T76" fmla="*/ 53 w 590"/>
                <a:gd name="T77" fmla="*/ 870 h 1206"/>
                <a:gd name="T78" fmla="*/ 80 w 590"/>
                <a:gd name="T79" fmla="*/ 870 h 1206"/>
                <a:gd name="T80" fmla="*/ 100 w 590"/>
                <a:gd name="T81" fmla="*/ 878 h 1206"/>
                <a:gd name="T82" fmla="*/ 149 w 590"/>
                <a:gd name="T83" fmla="*/ 897 h 1206"/>
                <a:gd name="T84" fmla="*/ 218 w 590"/>
                <a:gd name="T85" fmla="*/ 916 h 1206"/>
                <a:gd name="T86" fmla="*/ 301 w 590"/>
                <a:gd name="T87" fmla="*/ 918 h 1206"/>
                <a:gd name="T88" fmla="*/ 383 w 590"/>
                <a:gd name="T89" fmla="*/ 879 h 1206"/>
                <a:gd name="T90" fmla="*/ 414 w 590"/>
                <a:gd name="T91" fmla="*/ 806 h 1206"/>
                <a:gd name="T92" fmla="*/ 390 w 590"/>
                <a:gd name="T93" fmla="*/ 736 h 1206"/>
                <a:gd name="T94" fmla="*/ 306 w 590"/>
                <a:gd name="T95" fmla="*/ 678 h 1206"/>
                <a:gd name="T96" fmla="*/ 195 w 590"/>
                <a:gd name="T97" fmla="*/ 631 h 1206"/>
                <a:gd name="T98" fmla="*/ 101 w 590"/>
                <a:gd name="T99" fmla="*/ 575 h 1206"/>
                <a:gd name="T100" fmla="*/ 33 w 590"/>
                <a:gd name="T101" fmla="*/ 499 h 1206"/>
                <a:gd name="T102" fmla="*/ 9 w 590"/>
                <a:gd name="T103" fmla="*/ 394 h 1206"/>
                <a:gd name="T104" fmla="*/ 35 w 590"/>
                <a:gd name="T105" fmla="*/ 285 h 1206"/>
                <a:gd name="T106" fmla="*/ 108 w 590"/>
                <a:gd name="T107" fmla="*/ 200 h 1206"/>
                <a:gd name="T108" fmla="*/ 219 w 590"/>
                <a:gd name="T109" fmla="*/ 150 h 1206"/>
                <a:gd name="T110" fmla="*/ 226 w 590"/>
                <a:gd name="T111" fmla="*/ 146 h 1206"/>
                <a:gd name="T112" fmla="*/ 230 w 590"/>
                <a:gd name="T113" fmla="*/ 138 h 1206"/>
                <a:gd name="T114" fmla="*/ 244 w 590"/>
                <a:gd name="T115" fmla="*/ 15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90" h="1206">
                  <a:moveTo>
                    <a:pt x="278" y="0"/>
                  </a:moveTo>
                  <a:lnTo>
                    <a:pt x="319" y="0"/>
                  </a:lnTo>
                  <a:lnTo>
                    <a:pt x="339" y="4"/>
                  </a:lnTo>
                  <a:lnTo>
                    <a:pt x="355" y="15"/>
                  </a:lnTo>
                  <a:lnTo>
                    <a:pt x="365" y="29"/>
                  </a:lnTo>
                  <a:lnTo>
                    <a:pt x="369" y="47"/>
                  </a:lnTo>
                  <a:lnTo>
                    <a:pt x="369" y="134"/>
                  </a:lnTo>
                  <a:lnTo>
                    <a:pt x="369" y="137"/>
                  </a:lnTo>
                  <a:lnTo>
                    <a:pt x="370" y="139"/>
                  </a:lnTo>
                  <a:lnTo>
                    <a:pt x="371" y="141"/>
                  </a:lnTo>
                  <a:lnTo>
                    <a:pt x="374" y="142"/>
                  </a:lnTo>
                  <a:lnTo>
                    <a:pt x="375" y="142"/>
                  </a:lnTo>
                  <a:lnTo>
                    <a:pt x="377" y="142"/>
                  </a:lnTo>
                  <a:lnTo>
                    <a:pt x="381" y="143"/>
                  </a:lnTo>
                  <a:lnTo>
                    <a:pt x="390" y="144"/>
                  </a:lnTo>
                  <a:lnTo>
                    <a:pt x="405" y="148"/>
                  </a:lnTo>
                  <a:lnTo>
                    <a:pt x="425" y="152"/>
                  </a:lnTo>
                  <a:lnTo>
                    <a:pt x="446" y="156"/>
                  </a:lnTo>
                  <a:lnTo>
                    <a:pt x="469" y="163"/>
                  </a:lnTo>
                  <a:lnTo>
                    <a:pt x="491" y="169"/>
                  </a:lnTo>
                  <a:lnTo>
                    <a:pt x="513" y="176"/>
                  </a:lnTo>
                  <a:lnTo>
                    <a:pt x="531" y="183"/>
                  </a:lnTo>
                  <a:lnTo>
                    <a:pt x="543" y="190"/>
                  </a:lnTo>
                  <a:lnTo>
                    <a:pt x="551" y="202"/>
                  </a:lnTo>
                  <a:lnTo>
                    <a:pt x="555" y="215"/>
                  </a:lnTo>
                  <a:lnTo>
                    <a:pt x="552" y="230"/>
                  </a:lnTo>
                  <a:lnTo>
                    <a:pt x="529" y="290"/>
                  </a:lnTo>
                  <a:lnTo>
                    <a:pt x="522" y="301"/>
                  </a:lnTo>
                  <a:lnTo>
                    <a:pt x="512" y="311"/>
                  </a:lnTo>
                  <a:lnTo>
                    <a:pt x="500" y="317"/>
                  </a:lnTo>
                  <a:lnTo>
                    <a:pt x="487" y="318"/>
                  </a:lnTo>
                  <a:lnTo>
                    <a:pt x="475" y="317"/>
                  </a:lnTo>
                  <a:lnTo>
                    <a:pt x="465" y="313"/>
                  </a:lnTo>
                  <a:lnTo>
                    <a:pt x="461" y="312"/>
                  </a:lnTo>
                  <a:lnTo>
                    <a:pt x="452" y="308"/>
                  </a:lnTo>
                  <a:lnTo>
                    <a:pt x="439" y="303"/>
                  </a:lnTo>
                  <a:lnTo>
                    <a:pt x="421" y="296"/>
                  </a:lnTo>
                  <a:lnTo>
                    <a:pt x="399" y="290"/>
                  </a:lnTo>
                  <a:lnTo>
                    <a:pt x="373" y="285"/>
                  </a:lnTo>
                  <a:lnTo>
                    <a:pt x="344" y="281"/>
                  </a:lnTo>
                  <a:lnTo>
                    <a:pt x="313" y="279"/>
                  </a:lnTo>
                  <a:lnTo>
                    <a:pt x="283" y="281"/>
                  </a:lnTo>
                  <a:lnTo>
                    <a:pt x="258" y="286"/>
                  </a:lnTo>
                  <a:lnTo>
                    <a:pt x="236" y="295"/>
                  </a:lnTo>
                  <a:lnTo>
                    <a:pt x="219" y="305"/>
                  </a:lnTo>
                  <a:lnTo>
                    <a:pt x="206" y="318"/>
                  </a:lnTo>
                  <a:lnTo>
                    <a:pt x="196" y="331"/>
                  </a:lnTo>
                  <a:lnTo>
                    <a:pt x="188" y="347"/>
                  </a:lnTo>
                  <a:lnTo>
                    <a:pt x="184" y="361"/>
                  </a:lnTo>
                  <a:lnTo>
                    <a:pt x="183" y="377"/>
                  </a:lnTo>
                  <a:lnTo>
                    <a:pt x="184" y="395"/>
                  </a:lnTo>
                  <a:lnTo>
                    <a:pt x="189" y="412"/>
                  </a:lnTo>
                  <a:lnTo>
                    <a:pt x="197" y="426"/>
                  </a:lnTo>
                  <a:lnTo>
                    <a:pt x="210" y="440"/>
                  </a:lnTo>
                  <a:lnTo>
                    <a:pt x="227" y="455"/>
                  </a:lnTo>
                  <a:lnTo>
                    <a:pt x="249" y="469"/>
                  </a:lnTo>
                  <a:lnTo>
                    <a:pt x="277" y="485"/>
                  </a:lnTo>
                  <a:lnTo>
                    <a:pt x="309" y="499"/>
                  </a:lnTo>
                  <a:lnTo>
                    <a:pt x="349" y="516"/>
                  </a:lnTo>
                  <a:lnTo>
                    <a:pt x="401" y="539"/>
                  </a:lnTo>
                  <a:lnTo>
                    <a:pt x="448" y="564"/>
                  </a:lnTo>
                  <a:lnTo>
                    <a:pt x="487" y="590"/>
                  </a:lnTo>
                  <a:lnTo>
                    <a:pt x="520" y="617"/>
                  </a:lnTo>
                  <a:lnTo>
                    <a:pt x="546" y="648"/>
                  </a:lnTo>
                  <a:lnTo>
                    <a:pt x="565" y="681"/>
                  </a:lnTo>
                  <a:lnTo>
                    <a:pt x="579" y="716"/>
                  </a:lnTo>
                  <a:lnTo>
                    <a:pt x="587" y="755"/>
                  </a:lnTo>
                  <a:lnTo>
                    <a:pt x="590" y="796"/>
                  </a:lnTo>
                  <a:lnTo>
                    <a:pt x="587" y="838"/>
                  </a:lnTo>
                  <a:lnTo>
                    <a:pt x="578" y="877"/>
                  </a:lnTo>
                  <a:lnTo>
                    <a:pt x="562" y="913"/>
                  </a:lnTo>
                  <a:lnTo>
                    <a:pt x="543" y="945"/>
                  </a:lnTo>
                  <a:lnTo>
                    <a:pt x="517" y="975"/>
                  </a:lnTo>
                  <a:lnTo>
                    <a:pt x="487" y="1001"/>
                  </a:lnTo>
                  <a:lnTo>
                    <a:pt x="451" y="1023"/>
                  </a:lnTo>
                  <a:lnTo>
                    <a:pt x="412" y="1041"/>
                  </a:lnTo>
                  <a:lnTo>
                    <a:pt x="368" y="1054"/>
                  </a:lnTo>
                  <a:lnTo>
                    <a:pt x="366" y="1054"/>
                  </a:lnTo>
                  <a:lnTo>
                    <a:pt x="365" y="1054"/>
                  </a:lnTo>
                  <a:lnTo>
                    <a:pt x="364" y="1056"/>
                  </a:lnTo>
                  <a:lnTo>
                    <a:pt x="361" y="1058"/>
                  </a:lnTo>
                  <a:lnTo>
                    <a:pt x="360" y="1061"/>
                  </a:lnTo>
                  <a:lnTo>
                    <a:pt x="360" y="1065"/>
                  </a:lnTo>
                  <a:lnTo>
                    <a:pt x="360" y="1160"/>
                  </a:lnTo>
                  <a:lnTo>
                    <a:pt x="356" y="1178"/>
                  </a:lnTo>
                  <a:lnTo>
                    <a:pt x="345" y="1193"/>
                  </a:lnTo>
                  <a:lnTo>
                    <a:pt x="330" y="1204"/>
                  </a:lnTo>
                  <a:lnTo>
                    <a:pt x="310" y="1206"/>
                  </a:lnTo>
                  <a:lnTo>
                    <a:pt x="267" y="1206"/>
                  </a:lnTo>
                  <a:lnTo>
                    <a:pt x="249" y="1204"/>
                  </a:lnTo>
                  <a:lnTo>
                    <a:pt x="234" y="1193"/>
                  </a:lnTo>
                  <a:lnTo>
                    <a:pt x="223" y="1178"/>
                  </a:lnTo>
                  <a:lnTo>
                    <a:pt x="219" y="1160"/>
                  </a:lnTo>
                  <a:lnTo>
                    <a:pt x="219" y="1069"/>
                  </a:lnTo>
                  <a:lnTo>
                    <a:pt x="218" y="1066"/>
                  </a:lnTo>
                  <a:lnTo>
                    <a:pt x="217" y="1064"/>
                  </a:lnTo>
                  <a:lnTo>
                    <a:pt x="215" y="1062"/>
                  </a:lnTo>
                  <a:lnTo>
                    <a:pt x="213" y="1061"/>
                  </a:lnTo>
                  <a:lnTo>
                    <a:pt x="212" y="1060"/>
                  </a:lnTo>
                  <a:lnTo>
                    <a:pt x="210" y="1060"/>
                  </a:lnTo>
                  <a:lnTo>
                    <a:pt x="205" y="1058"/>
                  </a:lnTo>
                  <a:lnTo>
                    <a:pt x="192" y="1056"/>
                  </a:lnTo>
                  <a:lnTo>
                    <a:pt x="173" y="1053"/>
                  </a:lnTo>
                  <a:lnTo>
                    <a:pt x="150" y="1048"/>
                  </a:lnTo>
                  <a:lnTo>
                    <a:pt x="124" y="1041"/>
                  </a:lnTo>
                  <a:lnTo>
                    <a:pt x="97" y="1035"/>
                  </a:lnTo>
                  <a:lnTo>
                    <a:pt x="70" y="1027"/>
                  </a:lnTo>
                  <a:lnTo>
                    <a:pt x="44" y="1017"/>
                  </a:lnTo>
                  <a:lnTo>
                    <a:pt x="22" y="1008"/>
                  </a:lnTo>
                  <a:lnTo>
                    <a:pt x="11" y="999"/>
                  </a:lnTo>
                  <a:lnTo>
                    <a:pt x="2" y="988"/>
                  </a:lnTo>
                  <a:lnTo>
                    <a:pt x="0" y="974"/>
                  </a:lnTo>
                  <a:lnTo>
                    <a:pt x="2" y="958"/>
                  </a:lnTo>
                  <a:lnTo>
                    <a:pt x="24" y="897"/>
                  </a:lnTo>
                  <a:lnTo>
                    <a:pt x="31" y="886"/>
                  </a:lnTo>
                  <a:lnTo>
                    <a:pt x="41" y="877"/>
                  </a:lnTo>
                  <a:lnTo>
                    <a:pt x="53" y="870"/>
                  </a:lnTo>
                  <a:lnTo>
                    <a:pt x="67" y="868"/>
                  </a:lnTo>
                  <a:lnTo>
                    <a:pt x="74" y="869"/>
                  </a:lnTo>
                  <a:lnTo>
                    <a:pt x="80" y="870"/>
                  </a:lnTo>
                  <a:lnTo>
                    <a:pt x="88" y="873"/>
                  </a:lnTo>
                  <a:lnTo>
                    <a:pt x="91" y="874"/>
                  </a:lnTo>
                  <a:lnTo>
                    <a:pt x="100" y="878"/>
                  </a:lnTo>
                  <a:lnTo>
                    <a:pt x="113" y="883"/>
                  </a:lnTo>
                  <a:lnTo>
                    <a:pt x="128" y="890"/>
                  </a:lnTo>
                  <a:lnTo>
                    <a:pt x="149" y="897"/>
                  </a:lnTo>
                  <a:lnTo>
                    <a:pt x="170" y="904"/>
                  </a:lnTo>
                  <a:lnTo>
                    <a:pt x="193" y="910"/>
                  </a:lnTo>
                  <a:lnTo>
                    <a:pt x="218" y="916"/>
                  </a:lnTo>
                  <a:lnTo>
                    <a:pt x="241" y="919"/>
                  </a:lnTo>
                  <a:lnTo>
                    <a:pt x="265" y="921"/>
                  </a:lnTo>
                  <a:lnTo>
                    <a:pt x="301" y="918"/>
                  </a:lnTo>
                  <a:lnTo>
                    <a:pt x="334" y="910"/>
                  </a:lnTo>
                  <a:lnTo>
                    <a:pt x="361" y="897"/>
                  </a:lnTo>
                  <a:lnTo>
                    <a:pt x="383" y="879"/>
                  </a:lnTo>
                  <a:lnTo>
                    <a:pt x="400" y="858"/>
                  </a:lnTo>
                  <a:lnTo>
                    <a:pt x="410" y="834"/>
                  </a:lnTo>
                  <a:lnTo>
                    <a:pt x="414" y="806"/>
                  </a:lnTo>
                  <a:lnTo>
                    <a:pt x="412" y="781"/>
                  </a:lnTo>
                  <a:lnTo>
                    <a:pt x="404" y="757"/>
                  </a:lnTo>
                  <a:lnTo>
                    <a:pt x="390" y="736"/>
                  </a:lnTo>
                  <a:lnTo>
                    <a:pt x="369" y="716"/>
                  </a:lnTo>
                  <a:lnTo>
                    <a:pt x="342" y="696"/>
                  </a:lnTo>
                  <a:lnTo>
                    <a:pt x="306" y="678"/>
                  </a:lnTo>
                  <a:lnTo>
                    <a:pt x="265" y="660"/>
                  </a:lnTo>
                  <a:lnTo>
                    <a:pt x="228" y="646"/>
                  </a:lnTo>
                  <a:lnTo>
                    <a:pt x="195" y="631"/>
                  </a:lnTo>
                  <a:lnTo>
                    <a:pt x="161" y="614"/>
                  </a:lnTo>
                  <a:lnTo>
                    <a:pt x="130" y="595"/>
                  </a:lnTo>
                  <a:lnTo>
                    <a:pt x="101" y="575"/>
                  </a:lnTo>
                  <a:lnTo>
                    <a:pt x="75" y="552"/>
                  </a:lnTo>
                  <a:lnTo>
                    <a:pt x="52" y="527"/>
                  </a:lnTo>
                  <a:lnTo>
                    <a:pt x="33" y="499"/>
                  </a:lnTo>
                  <a:lnTo>
                    <a:pt x="21" y="468"/>
                  </a:lnTo>
                  <a:lnTo>
                    <a:pt x="11" y="433"/>
                  </a:lnTo>
                  <a:lnTo>
                    <a:pt x="9" y="394"/>
                  </a:lnTo>
                  <a:lnTo>
                    <a:pt x="11" y="355"/>
                  </a:lnTo>
                  <a:lnTo>
                    <a:pt x="21" y="318"/>
                  </a:lnTo>
                  <a:lnTo>
                    <a:pt x="35" y="285"/>
                  </a:lnTo>
                  <a:lnTo>
                    <a:pt x="54" y="252"/>
                  </a:lnTo>
                  <a:lnTo>
                    <a:pt x="78" y="225"/>
                  </a:lnTo>
                  <a:lnTo>
                    <a:pt x="108" y="200"/>
                  </a:lnTo>
                  <a:lnTo>
                    <a:pt x="140" y="178"/>
                  </a:lnTo>
                  <a:lnTo>
                    <a:pt x="178" y="161"/>
                  </a:lnTo>
                  <a:lnTo>
                    <a:pt x="219" y="150"/>
                  </a:lnTo>
                  <a:lnTo>
                    <a:pt x="221" y="148"/>
                  </a:lnTo>
                  <a:lnTo>
                    <a:pt x="223" y="147"/>
                  </a:lnTo>
                  <a:lnTo>
                    <a:pt x="226" y="146"/>
                  </a:lnTo>
                  <a:lnTo>
                    <a:pt x="227" y="144"/>
                  </a:lnTo>
                  <a:lnTo>
                    <a:pt x="228" y="142"/>
                  </a:lnTo>
                  <a:lnTo>
                    <a:pt x="230" y="138"/>
                  </a:lnTo>
                  <a:lnTo>
                    <a:pt x="230" y="47"/>
                  </a:lnTo>
                  <a:lnTo>
                    <a:pt x="234" y="29"/>
                  </a:lnTo>
                  <a:lnTo>
                    <a:pt x="244" y="15"/>
                  </a:lnTo>
                  <a:lnTo>
                    <a:pt x="258" y="4"/>
                  </a:lnTo>
                  <a:lnTo>
                    <a:pt x="2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3" name="Freeform 531">
              <a:extLst>
                <a:ext uri="{FF2B5EF4-FFF2-40B4-BE49-F238E27FC236}">
                  <a16:creationId xmlns:a16="http://schemas.microsoft.com/office/drawing/2014/main" id="{3172F7D2-A1A0-4EF4-94F2-9F04BA25CA1A}"/>
                </a:ext>
              </a:extLst>
            </p:cNvPr>
            <p:cNvSpPr>
              <a:spLocks noEditPoints="1"/>
            </p:cNvSpPr>
            <p:nvPr/>
          </p:nvSpPr>
          <p:spPr bwMode="auto">
            <a:xfrm>
              <a:off x="11903057" y="3232868"/>
              <a:ext cx="1763713" cy="1758950"/>
            </a:xfrm>
            <a:custGeom>
              <a:avLst/>
              <a:gdLst>
                <a:gd name="T0" fmla="*/ 275 w 2222"/>
                <a:gd name="T1" fmla="*/ 244 h 2216"/>
                <a:gd name="T2" fmla="*/ 226 w 2222"/>
                <a:gd name="T3" fmla="*/ 273 h 2216"/>
                <a:gd name="T4" fmla="*/ 196 w 2222"/>
                <a:gd name="T5" fmla="*/ 323 h 2216"/>
                <a:gd name="T6" fmla="*/ 192 w 2222"/>
                <a:gd name="T7" fmla="*/ 1483 h 2216"/>
                <a:gd name="T8" fmla="*/ 208 w 2222"/>
                <a:gd name="T9" fmla="*/ 1541 h 2216"/>
                <a:gd name="T10" fmla="*/ 248 w 2222"/>
                <a:gd name="T11" fmla="*/ 1581 h 2216"/>
                <a:gd name="T12" fmla="*/ 305 w 2222"/>
                <a:gd name="T13" fmla="*/ 1596 h 2216"/>
                <a:gd name="T14" fmla="*/ 559 w 2222"/>
                <a:gd name="T15" fmla="*/ 1599 h 2216"/>
                <a:gd name="T16" fmla="*/ 605 w 2222"/>
                <a:gd name="T17" fmla="*/ 1622 h 2216"/>
                <a:gd name="T18" fmla="*/ 643 w 2222"/>
                <a:gd name="T19" fmla="*/ 1663 h 2216"/>
                <a:gd name="T20" fmla="*/ 670 w 2222"/>
                <a:gd name="T21" fmla="*/ 1714 h 2216"/>
                <a:gd name="T22" fmla="*/ 685 w 2222"/>
                <a:gd name="T23" fmla="*/ 1769 h 2216"/>
                <a:gd name="T24" fmla="*/ 1029 w 2222"/>
                <a:gd name="T25" fmla="*/ 1666 h 2216"/>
                <a:gd name="T26" fmla="*/ 1084 w 2222"/>
                <a:gd name="T27" fmla="*/ 1629 h 2216"/>
                <a:gd name="T28" fmla="*/ 1149 w 2222"/>
                <a:gd name="T29" fmla="*/ 1600 h 2216"/>
                <a:gd name="T30" fmla="*/ 1918 w 2222"/>
                <a:gd name="T31" fmla="*/ 1596 h 2216"/>
                <a:gd name="T32" fmla="*/ 1974 w 2222"/>
                <a:gd name="T33" fmla="*/ 1581 h 2216"/>
                <a:gd name="T34" fmla="*/ 2014 w 2222"/>
                <a:gd name="T35" fmla="*/ 1541 h 2216"/>
                <a:gd name="T36" fmla="*/ 2030 w 2222"/>
                <a:gd name="T37" fmla="*/ 1483 h 2216"/>
                <a:gd name="T38" fmla="*/ 2026 w 2222"/>
                <a:gd name="T39" fmla="*/ 323 h 2216"/>
                <a:gd name="T40" fmla="*/ 1997 w 2222"/>
                <a:gd name="T41" fmla="*/ 273 h 2216"/>
                <a:gd name="T42" fmla="*/ 1948 w 2222"/>
                <a:gd name="T43" fmla="*/ 244 h 2216"/>
                <a:gd name="T44" fmla="*/ 305 w 2222"/>
                <a:gd name="T45" fmla="*/ 240 h 2216"/>
                <a:gd name="T46" fmla="*/ 2023 w 2222"/>
                <a:gd name="T47" fmla="*/ 0 h 2216"/>
                <a:gd name="T48" fmla="*/ 2101 w 2222"/>
                <a:gd name="T49" fmla="*/ 15 h 2216"/>
                <a:gd name="T50" fmla="*/ 2164 w 2222"/>
                <a:gd name="T51" fmla="*/ 58 h 2216"/>
                <a:gd name="T52" fmla="*/ 2207 w 2222"/>
                <a:gd name="T53" fmla="*/ 122 h 2216"/>
                <a:gd name="T54" fmla="*/ 2222 w 2222"/>
                <a:gd name="T55" fmla="*/ 198 h 2216"/>
                <a:gd name="T56" fmla="*/ 2222 w 2222"/>
                <a:gd name="T57" fmla="*/ 991 h 2216"/>
                <a:gd name="T58" fmla="*/ 2222 w 2222"/>
                <a:gd name="T59" fmla="*/ 1077 h 2216"/>
                <a:gd name="T60" fmla="*/ 2222 w 2222"/>
                <a:gd name="T61" fmla="*/ 1176 h 2216"/>
                <a:gd name="T62" fmla="*/ 2222 w 2222"/>
                <a:gd name="T63" fmla="*/ 1280 h 2216"/>
                <a:gd name="T64" fmla="*/ 2222 w 2222"/>
                <a:gd name="T65" fmla="*/ 1381 h 2216"/>
                <a:gd name="T66" fmla="*/ 2222 w 2222"/>
                <a:gd name="T67" fmla="*/ 1473 h 2216"/>
                <a:gd name="T68" fmla="*/ 2222 w 2222"/>
                <a:gd name="T69" fmla="*/ 1547 h 2216"/>
                <a:gd name="T70" fmla="*/ 2222 w 2222"/>
                <a:gd name="T71" fmla="*/ 1598 h 2216"/>
                <a:gd name="T72" fmla="*/ 2222 w 2222"/>
                <a:gd name="T73" fmla="*/ 1616 h 2216"/>
                <a:gd name="T74" fmla="*/ 2208 w 2222"/>
                <a:gd name="T75" fmla="*/ 1690 h 2216"/>
                <a:gd name="T76" fmla="*/ 2170 w 2222"/>
                <a:gd name="T77" fmla="*/ 1751 h 2216"/>
                <a:gd name="T78" fmla="*/ 2113 w 2222"/>
                <a:gd name="T79" fmla="*/ 1794 h 2216"/>
                <a:gd name="T80" fmla="*/ 2046 w 2222"/>
                <a:gd name="T81" fmla="*/ 1813 h 2216"/>
                <a:gd name="T82" fmla="*/ 1471 w 2222"/>
                <a:gd name="T83" fmla="*/ 1813 h 2216"/>
                <a:gd name="T84" fmla="*/ 1237 w 2222"/>
                <a:gd name="T85" fmla="*/ 1816 h 2216"/>
                <a:gd name="T86" fmla="*/ 1201 w 2222"/>
                <a:gd name="T87" fmla="*/ 1826 h 2216"/>
                <a:gd name="T88" fmla="*/ 1172 w 2222"/>
                <a:gd name="T89" fmla="*/ 1842 h 2216"/>
                <a:gd name="T90" fmla="*/ 737 w 2222"/>
                <a:gd name="T91" fmla="*/ 2192 h 2216"/>
                <a:gd name="T92" fmla="*/ 682 w 2222"/>
                <a:gd name="T93" fmla="*/ 2213 h 2216"/>
                <a:gd name="T94" fmla="*/ 622 w 2222"/>
                <a:gd name="T95" fmla="*/ 2212 h 2216"/>
                <a:gd name="T96" fmla="*/ 565 w 2222"/>
                <a:gd name="T97" fmla="*/ 2186 h 2216"/>
                <a:gd name="T98" fmla="*/ 524 w 2222"/>
                <a:gd name="T99" fmla="*/ 2138 h 2216"/>
                <a:gd name="T100" fmla="*/ 501 w 2222"/>
                <a:gd name="T101" fmla="*/ 2073 h 2216"/>
                <a:gd name="T102" fmla="*/ 199 w 2222"/>
                <a:gd name="T103" fmla="*/ 1813 h 2216"/>
                <a:gd name="T104" fmla="*/ 122 w 2222"/>
                <a:gd name="T105" fmla="*/ 1798 h 2216"/>
                <a:gd name="T106" fmla="*/ 58 w 2222"/>
                <a:gd name="T107" fmla="*/ 1756 h 2216"/>
                <a:gd name="T108" fmla="*/ 15 w 2222"/>
                <a:gd name="T109" fmla="*/ 1692 h 2216"/>
                <a:gd name="T110" fmla="*/ 0 w 2222"/>
                <a:gd name="T111" fmla="*/ 1616 h 2216"/>
                <a:gd name="T112" fmla="*/ 5 w 2222"/>
                <a:gd name="T113" fmla="*/ 158 h 2216"/>
                <a:gd name="T114" fmla="*/ 35 w 2222"/>
                <a:gd name="T115" fmla="*/ 88 h 2216"/>
                <a:gd name="T116" fmla="*/ 88 w 2222"/>
                <a:gd name="T117" fmla="*/ 35 h 2216"/>
                <a:gd name="T118" fmla="*/ 158 w 2222"/>
                <a:gd name="T119" fmla="*/ 5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22" h="2216">
                  <a:moveTo>
                    <a:pt x="305" y="240"/>
                  </a:moveTo>
                  <a:lnTo>
                    <a:pt x="275" y="244"/>
                  </a:lnTo>
                  <a:lnTo>
                    <a:pt x="248" y="255"/>
                  </a:lnTo>
                  <a:lnTo>
                    <a:pt x="226" y="273"/>
                  </a:lnTo>
                  <a:lnTo>
                    <a:pt x="208" y="296"/>
                  </a:lnTo>
                  <a:lnTo>
                    <a:pt x="196" y="323"/>
                  </a:lnTo>
                  <a:lnTo>
                    <a:pt x="192" y="353"/>
                  </a:lnTo>
                  <a:lnTo>
                    <a:pt x="192" y="1483"/>
                  </a:lnTo>
                  <a:lnTo>
                    <a:pt x="196" y="1513"/>
                  </a:lnTo>
                  <a:lnTo>
                    <a:pt x="208" y="1541"/>
                  </a:lnTo>
                  <a:lnTo>
                    <a:pt x="226" y="1564"/>
                  </a:lnTo>
                  <a:lnTo>
                    <a:pt x="248" y="1581"/>
                  </a:lnTo>
                  <a:lnTo>
                    <a:pt x="275" y="1592"/>
                  </a:lnTo>
                  <a:lnTo>
                    <a:pt x="305" y="1596"/>
                  </a:lnTo>
                  <a:lnTo>
                    <a:pt x="533" y="1596"/>
                  </a:lnTo>
                  <a:lnTo>
                    <a:pt x="559" y="1599"/>
                  </a:lnTo>
                  <a:lnTo>
                    <a:pt x="583" y="1608"/>
                  </a:lnTo>
                  <a:lnTo>
                    <a:pt x="605" y="1622"/>
                  </a:lnTo>
                  <a:lnTo>
                    <a:pt x="626" y="1642"/>
                  </a:lnTo>
                  <a:lnTo>
                    <a:pt x="643" y="1663"/>
                  </a:lnTo>
                  <a:lnTo>
                    <a:pt x="659" y="1687"/>
                  </a:lnTo>
                  <a:lnTo>
                    <a:pt x="670" y="1714"/>
                  </a:lnTo>
                  <a:lnTo>
                    <a:pt x="680" y="1742"/>
                  </a:lnTo>
                  <a:lnTo>
                    <a:pt x="685" y="1769"/>
                  </a:lnTo>
                  <a:lnTo>
                    <a:pt x="708" y="1927"/>
                  </a:lnTo>
                  <a:lnTo>
                    <a:pt x="1029" y="1666"/>
                  </a:lnTo>
                  <a:lnTo>
                    <a:pt x="1055" y="1647"/>
                  </a:lnTo>
                  <a:lnTo>
                    <a:pt x="1084" y="1629"/>
                  </a:lnTo>
                  <a:lnTo>
                    <a:pt x="1115" y="1612"/>
                  </a:lnTo>
                  <a:lnTo>
                    <a:pt x="1149" y="1600"/>
                  </a:lnTo>
                  <a:lnTo>
                    <a:pt x="1183" y="1596"/>
                  </a:lnTo>
                  <a:lnTo>
                    <a:pt x="1918" y="1596"/>
                  </a:lnTo>
                  <a:lnTo>
                    <a:pt x="1948" y="1592"/>
                  </a:lnTo>
                  <a:lnTo>
                    <a:pt x="1974" y="1581"/>
                  </a:lnTo>
                  <a:lnTo>
                    <a:pt x="1997" y="1564"/>
                  </a:lnTo>
                  <a:lnTo>
                    <a:pt x="2014" y="1541"/>
                  </a:lnTo>
                  <a:lnTo>
                    <a:pt x="2026" y="1513"/>
                  </a:lnTo>
                  <a:lnTo>
                    <a:pt x="2030" y="1483"/>
                  </a:lnTo>
                  <a:lnTo>
                    <a:pt x="2030" y="353"/>
                  </a:lnTo>
                  <a:lnTo>
                    <a:pt x="2026" y="323"/>
                  </a:lnTo>
                  <a:lnTo>
                    <a:pt x="2014" y="296"/>
                  </a:lnTo>
                  <a:lnTo>
                    <a:pt x="1997" y="273"/>
                  </a:lnTo>
                  <a:lnTo>
                    <a:pt x="1974" y="255"/>
                  </a:lnTo>
                  <a:lnTo>
                    <a:pt x="1948" y="244"/>
                  </a:lnTo>
                  <a:lnTo>
                    <a:pt x="1918" y="240"/>
                  </a:lnTo>
                  <a:lnTo>
                    <a:pt x="305" y="240"/>
                  </a:lnTo>
                  <a:close/>
                  <a:moveTo>
                    <a:pt x="199" y="0"/>
                  </a:moveTo>
                  <a:lnTo>
                    <a:pt x="2023" y="0"/>
                  </a:lnTo>
                  <a:lnTo>
                    <a:pt x="2064" y="5"/>
                  </a:lnTo>
                  <a:lnTo>
                    <a:pt x="2101" y="15"/>
                  </a:lnTo>
                  <a:lnTo>
                    <a:pt x="2135" y="35"/>
                  </a:lnTo>
                  <a:lnTo>
                    <a:pt x="2164" y="58"/>
                  </a:lnTo>
                  <a:lnTo>
                    <a:pt x="2189" y="88"/>
                  </a:lnTo>
                  <a:lnTo>
                    <a:pt x="2207" y="122"/>
                  </a:lnTo>
                  <a:lnTo>
                    <a:pt x="2218" y="158"/>
                  </a:lnTo>
                  <a:lnTo>
                    <a:pt x="2222" y="198"/>
                  </a:lnTo>
                  <a:lnTo>
                    <a:pt x="2222" y="955"/>
                  </a:lnTo>
                  <a:lnTo>
                    <a:pt x="2222" y="991"/>
                  </a:lnTo>
                  <a:lnTo>
                    <a:pt x="2222" y="1032"/>
                  </a:lnTo>
                  <a:lnTo>
                    <a:pt x="2222" y="1077"/>
                  </a:lnTo>
                  <a:lnTo>
                    <a:pt x="2222" y="1125"/>
                  </a:lnTo>
                  <a:lnTo>
                    <a:pt x="2222" y="1176"/>
                  </a:lnTo>
                  <a:lnTo>
                    <a:pt x="2222" y="1228"/>
                  </a:lnTo>
                  <a:lnTo>
                    <a:pt x="2222" y="1280"/>
                  </a:lnTo>
                  <a:lnTo>
                    <a:pt x="2222" y="1331"/>
                  </a:lnTo>
                  <a:lnTo>
                    <a:pt x="2222" y="1381"/>
                  </a:lnTo>
                  <a:lnTo>
                    <a:pt x="2222" y="1429"/>
                  </a:lnTo>
                  <a:lnTo>
                    <a:pt x="2222" y="1473"/>
                  </a:lnTo>
                  <a:lnTo>
                    <a:pt x="2222" y="1512"/>
                  </a:lnTo>
                  <a:lnTo>
                    <a:pt x="2222" y="1547"/>
                  </a:lnTo>
                  <a:lnTo>
                    <a:pt x="2222" y="1576"/>
                  </a:lnTo>
                  <a:lnTo>
                    <a:pt x="2222" y="1598"/>
                  </a:lnTo>
                  <a:lnTo>
                    <a:pt x="2222" y="1611"/>
                  </a:lnTo>
                  <a:lnTo>
                    <a:pt x="2222" y="1616"/>
                  </a:lnTo>
                  <a:lnTo>
                    <a:pt x="2218" y="1653"/>
                  </a:lnTo>
                  <a:lnTo>
                    <a:pt x="2208" y="1690"/>
                  </a:lnTo>
                  <a:lnTo>
                    <a:pt x="2191" y="1722"/>
                  </a:lnTo>
                  <a:lnTo>
                    <a:pt x="2170" y="1751"/>
                  </a:lnTo>
                  <a:lnTo>
                    <a:pt x="2143" y="1775"/>
                  </a:lnTo>
                  <a:lnTo>
                    <a:pt x="2113" y="1794"/>
                  </a:lnTo>
                  <a:lnTo>
                    <a:pt x="2081" y="1807"/>
                  </a:lnTo>
                  <a:lnTo>
                    <a:pt x="2046" y="1813"/>
                  </a:lnTo>
                  <a:lnTo>
                    <a:pt x="1471" y="1813"/>
                  </a:lnTo>
                  <a:lnTo>
                    <a:pt x="1471" y="1813"/>
                  </a:lnTo>
                  <a:lnTo>
                    <a:pt x="1251" y="1813"/>
                  </a:lnTo>
                  <a:lnTo>
                    <a:pt x="1237" y="1816"/>
                  </a:lnTo>
                  <a:lnTo>
                    <a:pt x="1219" y="1820"/>
                  </a:lnTo>
                  <a:lnTo>
                    <a:pt x="1201" y="1826"/>
                  </a:lnTo>
                  <a:lnTo>
                    <a:pt x="1184" y="1834"/>
                  </a:lnTo>
                  <a:lnTo>
                    <a:pt x="1172" y="1842"/>
                  </a:lnTo>
                  <a:lnTo>
                    <a:pt x="763" y="2174"/>
                  </a:lnTo>
                  <a:lnTo>
                    <a:pt x="737" y="2192"/>
                  </a:lnTo>
                  <a:lnTo>
                    <a:pt x="711" y="2205"/>
                  </a:lnTo>
                  <a:lnTo>
                    <a:pt x="682" y="2213"/>
                  </a:lnTo>
                  <a:lnTo>
                    <a:pt x="654" y="2216"/>
                  </a:lnTo>
                  <a:lnTo>
                    <a:pt x="622" y="2212"/>
                  </a:lnTo>
                  <a:lnTo>
                    <a:pt x="592" y="2203"/>
                  </a:lnTo>
                  <a:lnTo>
                    <a:pt x="565" y="2186"/>
                  </a:lnTo>
                  <a:lnTo>
                    <a:pt x="542" y="2165"/>
                  </a:lnTo>
                  <a:lnTo>
                    <a:pt x="524" y="2138"/>
                  </a:lnTo>
                  <a:lnTo>
                    <a:pt x="509" y="2108"/>
                  </a:lnTo>
                  <a:lnTo>
                    <a:pt x="501" y="2073"/>
                  </a:lnTo>
                  <a:lnTo>
                    <a:pt x="464" y="1813"/>
                  </a:lnTo>
                  <a:lnTo>
                    <a:pt x="199" y="1813"/>
                  </a:lnTo>
                  <a:lnTo>
                    <a:pt x="158" y="1809"/>
                  </a:lnTo>
                  <a:lnTo>
                    <a:pt x="122" y="1798"/>
                  </a:lnTo>
                  <a:lnTo>
                    <a:pt x="88" y="1779"/>
                  </a:lnTo>
                  <a:lnTo>
                    <a:pt x="58" y="1756"/>
                  </a:lnTo>
                  <a:lnTo>
                    <a:pt x="35" y="1726"/>
                  </a:lnTo>
                  <a:lnTo>
                    <a:pt x="15" y="1692"/>
                  </a:lnTo>
                  <a:lnTo>
                    <a:pt x="5" y="1655"/>
                  </a:lnTo>
                  <a:lnTo>
                    <a:pt x="0" y="1616"/>
                  </a:lnTo>
                  <a:lnTo>
                    <a:pt x="0" y="198"/>
                  </a:lnTo>
                  <a:lnTo>
                    <a:pt x="5" y="158"/>
                  </a:lnTo>
                  <a:lnTo>
                    <a:pt x="15" y="122"/>
                  </a:lnTo>
                  <a:lnTo>
                    <a:pt x="35" y="88"/>
                  </a:lnTo>
                  <a:lnTo>
                    <a:pt x="58" y="58"/>
                  </a:lnTo>
                  <a:lnTo>
                    <a:pt x="88" y="35"/>
                  </a:lnTo>
                  <a:lnTo>
                    <a:pt x="122" y="15"/>
                  </a:lnTo>
                  <a:lnTo>
                    <a:pt x="158" y="5"/>
                  </a:lnTo>
                  <a:lnTo>
                    <a:pt x="19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76" name="Freeform 532">
              <a:extLst>
                <a:ext uri="{FF2B5EF4-FFF2-40B4-BE49-F238E27FC236}">
                  <a16:creationId xmlns:a16="http://schemas.microsoft.com/office/drawing/2014/main" id="{51F05FD4-0881-4547-BFB4-C44BA6FCC9C0}"/>
                </a:ext>
              </a:extLst>
            </p:cNvPr>
            <p:cNvSpPr>
              <a:spLocks noEditPoints="1"/>
            </p:cNvSpPr>
            <p:nvPr/>
          </p:nvSpPr>
          <p:spPr bwMode="auto">
            <a:xfrm>
              <a:off x="10360007" y="2653430"/>
              <a:ext cx="2436813" cy="3378200"/>
            </a:xfrm>
            <a:custGeom>
              <a:avLst/>
              <a:gdLst>
                <a:gd name="T0" fmla="*/ 1472 w 3070"/>
                <a:gd name="T1" fmla="*/ 3835 h 4256"/>
                <a:gd name="T2" fmla="*/ 1401 w 3070"/>
                <a:gd name="T3" fmla="*/ 3893 h 4256"/>
                <a:gd name="T4" fmla="*/ 1374 w 3070"/>
                <a:gd name="T5" fmla="*/ 3983 h 4256"/>
                <a:gd name="T6" fmla="*/ 1401 w 3070"/>
                <a:gd name="T7" fmla="*/ 4073 h 4256"/>
                <a:gd name="T8" fmla="*/ 1472 w 3070"/>
                <a:gd name="T9" fmla="*/ 4132 h 4256"/>
                <a:gd name="T10" fmla="*/ 1567 w 3070"/>
                <a:gd name="T11" fmla="*/ 4141 h 4256"/>
                <a:gd name="T12" fmla="*/ 1649 w 3070"/>
                <a:gd name="T13" fmla="*/ 4097 h 4256"/>
                <a:gd name="T14" fmla="*/ 1693 w 3070"/>
                <a:gd name="T15" fmla="*/ 4015 h 4256"/>
                <a:gd name="T16" fmla="*/ 1684 w 3070"/>
                <a:gd name="T17" fmla="*/ 3920 h 4256"/>
                <a:gd name="T18" fmla="*/ 1626 w 3070"/>
                <a:gd name="T19" fmla="*/ 3849 h 4256"/>
                <a:gd name="T20" fmla="*/ 1535 w 3070"/>
                <a:gd name="T21" fmla="*/ 3822 h 4256"/>
                <a:gd name="T22" fmla="*/ 2912 w 3070"/>
                <a:gd name="T23" fmla="*/ 4 h 4256"/>
                <a:gd name="T24" fmla="*/ 3011 w 3070"/>
                <a:gd name="T25" fmla="*/ 57 h 4256"/>
                <a:gd name="T26" fmla="*/ 3066 w 3070"/>
                <a:gd name="T27" fmla="*/ 157 h 4256"/>
                <a:gd name="T28" fmla="*/ 3070 w 3070"/>
                <a:gd name="T29" fmla="*/ 401 h 4256"/>
                <a:gd name="T30" fmla="*/ 3064 w 3070"/>
                <a:gd name="T31" fmla="*/ 420 h 4256"/>
                <a:gd name="T32" fmla="*/ 3040 w 3070"/>
                <a:gd name="T33" fmla="*/ 435 h 4256"/>
                <a:gd name="T34" fmla="*/ 1875 w 3070"/>
                <a:gd name="T35" fmla="*/ 449 h 4256"/>
                <a:gd name="T36" fmla="*/ 1774 w 3070"/>
                <a:gd name="T37" fmla="*/ 515 h 4256"/>
                <a:gd name="T38" fmla="*/ 1749 w 3070"/>
                <a:gd name="T39" fmla="*/ 541 h 4256"/>
                <a:gd name="T40" fmla="*/ 1702 w 3070"/>
                <a:gd name="T41" fmla="*/ 563 h 4256"/>
                <a:gd name="T42" fmla="*/ 529 w 3070"/>
                <a:gd name="T43" fmla="*/ 570 h 4256"/>
                <a:gd name="T44" fmla="*/ 430 w 3070"/>
                <a:gd name="T45" fmla="*/ 623 h 4256"/>
                <a:gd name="T46" fmla="*/ 375 w 3070"/>
                <a:gd name="T47" fmla="*/ 723 h 4256"/>
                <a:gd name="T48" fmla="*/ 375 w 3070"/>
                <a:gd name="T49" fmla="*/ 3533 h 4256"/>
                <a:gd name="T50" fmla="*/ 430 w 3070"/>
                <a:gd name="T51" fmla="*/ 3632 h 4256"/>
                <a:gd name="T52" fmla="*/ 529 w 3070"/>
                <a:gd name="T53" fmla="*/ 3687 h 4256"/>
                <a:gd name="T54" fmla="*/ 2541 w 3070"/>
                <a:gd name="T55" fmla="*/ 3687 h 4256"/>
                <a:gd name="T56" fmla="*/ 2639 w 3070"/>
                <a:gd name="T57" fmla="*/ 3632 h 4256"/>
                <a:gd name="T58" fmla="*/ 2694 w 3070"/>
                <a:gd name="T59" fmla="*/ 3533 h 4256"/>
                <a:gd name="T60" fmla="*/ 2701 w 3070"/>
                <a:gd name="T61" fmla="*/ 3272 h 4256"/>
                <a:gd name="T62" fmla="*/ 2723 w 3070"/>
                <a:gd name="T63" fmla="*/ 3236 h 4256"/>
                <a:gd name="T64" fmla="*/ 3033 w 3070"/>
                <a:gd name="T65" fmla="*/ 2983 h 4256"/>
                <a:gd name="T66" fmla="*/ 3042 w 3070"/>
                <a:gd name="T67" fmla="*/ 2976 h 4256"/>
                <a:gd name="T68" fmla="*/ 3061 w 3070"/>
                <a:gd name="T69" fmla="*/ 2976 h 4256"/>
                <a:gd name="T70" fmla="*/ 3070 w 3070"/>
                <a:gd name="T71" fmla="*/ 3015 h 4256"/>
                <a:gd name="T72" fmla="*/ 3054 w 3070"/>
                <a:gd name="T73" fmla="*/ 4136 h 4256"/>
                <a:gd name="T74" fmla="*/ 2983 w 3070"/>
                <a:gd name="T75" fmla="*/ 4223 h 4256"/>
                <a:gd name="T76" fmla="*/ 2873 w 3070"/>
                <a:gd name="T77" fmla="*/ 4256 h 4256"/>
                <a:gd name="T78" fmla="*/ 121 w 3070"/>
                <a:gd name="T79" fmla="*/ 4241 h 4256"/>
                <a:gd name="T80" fmla="*/ 33 w 3070"/>
                <a:gd name="T81" fmla="*/ 4169 h 4256"/>
                <a:gd name="T82" fmla="*/ 0 w 3070"/>
                <a:gd name="T83" fmla="*/ 4059 h 4256"/>
                <a:gd name="T84" fmla="*/ 15 w 3070"/>
                <a:gd name="T85" fmla="*/ 120 h 4256"/>
                <a:gd name="T86" fmla="*/ 87 w 3070"/>
                <a:gd name="T87" fmla="*/ 33 h 4256"/>
                <a:gd name="T88" fmla="*/ 197 w 3070"/>
                <a:gd name="T89" fmla="*/ 0 h 4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070" h="4256">
                  <a:moveTo>
                    <a:pt x="1535" y="3822"/>
                  </a:moveTo>
                  <a:lnTo>
                    <a:pt x="1502" y="3824"/>
                  </a:lnTo>
                  <a:lnTo>
                    <a:pt x="1472" y="3835"/>
                  </a:lnTo>
                  <a:lnTo>
                    <a:pt x="1444" y="3849"/>
                  </a:lnTo>
                  <a:lnTo>
                    <a:pt x="1420" y="3868"/>
                  </a:lnTo>
                  <a:lnTo>
                    <a:pt x="1401" y="3893"/>
                  </a:lnTo>
                  <a:lnTo>
                    <a:pt x="1385" y="3920"/>
                  </a:lnTo>
                  <a:lnTo>
                    <a:pt x="1376" y="3950"/>
                  </a:lnTo>
                  <a:lnTo>
                    <a:pt x="1374" y="3983"/>
                  </a:lnTo>
                  <a:lnTo>
                    <a:pt x="1376" y="4015"/>
                  </a:lnTo>
                  <a:lnTo>
                    <a:pt x="1385" y="4046"/>
                  </a:lnTo>
                  <a:lnTo>
                    <a:pt x="1401" y="4073"/>
                  </a:lnTo>
                  <a:lnTo>
                    <a:pt x="1420" y="4097"/>
                  </a:lnTo>
                  <a:lnTo>
                    <a:pt x="1444" y="4118"/>
                  </a:lnTo>
                  <a:lnTo>
                    <a:pt x="1472" y="4132"/>
                  </a:lnTo>
                  <a:lnTo>
                    <a:pt x="1502" y="4141"/>
                  </a:lnTo>
                  <a:lnTo>
                    <a:pt x="1535" y="4145"/>
                  </a:lnTo>
                  <a:lnTo>
                    <a:pt x="1567" y="4141"/>
                  </a:lnTo>
                  <a:lnTo>
                    <a:pt x="1597" y="4132"/>
                  </a:lnTo>
                  <a:lnTo>
                    <a:pt x="1626" y="4118"/>
                  </a:lnTo>
                  <a:lnTo>
                    <a:pt x="1649" y="4097"/>
                  </a:lnTo>
                  <a:lnTo>
                    <a:pt x="1669" y="4073"/>
                  </a:lnTo>
                  <a:lnTo>
                    <a:pt x="1684" y="4046"/>
                  </a:lnTo>
                  <a:lnTo>
                    <a:pt x="1693" y="4015"/>
                  </a:lnTo>
                  <a:lnTo>
                    <a:pt x="1697" y="3983"/>
                  </a:lnTo>
                  <a:lnTo>
                    <a:pt x="1693" y="3950"/>
                  </a:lnTo>
                  <a:lnTo>
                    <a:pt x="1684" y="3920"/>
                  </a:lnTo>
                  <a:lnTo>
                    <a:pt x="1669" y="3893"/>
                  </a:lnTo>
                  <a:lnTo>
                    <a:pt x="1649" y="3868"/>
                  </a:lnTo>
                  <a:lnTo>
                    <a:pt x="1626" y="3849"/>
                  </a:lnTo>
                  <a:lnTo>
                    <a:pt x="1597" y="3835"/>
                  </a:lnTo>
                  <a:lnTo>
                    <a:pt x="1567" y="3824"/>
                  </a:lnTo>
                  <a:lnTo>
                    <a:pt x="1535" y="3822"/>
                  </a:lnTo>
                  <a:close/>
                  <a:moveTo>
                    <a:pt x="197" y="0"/>
                  </a:moveTo>
                  <a:lnTo>
                    <a:pt x="2873" y="0"/>
                  </a:lnTo>
                  <a:lnTo>
                    <a:pt x="2912" y="4"/>
                  </a:lnTo>
                  <a:lnTo>
                    <a:pt x="2949" y="15"/>
                  </a:lnTo>
                  <a:lnTo>
                    <a:pt x="2983" y="33"/>
                  </a:lnTo>
                  <a:lnTo>
                    <a:pt x="3011" y="57"/>
                  </a:lnTo>
                  <a:lnTo>
                    <a:pt x="3036" y="87"/>
                  </a:lnTo>
                  <a:lnTo>
                    <a:pt x="3054" y="120"/>
                  </a:lnTo>
                  <a:lnTo>
                    <a:pt x="3066" y="157"/>
                  </a:lnTo>
                  <a:lnTo>
                    <a:pt x="3070" y="196"/>
                  </a:lnTo>
                  <a:lnTo>
                    <a:pt x="3070" y="400"/>
                  </a:lnTo>
                  <a:lnTo>
                    <a:pt x="3070" y="401"/>
                  </a:lnTo>
                  <a:lnTo>
                    <a:pt x="3068" y="406"/>
                  </a:lnTo>
                  <a:lnTo>
                    <a:pt x="3067" y="413"/>
                  </a:lnTo>
                  <a:lnTo>
                    <a:pt x="3064" y="420"/>
                  </a:lnTo>
                  <a:lnTo>
                    <a:pt x="3059" y="428"/>
                  </a:lnTo>
                  <a:lnTo>
                    <a:pt x="3051" y="432"/>
                  </a:lnTo>
                  <a:lnTo>
                    <a:pt x="3040" y="435"/>
                  </a:lnTo>
                  <a:lnTo>
                    <a:pt x="1958" y="435"/>
                  </a:lnTo>
                  <a:lnTo>
                    <a:pt x="1915" y="438"/>
                  </a:lnTo>
                  <a:lnTo>
                    <a:pt x="1875" y="449"/>
                  </a:lnTo>
                  <a:lnTo>
                    <a:pt x="1838" y="466"/>
                  </a:lnTo>
                  <a:lnTo>
                    <a:pt x="1804" y="488"/>
                  </a:lnTo>
                  <a:lnTo>
                    <a:pt x="1774" y="515"/>
                  </a:lnTo>
                  <a:lnTo>
                    <a:pt x="1766" y="522"/>
                  </a:lnTo>
                  <a:lnTo>
                    <a:pt x="1758" y="531"/>
                  </a:lnTo>
                  <a:lnTo>
                    <a:pt x="1749" y="541"/>
                  </a:lnTo>
                  <a:lnTo>
                    <a:pt x="1736" y="550"/>
                  </a:lnTo>
                  <a:lnTo>
                    <a:pt x="1721" y="558"/>
                  </a:lnTo>
                  <a:lnTo>
                    <a:pt x="1702" y="563"/>
                  </a:lnTo>
                  <a:lnTo>
                    <a:pt x="1679" y="566"/>
                  </a:lnTo>
                  <a:lnTo>
                    <a:pt x="568" y="566"/>
                  </a:lnTo>
                  <a:lnTo>
                    <a:pt x="529" y="570"/>
                  </a:lnTo>
                  <a:lnTo>
                    <a:pt x="492" y="581"/>
                  </a:lnTo>
                  <a:lnTo>
                    <a:pt x="459" y="599"/>
                  </a:lnTo>
                  <a:lnTo>
                    <a:pt x="430" y="623"/>
                  </a:lnTo>
                  <a:lnTo>
                    <a:pt x="405" y="653"/>
                  </a:lnTo>
                  <a:lnTo>
                    <a:pt x="387" y="685"/>
                  </a:lnTo>
                  <a:lnTo>
                    <a:pt x="375" y="723"/>
                  </a:lnTo>
                  <a:lnTo>
                    <a:pt x="371" y="762"/>
                  </a:lnTo>
                  <a:lnTo>
                    <a:pt x="371" y="3494"/>
                  </a:lnTo>
                  <a:lnTo>
                    <a:pt x="375" y="3533"/>
                  </a:lnTo>
                  <a:lnTo>
                    <a:pt x="387" y="3570"/>
                  </a:lnTo>
                  <a:lnTo>
                    <a:pt x="405" y="3603"/>
                  </a:lnTo>
                  <a:lnTo>
                    <a:pt x="430" y="3632"/>
                  </a:lnTo>
                  <a:lnTo>
                    <a:pt x="459" y="3657"/>
                  </a:lnTo>
                  <a:lnTo>
                    <a:pt x="492" y="3675"/>
                  </a:lnTo>
                  <a:lnTo>
                    <a:pt x="529" y="3687"/>
                  </a:lnTo>
                  <a:lnTo>
                    <a:pt x="568" y="3690"/>
                  </a:lnTo>
                  <a:lnTo>
                    <a:pt x="2502" y="3690"/>
                  </a:lnTo>
                  <a:lnTo>
                    <a:pt x="2541" y="3687"/>
                  </a:lnTo>
                  <a:lnTo>
                    <a:pt x="2577" y="3675"/>
                  </a:lnTo>
                  <a:lnTo>
                    <a:pt x="2611" y="3657"/>
                  </a:lnTo>
                  <a:lnTo>
                    <a:pt x="2639" y="3632"/>
                  </a:lnTo>
                  <a:lnTo>
                    <a:pt x="2664" y="3603"/>
                  </a:lnTo>
                  <a:lnTo>
                    <a:pt x="2682" y="3570"/>
                  </a:lnTo>
                  <a:lnTo>
                    <a:pt x="2694" y="3533"/>
                  </a:lnTo>
                  <a:lnTo>
                    <a:pt x="2698" y="3494"/>
                  </a:lnTo>
                  <a:lnTo>
                    <a:pt x="2698" y="3291"/>
                  </a:lnTo>
                  <a:lnTo>
                    <a:pt x="2701" y="3272"/>
                  </a:lnTo>
                  <a:lnTo>
                    <a:pt x="2707" y="3258"/>
                  </a:lnTo>
                  <a:lnTo>
                    <a:pt x="2715" y="3245"/>
                  </a:lnTo>
                  <a:lnTo>
                    <a:pt x="2723" y="3236"/>
                  </a:lnTo>
                  <a:lnTo>
                    <a:pt x="2728" y="3231"/>
                  </a:lnTo>
                  <a:lnTo>
                    <a:pt x="2730" y="3228"/>
                  </a:lnTo>
                  <a:lnTo>
                    <a:pt x="3033" y="2983"/>
                  </a:lnTo>
                  <a:lnTo>
                    <a:pt x="3035" y="2982"/>
                  </a:lnTo>
                  <a:lnTo>
                    <a:pt x="3037" y="2979"/>
                  </a:lnTo>
                  <a:lnTo>
                    <a:pt x="3042" y="2976"/>
                  </a:lnTo>
                  <a:lnTo>
                    <a:pt x="3048" y="2974"/>
                  </a:lnTo>
                  <a:lnTo>
                    <a:pt x="3054" y="2974"/>
                  </a:lnTo>
                  <a:lnTo>
                    <a:pt x="3061" y="2976"/>
                  </a:lnTo>
                  <a:lnTo>
                    <a:pt x="3064" y="2984"/>
                  </a:lnTo>
                  <a:lnTo>
                    <a:pt x="3068" y="2997"/>
                  </a:lnTo>
                  <a:lnTo>
                    <a:pt x="3070" y="3015"/>
                  </a:lnTo>
                  <a:lnTo>
                    <a:pt x="3070" y="4059"/>
                  </a:lnTo>
                  <a:lnTo>
                    <a:pt x="3066" y="4099"/>
                  </a:lnTo>
                  <a:lnTo>
                    <a:pt x="3054" y="4136"/>
                  </a:lnTo>
                  <a:lnTo>
                    <a:pt x="3036" y="4169"/>
                  </a:lnTo>
                  <a:lnTo>
                    <a:pt x="3011" y="4198"/>
                  </a:lnTo>
                  <a:lnTo>
                    <a:pt x="2983" y="4223"/>
                  </a:lnTo>
                  <a:lnTo>
                    <a:pt x="2949" y="4241"/>
                  </a:lnTo>
                  <a:lnTo>
                    <a:pt x="2912" y="4253"/>
                  </a:lnTo>
                  <a:lnTo>
                    <a:pt x="2873" y="4256"/>
                  </a:lnTo>
                  <a:lnTo>
                    <a:pt x="197" y="4256"/>
                  </a:lnTo>
                  <a:lnTo>
                    <a:pt x="157" y="4253"/>
                  </a:lnTo>
                  <a:lnTo>
                    <a:pt x="121" y="4241"/>
                  </a:lnTo>
                  <a:lnTo>
                    <a:pt x="87" y="4223"/>
                  </a:lnTo>
                  <a:lnTo>
                    <a:pt x="58" y="4198"/>
                  </a:lnTo>
                  <a:lnTo>
                    <a:pt x="33" y="4169"/>
                  </a:lnTo>
                  <a:lnTo>
                    <a:pt x="15" y="4136"/>
                  </a:lnTo>
                  <a:lnTo>
                    <a:pt x="4" y="4099"/>
                  </a:lnTo>
                  <a:lnTo>
                    <a:pt x="0" y="4059"/>
                  </a:lnTo>
                  <a:lnTo>
                    <a:pt x="0" y="196"/>
                  </a:lnTo>
                  <a:lnTo>
                    <a:pt x="4" y="157"/>
                  </a:lnTo>
                  <a:lnTo>
                    <a:pt x="15" y="120"/>
                  </a:lnTo>
                  <a:lnTo>
                    <a:pt x="33" y="87"/>
                  </a:lnTo>
                  <a:lnTo>
                    <a:pt x="58" y="57"/>
                  </a:lnTo>
                  <a:lnTo>
                    <a:pt x="87" y="33"/>
                  </a:lnTo>
                  <a:lnTo>
                    <a:pt x="121" y="15"/>
                  </a:lnTo>
                  <a:lnTo>
                    <a:pt x="157" y="4"/>
                  </a:lnTo>
                  <a:lnTo>
                    <a:pt x="1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7" name="Группа 291">
            <a:extLst>
              <a:ext uri="{FF2B5EF4-FFF2-40B4-BE49-F238E27FC236}">
                <a16:creationId xmlns:a16="http://schemas.microsoft.com/office/drawing/2014/main" id="{2CA3E489-E38C-4494-B67F-68B880CB532C}"/>
              </a:ext>
            </a:extLst>
          </p:cNvPr>
          <p:cNvGrpSpPr>
            <a:grpSpLocks noChangeAspect="1"/>
          </p:cNvGrpSpPr>
          <p:nvPr/>
        </p:nvGrpSpPr>
        <p:grpSpPr>
          <a:xfrm>
            <a:off x="9851537" y="5976446"/>
            <a:ext cx="300216" cy="393450"/>
            <a:chOff x="5891213" y="3209925"/>
            <a:chExt cx="2044700" cy="2679700"/>
          </a:xfrm>
          <a:solidFill>
            <a:srgbClr val="189A80"/>
          </a:solidFill>
          <a:effectLst/>
        </p:grpSpPr>
        <p:sp>
          <p:nvSpPr>
            <p:cNvPr id="88" name="Freeform 257">
              <a:extLst>
                <a:ext uri="{FF2B5EF4-FFF2-40B4-BE49-F238E27FC236}">
                  <a16:creationId xmlns:a16="http://schemas.microsoft.com/office/drawing/2014/main" id="{733914E7-74F5-45D6-848F-291BCDEC664D}"/>
                </a:ext>
              </a:extLst>
            </p:cNvPr>
            <p:cNvSpPr>
              <a:spLocks/>
            </p:cNvSpPr>
            <p:nvPr/>
          </p:nvSpPr>
          <p:spPr bwMode="auto">
            <a:xfrm>
              <a:off x="6430963" y="3209925"/>
              <a:ext cx="965200" cy="444500"/>
            </a:xfrm>
            <a:custGeom>
              <a:avLst/>
              <a:gdLst>
                <a:gd name="T0" fmla="*/ 415 w 1216"/>
                <a:gd name="T1" fmla="*/ 0 h 560"/>
                <a:gd name="T2" fmla="*/ 801 w 1216"/>
                <a:gd name="T3" fmla="*/ 0 h 560"/>
                <a:gd name="T4" fmla="*/ 827 w 1216"/>
                <a:gd name="T5" fmla="*/ 2 h 560"/>
                <a:gd name="T6" fmla="*/ 852 w 1216"/>
                <a:gd name="T7" fmla="*/ 10 h 560"/>
                <a:gd name="T8" fmla="*/ 873 w 1216"/>
                <a:gd name="T9" fmla="*/ 22 h 560"/>
                <a:gd name="T10" fmla="*/ 892 w 1216"/>
                <a:gd name="T11" fmla="*/ 38 h 560"/>
                <a:gd name="T12" fmla="*/ 907 w 1216"/>
                <a:gd name="T13" fmla="*/ 57 h 560"/>
                <a:gd name="T14" fmla="*/ 920 w 1216"/>
                <a:gd name="T15" fmla="*/ 78 h 560"/>
                <a:gd name="T16" fmla="*/ 928 w 1216"/>
                <a:gd name="T17" fmla="*/ 103 h 560"/>
                <a:gd name="T18" fmla="*/ 930 w 1216"/>
                <a:gd name="T19" fmla="*/ 129 h 560"/>
                <a:gd name="T20" fmla="*/ 930 w 1216"/>
                <a:gd name="T21" fmla="*/ 294 h 560"/>
                <a:gd name="T22" fmla="*/ 1216 w 1216"/>
                <a:gd name="T23" fmla="*/ 294 h 560"/>
                <a:gd name="T24" fmla="*/ 1216 w 1216"/>
                <a:gd name="T25" fmla="*/ 496 h 560"/>
                <a:gd name="T26" fmla="*/ 1213 w 1216"/>
                <a:gd name="T27" fmla="*/ 513 h 560"/>
                <a:gd name="T28" fmla="*/ 1207 w 1216"/>
                <a:gd name="T29" fmla="*/ 528 h 560"/>
                <a:gd name="T30" fmla="*/ 1196 w 1216"/>
                <a:gd name="T31" fmla="*/ 542 h 560"/>
                <a:gd name="T32" fmla="*/ 1183 w 1216"/>
                <a:gd name="T33" fmla="*/ 552 h 560"/>
                <a:gd name="T34" fmla="*/ 1168 w 1216"/>
                <a:gd name="T35" fmla="*/ 558 h 560"/>
                <a:gd name="T36" fmla="*/ 1151 w 1216"/>
                <a:gd name="T37" fmla="*/ 560 h 560"/>
                <a:gd name="T38" fmla="*/ 65 w 1216"/>
                <a:gd name="T39" fmla="*/ 560 h 560"/>
                <a:gd name="T40" fmla="*/ 48 w 1216"/>
                <a:gd name="T41" fmla="*/ 558 h 560"/>
                <a:gd name="T42" fmla="*/ 33 w 1216"/>
                <a:gd name="T43" fmla="*/ 552 h 560"/>
                <a:gd name="T44" fmla="*/ 20 w 1216"/>
                <a:gd name="T45" fmla="*/ 542 h 560"/>
                <a:gd name="T46" fmla="*/ 9 w 1216"/>
                <a:gd name="T47" fmla="*/ 528 h 560"/>
                <a:gd name="T48" fmla="*/ 3 w 1216"/>
                <a:gd name="T49" fmla="*/ 513 h 560"/>
                <a:gd name="T50" fmla="*/ 0 w 1216"/>
                <a:gd name="T51" fmla="*/ 496 h 560"/>
                <a:gd name="T52" fmla="*/ 0 w 1216"/>
                <a:gd name="T53" fmla="*/ 294 h 560"/>
                <a:gd name="T54" fmla="*/ 286 w 1216"/>
                <a:gd name="T55" fmla="*/ 294 h 560"/>
                <a:gd name="T56" fmla="*/ 286 w 1216"/>
                <a:gd name="T57" fmla="*/ 129 h 560"/>
                <a:gd name="T58" fmla="*/ 288 w 1216"/>
                <a:gd name="T59" fmla="*/ 103 h 560"/>
                <a:gd name="T60" fmla="*/ 296 w 1216"/>
                <a:gd name="T61" fmla="*/ 78 h 560"/>
                <a:gd name="T62" fmla="*/ 307 w 1216"/>
                <a:gd name="T63" fmla="*/ 57 h 560"/>
                <a:gd name="T64" fmla="*/ 324 w 1216"/>
                <a:gd name="T65" fmla="*/ 38 h 560"/>
                <a:gd name="T66" fmla="*/ 343 w 1216"/>
                <a:gd name="T67" fmla="*/ 22 h 560"/>
                <a:gd name="T68" fmla="*/ 364 w 1216"/>
                <a:gd name="T69" fmla="*/ 10 h 560"/>
                <a:gd name="T70" fmla="*/ 389 w 1216"/>
                <a:gd name="T71" fmla="*/ 2 h 560"/>
                <a:gd name="T72" fmla="*/ 415 w 1216"/>
                <a:gd name="T73" fmla="*/ 0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16" h="560">
                  <a:moveTo>
                    <a:pt x="415" y="0"/>
                  </a:moveTo>
                  <a:lnTo>
                    <a:pt x="801" y="0"/>
                  </a:lnTo>
                  <a:lnTo>
                    <a:pt x="827" y="2"/>
                  </a:lnTo>
                  <a:lnTo>
                    <a:pt x="852" y="10"/>
                  </a:lnTo>
                  <a:lnTo>
                    <a:pt x="873" y="22"/>
                  </a:lnTo>
                  <a:lnTo>
                    <a:pt x="892" y="38"/>
                  </a:lnTo>
                  <a:lnTo>
                    <a:pt x="907" y="57"/>
                  </a:lnTo>
                  <a:lnTo>
                    <a:pt x="920" y="78"/>
                  </a:lnTo>
                  <a:lnTo>
                    <a:pt x="928" y="103"/>
                  </a:lnTo>
                  <a:lnTo>
                    <a:pt x="930" y="129"/>
                  </a:lnTo>
                  <a:lnTo>
                    <a:pt x="930" y="294"/>
                  </a:lnTo>
                  <a:lnTo>
                    <a:pt x="1216" y="294"/>
                  </a:lnTo>
                  <a:lnTo>
                    <a:pt x="1216" y="496"/>
                  </a:lnTo>
                  <a:lnTo>
                    <a:pt x="1213" y="513"/>
                  </a:lnTo>
                  <a:lnTo>
                    <a:pt x="1207" y="528"/>
                  </a:lnTo>
                  <a:lnTo>
                    <a:pt x="1196" y="542"/>
                  </a:lnTo>
                  <a:lnTo>
                    <a:pt x="1183" y="552"/>
                  </a:lnTo>
                  <a:lnTo>
                    <a:pt x="1168" y="558"/>
                  </a:lnTo>
                  <a:lnTo>
                    <a:pt x="1151" y="560"/>
                  </a:lnTo>
                  <a:lnTo>
                    <a:pt x="65" y="560"/>
                  </a:lnTo>
                  <a:lnTo>
                    <a:pt x="48" y="558"/>
                  </a:lnTo>
                  <a:lnTo>
                    <a:pt x="33" y="552"/>
                  </a:lnTo>
                  <a:lnTo>
                    <a:pt x="20" y="542"/>
                  </a:lnTo>
                  <a:lnTo>
                    <a:pt x="9" y="528"/>
                  </a:lnTo>
                  <a:lnTo>
                    <a:pt x="3" y="513"/>
                  </a:lnTo>
                  <a:lnTo>
                    <a:pt x="0" y="496"/>
                  </a:lnTo>
                  <a:lnTo>
                    <a:pt x="0" y="294"/>
                  </a:lnTo>
                  <a:lnTo>
                    <a:pt x="286" y="294"/>
                  </a:lnTo>
                  <a:lnTo>
                    <a:pt x="286" y="129"/>
                  </a:lnTo>
                  <a:lnTo>
                    <a:pt x="288" y="103"/>
                  </a:lnTo>
                  <a:lnTo>
                    <a:pt x="296" y="78"/>
                  </a:lnTo>
                  <a:lnTo>
                    <a:pt x="307" y="57"/>
                  </a:lnTo>
                  <a:lnTo>
                    <a:pt x="324" y="38"/>
                  </a:lnTo>
                  <a:lnTo>
                    <a:pt x="343" y="22"/>
                  </a:lnTo>
                  <a:lnTo>
                    <a:pt x="364" y="10"/>
                  </a:lnTo>
                  <a:lnTo>
                    <a:pt x="389" y="2"/>
                  </a:lnTo>
                  <a:lnTo>
                    <a:pt x="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9" name="Freeform 258">
              <a:extLst>
                <a:ext uri="{FF2B5EF4-FFF2-40B4-BE49-F238E27FC236}">
                  <a16:creationId xmlns:a16="http://schemas.microsoft.com/office/drawing/2014/main" id="{74A9A9A3-4AF5-48F6-AC74-DC374D0D2890}"/>
                </a:ext>
              </a:extLst>
            </p:cNvPr>
            <p:cNvSpPr>
              <a:spLocks noEditPoints="1"/>
            </p:cNvSpPr>
            <p:nvPr/>
          </p:nvSpPr>
          <p:spPr bwMode="auto">
            <a:xfrm>
              <a:off x="5891213" y="3443288"/>
              <a:ext cx="2044700" cy="2446337"/>
            </a:xfrm>
            <a:custGeom>
              <a:avLst/>
              <a:gdLst>
                <a:gd name="T0" fmla="*/ 322 w 2576"/>
                <a:gd name="T1" fmla="*/ 683 h 3082"/>
                <a:gd name="T2" fmla="*/ 322 w 2576"/>
                <a:gd name="T3" fmla="*/ 2760 h 3082"/>
                <a:gd name="T4" fmla="*/ 2254 w 2576"/>
                <a:gd name="T5" fmla="*/ 2760 h 3082"/>
                <a:gd name="T6" fmla="*/ 2254 w 2576"/>
                <a:gd name="T7" fmla="*/ 683 h 3082"/>
                <a:gd name="T8" fmla="*/ 322 w 2576"/>
                <a:gd name="T9" fmla="*/ 683 h 3082"/>
                <a:gd name="T10" fmla="*/ 0 w 2576"/>
                <a:gd name="T11" fmla="*/ 0 h 3082"/>
                <a:gd name="T12" fmla="*/ 552 w 2576"/>
                <a:gd name="T13" fmla="*/ 0 h 3082"/>
                <a:gd name="T14" fmla="*/ 552 w 2576"/>
                <a:gd name="T15" fmla="*/ 202 h 3082"/>
                <a:gd name="T16" fmla="*/ 555 w 2576"/>
                <a:gd name="T17" fmla="*/ 236 h 3082"/>
                <a:gd name="T18" fmla="*/ 565 w 2576"/>
                <a:gd name="T19" fmla="*/ 269 h 3082"/>
                <a:gd name="T20" fmla="*/ 579 w 2576"/>
                <a:gd name="T21" fmla="*/ 299 h 3082"/>
                <a:gd name="T22" fmla="*/ 598 w 2576"/>
                <a:gd name="T23" fmla="*/ 326 h 3082"/>
                <a:gd name="T24" fmla="*/ 620 w 2576"/>
                <a:gd name="T25" fmla="*/ 350 h 3082"/>
                <a:gd name="T26" fmla="*/ 648 w 2576"/>
                <a:gd name="T27" fmla="*/ 369 h 3082"/>
                <a:gd name="T28" fmla="*/ 678 w 2576"/>
                <a:gd name="T29" fmla="*/ 383 h 3082"/>
                <a:gd name="T30" fmla="*/ 711 w 2576"/>
                <a:gd name="T31" fmla="*/ 392 h 3082"/>
                <a:gd name="T32" fmla="*/ 745 w 2576"/>
                <a:gd name="T33" fmla="*/ 395 h 3082"/>
                <a:gd name="T34" fmla="*/ 1831 w 2576"/>
                <a:gd name="T35" fmla="*/ 395 h 3082"/>
                <a:gd name="T36" fmla="*/ 1865 w 2576"/>
                <a:gd name="T37" fmla="*/ 392 h 3082"/>
                <a:gd name="T38" fmla="*/ 1898 w 2576"/>
                <a:gd name="T39" fmla="*/ 383 h 3082"/>
                <a:gd name="T40" fmla="*/ 1928 w 2576"/>
                <a:gd name="T41" fmla="*/ 369 h 3082"/>
                <a:gd name="T42" fmla="*/ 1956 w 2576"/>
                <a:gd name="T43" fmla="*/ 350 h 3082"/>
                <a:gd name="T44" fmla="*/ 1978 w 2576"/>
                <a:gd name="T45" fmla="*/ 326 h 3082"/>
                <a:gd name="T46" fmla="*/ 1997 w 2576"/>
                <a:gd name="T47" fmla="*/ 299 h 3082"/>
                <a:gd name="T48" fmla="*/ 2011 w 2576"/>
                <a:gd name="T49" fmla="*/ 269 h 3082"/>
                <a:gd name="T50" fmla="*/ 2021 w 2576"/>
                <a:gd name="T51" fmla="*/ 236 h 3082"/>
                <a:gd name="T52" fmla="*/ 2024 w 2576"/>
                <a:gd name="T53" fmla="*/ 202 h 3082"/>
                <a:gd name="T54" fmla="*/ 2024 w 2576"/>
                <a:gd name="T55" fmla="*/ 0 h 3082"/>
                <a:gd name="T56" fmla="*/ 2576 w 2576"/>
                <a:gd name="T57" fmla="*/ 0 h 3082"/>
                <a:gd name="T58" fmla="*/ 2576 w 2576"/>
                <a:gd name="T59" fmla="*/ 2825 h 3082"/>
                <a:gd name="T60" fmla="*/ 2573 w 2576"/>
                <a:gd name="T61" fmla="*/ 2866 h 3082"/>
                <a:gd name="T62" fmla="*/ 2563 w 2576"/>
                <a:gd name="T63" fmla="*/ 2906 h 3082"/>
                <a:gd name="T64" fmla="*/ 2547 w 2576"/>
                <a:gd name="T65" fmla="*/ 2942 h 3082"/>
                <a:gd name="T66" fmla="*/ 2527 w 2576"/>
                <a:gd name="T67" fmla="*/ 2977 h 3082"/>
                <a:gd name="T68" fmla="*/ 2501 w 2576"/>
                <a:gd name="T69" fmla="*/ 3007 h 3082"/>
                <a:gd name="T70" fmla="*/ 2471 w 2576"/>
                <a:gd name="T71" fmla="*/ 3032 h 3082"/>
                <a:gd name="T72" fmla="*/ 2436 w 2576"/>
                <a:gd name="T73" fmla="*/ 3053 h 3082"/>
                <a:gd name="T74" fmla="*/ 2400 w 2576"/>
                <a:gd name="T75" fmla="*/ 3069 h 3082"/>
                <a:gd name="T76" fmla="*/ 2360 w 2576"/>
                <a:gd name="T77" fmla="*/ 3078 h 3082"/>
                <a:gd name="T78" fmla="*/ 2318 w 2576"/>
                <a:gd name="T79" fmla="*/ 3082 h 3082"/>
                <a:gd name="T80" fmla="*/ 258 w 2576"/>
                <a:gd name="T81" fmla="*/ 3082 h 3082"/>
                <a:gd name="T82" fmla="*/ 216 w 2576"/>
                <a:gd name="T83" fmla="*/ 3078 h 3082"/>
                <a:gd name="T84" fmla="*/ 176 w 2576"/>
                <a:gd name="T85" fmla="*/ 3069 h 3082"/>
                <a:gd name="T86" fmla="*/ 140 w 2576"/>
                <a:gd name="T87" fmla="*/ 3053 h 3082"/>
                <a:gd name="T88" fmla="*/ 105 w 2576"/>
                <a:gd name="T89" fmla="*/ 3032 h 3082"/>
                <a:gd name="T90" fmla="*/ 75 w 2576"/>
                <a:gd name="T91" fmla="*/ 3007 h 3082"/>
                <a:gd name="T92" fmla="*/ 49 w 2576"/>
                <a:gd name="T93" fmla="*/ 2977 h 3082"/>
                <a:gd name="T94" fmla="*/ 29 w 2576"/>
                <a:gd name="T95" fmla="*/ 2942 h 3082"/>
                <a:gd name="T96" fmla="*/ 13 w 2576"/>
                <a:gd name="T97" fmla="*/ 2906 h 3082"/>
                <a:gd name="T98" fmla="*/ 3 w 2576"/>
                <a:gd name="T99" fmla="*/ 2866 h 3082"/>
                <a:gd name="T100" fmla="*/ 0 w 2576"/>
                <a:gd name="T101" fmla="*/ 2825 h 3082"/>
                <a:gd name="T102" fmla="*/ 0 w 2576"/>
                <a:gd name="T103" fmla="*/ 0 h 30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6" h="3082">
                  <a:moveTo>
                    <a:pt x="322" y="683"/>
                  </a:moveTo>
                  <a:lnTo>
                    <a:pt x="322" y="2760"/>
                  </a:lnTo>
                  <a:lnTo>
                    <a:pt x="2254" y="2760"/>
                  </a:lnTo>
                  <a:lnTo>
                    <a:pt x="2254" y="683"/>
                  </a:lnTo>
                  <a:lnTo>
                    <a:pt x="322" y="683"/>
                  </a:lnTo>
                  <a:close/>
                  <a:moveTo>
                    <a:pt x="0" y="0"/>
                  </a:moveTo>
                  <a:lnTo>
                    <a:pt x="552" y="0"/>
                  </a:lnTo>
                  <a:lnTo>
                    <a:pt x="552" y="202"/>
                  </a:lnTo>
                  <a:lnTo>
                    <a:pt x="555" y="236"/>
                  </a:lnTo>
                  <a:lnTo>
                    <a:pt x="565" y="269"/>
                  </a:lnTo>
                  <a:lnTo>
                    <a:pt x="579" y="299"/>
                  </a:lnTo>
                  <a:lnTo>
                    <a:pt x="598" y="326"/>
                  </a:lnTo>
                  <a:lnTo>
                    <a:pt x="620" y="350"/>
                  </a:lnTo>
                  <a:lnTo>
                    <a:pt x="648" y="369"/>
                  </a:lnTo>
                  <a:lnTo>
                    <a:pt x="678" y="383"/>
                  </a:lnTo>
                  <a:lnTo>
                    <a:pt x="711" y="392"/>
                  </a:lnTo>
                  <a:lnTo>
                    <a:pt x="745" y="395"/>
                  </a:lnTo>
                  <a:lnTo>
                    <a:pt x="1831" y="395"/>
                  </a:lnTo>
                  <a:lnTo>
                    <a:pt x="1865" y="392"/>
                  </a:lnTo>
                  <a:lnTo>
                    <a:pt x="1898" y="383"/>
                  </a:lnTo>
                  <a:lnTo>
                    <a:pt x="1928" y="369"/>
                  </a:lnTo>
                  <a:lnTo>
                    <a:pt x="1956" y="350"/>
                  </a:lnTo>
                  <a:lnTo>
                    <a:pt x="1978" y="326"/>
                  </a:lnTo>
                  <a:lnTo>
                    <a:pt x="1997" y="299"/>
                  </a:lnTo>
                  <a:lnTo>
                    <a:pt x="2011" y="269"/>
                  </a:lnTo>
                  <a:lnTo>
                    <a:pt x="2021" y="236"/>
                  </a:lnTo>
                  <a:lnTo>
                    <a:pt x="2024" y="202"/>
                  </a:lnTo>
                  <a:lnTo>
                    <a:pt x="2024" y="0"/>
                  </a:lnTo>
                  <a:lnTo>
                    <a:pt x="2576" y="0"/>
                  </a:lnTo>
                  <a:lnTo>
                    <a:pt x="2576" y="2825"/>
                  </a:lnTo>
                  <a:lnTo>
                    <a:pt x="2573" y="2866"/>
                  </a:lnTo>
                  <a:lnTo>
                    <a:pt x="2563" y="2906"/>
                  </a:lnTo>
                  <a:lnTo>
                    <a:pt x="2547" y="2942"/>
                  </a:lnTo>
                  <a:lnTo>
                    <a:pt x="2527" y="2977"/>
                  </a:lnTo>
                  <a:lnTo>
                    <a:pt x="2501" y="3007"/>
                  </a:lnTo>
                  <a:lnTo>
                    <a:pt x="2471" y="3032"/>
                  </a:lnTo>
                  <a:lnTo>
                    <a:pt x="2436" y="3053"/>
                  </a:lnTo>
                  <a:lnTo>
                    <a:pt x="2400" y="3069"/>
                  </a:lnTo>
                  <a:lnTo>
                    <a:pt x="2360" y="3078"/>
                  </a:lnTo>
                  <a:lnTo>
                    <a:pt x="2318" y="3082"/>
                  </a:lnTo>
                  <a:lnTo>
                    <a:pt x="258" y="3082"/>
                  </a:lnTo>
                  <a:lnTo>
                    <a:pt x="216" y="3078"/>
                  </a:lnTo>
                  <a:lnTo>
                    <a:pt x="176" y="3069"/>
                  </a:lnTo>
                  <a:lnTo>
                    <a:pt x="140" y="3053"/>
                  </a:lnTo>
                  <a:lnTo>
                    <a:pt x="105" y="3032"/>
                  </a:lnTo>
                  <a:lnTo>
                    <a:pt x="75" y="3007"/>
                  </a:lnTo>
                  <a:lnTo>
                    <a:pt x="49" y="2977"/>
                  </a:lnTo>
                  <a:lnTo>
                    <a:pt x="29" y="2942"/>
                  </a:lnTo>
                  <a:lnTo>
                    <a:pt x="13" y="2906"/>
                  </a:lnTo>
                  <a:lnTo>
                    <a:pt x="3" y="2866"/>
                  </a:lnTo>
                  <a:lnTo>
                    <a:pt x="0" y="282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0" name="Rectangle 259">
              <a:extLst>
                <a:ext uri="{FF2B5EF4-FFF2-40B4-BE49-F238E27FC236}">
                  <a16:creationId xmlns:a16="http://schemas.microsoft.com/office/drawing/2014/main" id="{D10A0E30-E25F-4C9E-B314-27BA602024DC}"/>
                </a:ext>
              </a:extLst>
            </p:cNvPr>
            <p:cNvSpPr>
              <a:spLocks noChangeArrowheads="1"/>
            </p:cNvSpPr>
            <p:nvPr/>
          </p:nvSpPr>
          <p:spPr bwMode="auto">
            <a:xfrm>
              <a:off x="6424613" y="4244975"/>
              <a:ext cx="977900" cy="204787"/>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91" name="Rectangle 260">
              <a:extLst>
                <a:ext uri="{FF2B5EF4-FFF2-40B4-BE49-F238E27FC236}">
                  <a16:creationId xmlns:a16="http://schemas.microsoft.com/office/drawing/2014/main" id="{DD5219B1-A013-4EF2-AF44-EBBBE2402020}"/>
                </a:ext>
              </a:extLst>
            </p:cNvPr>
            <p:cNvSpPr>
              <a:spLocks noChangeArrowheads="1"/>
            </p:cNvSpPr>
            <p:nvPr/>
          </p:nvSpPr>
          <p:spPr bwMode="auto">
            <a:xfrm>
              <a:off x="6429376" y="4659313"/>
              <a:ext cx="976313"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92" name="Rectangle 261">
              <a:extLst>
                <a:ext uri="{FF2B5EF4-FFF2-40B4-BE49-F238E27FC236}">
                  <a16:creationId xmlns:a16="http://schemas.microsoft.com/office/drawing/2014/main" id="{9D522894-3F06-4593-9E75-05D346157E21}"/>
                </a:ext>
              </a:extLst>
            </p:cNvPr>
            <p:cNvSpPr>
              <a:spLocks noChangeArrowheads="1"/>
            </p:cNvSpPr>
            <p:nvPr/>
          </p:nvSpPr>
          <p:spPr bwMode="auto">
            <a:xfrm>
              <a:off x="6434138" y="5072063"/>
              <a:ext cx="395288" cy="20320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3" name="Группа 606">
            <a:extLst>
              <a:ext uri="{FF2B5EF4-FFF2-40B4-BE49-F238E27FC236}">
                <a16:creationId xmlns:a16="http://schemas.microsoft.com/office/drawing/2014/main" id="{87492B30-9D48-40C8-80B5-CF6D12AFD8B0}"/>
              </a:ext>
            </a:extLst>
          </p:cNvPr>
          <p:cNvGrpSpPr>
            <a:grpSpLocks noChangeAspect="1"/>
          </p:cNvGrpSpPr>
          <p:nvPr/>
        </p:nvGrpSpPr>
        <p:grpSpPr>
          <a:xfrm>
            <a:off x="11090218" y="5956735"/>
            <a:ext cx="384878" cy="393192"/>
            <a:chOff x="10360007" y="2653430"/>
            <a:chExt cx="3306763" cy="3378200"/>
          </a:xfrm>
          <a:solidFill>
            <a:srgbClr val="189A80"/>
          </a:solidFill>
          <a:effectLst/>
        </p:grpSpPr>
        <p:sp>
          <p:nvSpPr>
            <p:cNvPr id="94" name="Freeform 530">
              <a:extLst>
                <a:ext uri="{FF2B5EF4-FFF2-40B4-BE49-F238E27FC236}">
                  <a16:creationId xmlns:a16="http://schemas.microsoft.com/office/drawing/2014/main" id="{FA99B720-D1D6-4434-9F69-AE330E5543DD}"/>
                </a:ext>
              </a:extLst>
            </p:cNvPr>
            <p:cNvSpPr>
              <a:spLocks/>
            </p:cNvSpPr>
            <p:nvPr/>
          </p:nvSpPr>
          <p:spPr bwMode="auto">
            <a:xfrm>
              <a:off x="12549169" y="3485280"/>
              <a:ext cx="468313" cy="957263"/>
            </a:xfrm>
            <a:custGeom>
              <a:avLst/>
              <a:gdLst>
                <a:gd name="T0" fmla="*/ 339 w 590"/>
                <a:gd name="T1" fmla="*/ 4 h 1206"/>
                <a:gd name="T2" fmla="*/ 369 w 590"/>
                <a:gd name="T3" fmla="*/ 47 h 1206"/>
                <a:gd name="T4" fmla="*/ 370 w 590"/>
                <a:gd name="T5" fmla="*/ 139 h 1206"/>
                <a:gd name="T6" fmla="*/ 375 w 590"/>
                <a:gd name="T7" fmla="*/ 142 h 1206"/>
                <a:gd name="T8" fmla="*/ 390 w 590"/>
                <a:gd name="T9" fmla="*/ 144 h 1206"/>
                <a:gd name="T10" fmla="*/ 446 w 590"/>
                <a:gd name="T11" fmla="*/ 156 h 1206"/>
                <a:gd name="T12" fmla="*/ 513 w 590"/>
                <a:gd name="T13" fmla="*/ 176 h 1206"/>
                <a:gd name="T14" fmla="*/ 551 w 590"/>
                <a:gd name="T15" fmla="*/ 202 h 1206"/>
                <a:gd name="T16" fmla="*/ 529 w 590"/>
                <a:gd name="T17" fmla="*/ 290 h 1206"/>
                <a:gd name="T18" fmla="*/ 500 w 590"/>
                <a:gd name="T19" fmla="*/ 317 h 1206"/>
                <a:gd name="T20" fmla="*/ 465 w 590"/>
                <a:gd name="T21" fmla="*/ 313 h 1206"/>
                <a:gd name="T22" fmla="*/ 439 w 590"/>
                <a:gd name="T23" fmla="*/ 303 h 1206"/>
                <a:gd name="T24" fmla="*/ 373 w 590"/>
                <a:gd name="T25" fmla="*/ 285 h 1206"/>
                <a:gd name="T26" fmla="*/ 283 w 590"/>
                <a:gd name="T27" fmla="*/ 281 h 1206"/>
                <a:gd name="T28" fmla="*/ 219 w 590"/>
                <a:gd name="T29" fmla="*/ 305 h 1206"/>
                <a:gd name="T30" fmla="*/ 188 w 590"/>
                <a:gd name="T31" fmla="*/ 347 h 1206"/>
                <a:gd name="T32" fmla="*/ 184 w 590"/>
                <a:gd name="T33" fmla="*/ 395 h 1206"/>
                <a:gd name="T34" fmla="*/ 210 w 590"/>
                <a:gd name="T35" fmla="*/ 440 h 1206"/>
                <a:gd name="T36" fmla="*/ 277 w 590"/>
                <a:gd name="T37" fmla="*/ 485 h 1206"/>
                <a:gd name="T38" fmla="*/ 401 w 590"/>
                <a:gd name="T39" fmla="*/ 539 h 1206"/>
                <a:gd name="T40" fmla="*/ 520 w 590"/>
                <a:gd name="T41" fmla="*/ 617 h 1206"/>
                <a:gd name="T42" fmla="*/ 579 w 590"/>
                <a:gd name="T43" fmla="*/ 716 h 1206"/>
                <a:gd name="T44" fmla="*/ 587 w 590"/>
                <a:gd name="T45" fmla="*/ 838 h 1206"/>
                <a:gd name="T46" fmla="*/ 543 w 590"/>
                <a:gd name="T47" fmla="*/ 945 h 1206"/>
                <a:gd name="T48" fmla="*/ 451 w 590"/>
                <a:gd name="T49" fmla="*/ 1023 h 1206"/>
                <a:gd name="T50" fmla="*/ 366 w 590"/>
                <a:gd name="T51" fmla="*/ 1054 h 1206"/>
                <a:gd name="T52" fmla="*/ 361 w 590"/>
                <a:gd name="T53" fmla="*/ 1058 h 1206"/>
                <a:gd name="T54" fmla="*/ 360 w 590"/>
                <a:gd name="T55" fmla="*/ 1160 h 1206"/>
                <a:gd name="T56" fmla="*/ 330 w 590"/>
                <a:gd name="T57" fmla="*/ 1204 h 1206"/>
                <a:gd name="T58" fmla="*/ 249 w 590"/>
                <a:gd name="T59" fmla="*/ 1204 h 1206"/>
                <a:gd name="T60" fmla="*/ 219 w 590"/>
                <a:gd name="T61" fmla="*/ 1160 h 1206"/>
                <a:gd name="T62" fmla="*/ 217 w 590"/>
                <a:gd name="T63" fmla="*/ 1064 h 1206"/>
                <a:gd name="T64" fmla="*/ 212 w 590"/>
                <a:gd name="T65" fmla="*/ 1060 h 1206"/>
                <a:gd name="T66" fmla="*/ 192 w 590"/>
                <a:gd name="T67" fmla="*/ 1056 h 1206"/>
                <a:gd name="T68" fmla="*/ 124 w 590"/>
                <a:gd name="T69" fmla="*/ 1041 h 1206"/>
                <a:gd name="T70" fmla="*/ 44 w 590"/>
                <a:gd name="T71" fmla="*/ 1017 h 1206"/>
                <a:gd name="T72" fmla="*/ 2 w 590"/>
                <a:gd name="T73" fmla="*/ 988 h 1206"/>
                <a:gd name="T74" fmla="*/ 24 w 590"/>
                <a:gd name="T75" fmla="*/ 897 h 1206"/>
                <a:gd name="T76" fmla="*/ 53 w 590"/>
                <a:gd name="T77" fmla="*/ 870 h 1206"/>
                <a:gd name="T78" fmla="*/ 80 w 590"/>
                <a:gd name="T79" fmla="*/ 870 h 1206"/>
                <a:gd name="T80" fmla="*/ 100 w 590"/>
                <a:gd name="T81" fmla="*/ 878 h 1206"/>
                <a:gd name="T82" fmla="*/ 149 w 590"/>
                <a:gd name="T83" fmla="*/ 897 h 1206"/>
                <a:gd name="T84" fmla="*/ 218 w 590"/>
                <a:gd name="T85" fmla="*/ 916 h 1206"/>
                <a:gd name="T86" fmla="*/ 301 w 590"/>
                <a:gd name="T87" fmla="*/ 918 h 1206"/>
                <a:gd name="T88" fmla="*/ 383 w 590"/>
                <a:gd name="T89" fmla="*/ 879 h 1206"/>
                <a:gd name="T90" fmla="*/ 414 w 590"/>
                <a:gd name="T91" fmla="*/ 806 h 1206"/>
                <a:gd name="T92" fmla="*/ 390 w 590"/>
                <a:gd name="T93" fmla="*/ 736 h 1206"/>
                <a:gd name="T94" fmla="*/ 306 w 590"/>
                <a:gd name="T95" fmla="*/ 678 h 1206"/>
                <a:gd name="T96" fmla="*/ 195 w 590"/>
                <a:gd name="T97" fmla="*/ 631 h 1206"/>
                <a:gd name="T98" fmla="*/ 101 w 590"/>
                <a:gd name="T99" fmla="*/ 575 h 1206"/>
                <a:gd name="T100" fmla="*/ 33 w 590"/>
                <a:gd name="T101" fmla="*/ 499 h 1206"/>
                <a:gd name="T102" fmla="*/ 9 w 590"/>
                <a:gd name="T103" fmla="*/ 394 h 1206"/>
                <a:gd name="T104" fmla="*/ 35 w 590"/>
                <a:gd name="T105" fmla="*/ 285 h 1206"/>
                <a:gd name="T106" fmla="*/ 108 w 590"/>
                <a:gd name="T107" fmla="*/ 200 h 1206"/>
                <a:gd name="T108" fmla="*/ 219 w 590"/>
                <a:gd name="T109" fmla="*/ 150 h 1206"/>
                <a:gd name="T110" fmla="*/ 226 w 590"/>
                <a:gd name="T111" fmla="*/ 146 h 1206"/>
                <a:gd name="T112" fmla="*/ 230 w 590"/>
                <a:gd name="T113" fmla="*/ 138 h 1206"/>
                <a:gd name="T114" fmla="*/ 244 w 590"/>
                <a:gd name="T115" fmla="*/ 15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90" h="1206">
                  <a:moveTo>
                    <a:pt x="278" y="0"/>
                  </a:moveTo>
                  <a:lnTo>
                    <a:pt x="319" y="0"/>
                  </a:lnTo>
                  <a:lnTo>
                    <a:pt x="339" y="4"/>
                  </a:lnTo>
                  <a:lnTo>
                    <a:pt x="355" y="15"/>
                  </a:lnTo>
                  <a:lnTo>
                    <a:pt x="365" y="29"/>
                  </a:lnTo>
                  <a:lnTo>
                    <a:pt x="369" y="47"/>
                  </a:lnTo>
                  <a:lnTo>
                    <a:pt x="369" y="134"/>
                  </a:lnTo>
                  <a:lnTo>
                    <a:pt x="369" y="137"/>
                  </a:lnTo>
                  <a:lnTo>
                    <a:pt x="370" y="139"/>
                  </a:lnTo>
                  <a:lnTo>
                    <a:pt x="371" y="141"/>
                  </a:lnTo>
                  <a:lnTo>
                    <a:pt x="374" y="142"/>
                  </a:lnTo>
                  <a:lnTo>
                    <a:pt x="375" y="142"/>
                  </a:lnTo>
                  <a:lnTo>
                    <a:pt x="377" y="142"/>
                  </a:lnTo>
                  <a:lnTo>
                    <a:pt x="381" y="143"/>
                  </a:lnTo>
                  <a:lnTo>
                    <a:pt x="390" y="144"/>
                  </a:lnTo>
                  <a:lnTo>
                    <a:pt x="405" y="148"/>
                  </a:lnTo>
                  <a:lnTo>
                    <a:pt x="425" y="152"/>
                  </a:lnTo>
                  <a:lnTo>
                    <a:pt x="446" y="156"/>
                  </a:lnTo>
                  <a:lnTo>
                    <a:pt x="469" y="163"/>
                  </a:lnTo>
                  <a:lnTo>
                    <a:pt x="491" y="169"/>
                  </a:lnTo>
                  <a:lnTo>
                    <a:pt x="513" y="176"/>
                  </a:lnTo>
                  <a:lnTo>
                    <a:pt x="531" y="183"/>
                  </a:lnTo>
                  <a:lnTo>
                    <a:pt x="543" y="190"/>
                  </a:lnTo>
                  <a:lnTo>
                    <a:pt x="551" y="202"/>
                  </a:lnTo>
                  <a:lnTo>
                    <a:pt x="555" y="215"/>
                  </a:lnTo>
                  <a:lnTo>
                    <a:pt x="552" y="230"/>
                  </a:lnTo>
                  <a:lnTo>
                    <a:pt x="529" y="290"/>
                  </a:lnTo>
                  <a:lnTo>
                    <a:pt x="522" y="301"/>
                  </a:lnTo>
                  <a:lnTo>
                    <a:pt x="512" y="311"/>
                  </a:lnTo>
                  <a:lnTo>
                    <a:pt x="500" y="317"/>
                  </a:lnTo>
                  <a:lnTo>
                    <a:pt x="487" y="318"/>
                  </a:lnTo>
                  <a:lnTo>
                    <a:pt x="475" y="317"/>
                  </a:lnTo>
                  <a:lnTo>
                    <a:pt x="465" y="313"/>
                  </a:lnTo>
                  <a:lnTo>
                    <a:pt x="461" y="312"/>
                  </a:lnTo>
                  <a:lnTo>
                    <a:pt x="452" y="308"/>
                  </a:lnTo>
                  <a:lnTo>
                    <a:pt x="439" y="303"/>
                  </a:lnTo>
                  <a:lnTo>
                    <a:pt x="421" y="296"/>
                  </a:lnTo>
                  <a:lnTo>
                    <a:pt x="399" y="290"/>
                  </a:lnTo>
                  <a:lnTo>
                    <a:pt x="373" y="285"/>
                  </a:lnTo>
                  <a:lnTo>
                    <a:pt x="344" y="281"/>
                  </a:lnTo>
                  <a:lnTo>
                    <a:pt x="313" y="279"/>
                  </a:lnTo>
                  <a:lnTo>
                    <a:pt x="283" y="281"/>
                  </a:lnTo>
                  <a:lnTo>
                    <a:pt x="258" y="286"/>
                  </a:lnTo>
                  <a:lnTo>
                    <a:pt x="236" y="295"/>
                  </a:lnTo>
                  <a:lnTo>
                    <a:pt x="219" y="305"/>
                  </a:lnTo>
                  <a:lnTo>
                    <a:pt x="206" y="318"/>
                  </a:lnTo>
                  <a:lnTo>
                    <a:pt x="196" y="331"/>
                  </a:lnTo>
                  <a:lnTo>
                    <a:pt x="188" y="347"/>
                  </a:lnTo>
                  <a:lnTo>
                    <a:pt x="184" y="361"/>
                  </a:lnTo>
                  <a:lnTo>
                    <a:pt x="183" y="377"/>
                  </a:lnTo>
                  <a:lnTo>
                    <a:pt x="184" y="395"/>
                  </a:lnTo>
                  <a:lnTo>
                    <a:pt x="189" y="412"/>
                  </a:lnTo>
                  <a:lnTo>
                    <a:pt x="197" y="426"/>
                  </a:lnTo>
                  <a:lnTo>
                    <a:pt x="210" y="440"/>
                  </a:lnTo>
                  <a:lnTo>
                    <a:pt x="227" y="455"/>
                  </a:lnTo>
                  <a:lnTo>
                    <a:pt x="249" y="469"/>
                  </a:lnTo>
                  <a:lnTo>
                    <a:pt x="277" y="485"/>
                  </a:lnTo>
                  <a:lnTo>
                    <a:pt x="309" y="499"/>
                  </a:lnTo>
                  <a:lnTo>
                    <a:pt x="349" y="516"/>
                  </a:lnTo>
                  <a:lnTo>
                    <a:pt x="401" y="539"/>
                  </a:lnTo>
                  <a:lnTo>
                    <a:pt x="448" y="564"/>
                  </a:lnTo>
                  <a:lnTo>
                    <a:pt x="487" y="590"/>
                  </a:lnTo>
                  <a:lnTo>
                    <a:pt x="520" y="617"/>
                  </a:lnTo>
                  <a:lnTo>
                    <a:pt x="546" y="648"/>
                  </a:lnTo>
                  <a:lnTo>
                    <a:pt x="565" y="681"/>
                  </a:lnTo>
                  <a:lnTo>
                    <a:pt x="579" y="716"/>
                  </a:lnTo>
                  <a:lnTo>
                    <a:pt x="587" y="755"/>
                  </a:lnTo>
                  <a:lnTo>
                    <a:pt x="590" y="796"/>
                  </a:lnTo>
                  <a:lnTo>
                    <a:pt x="587" y="838"/>
                  </a:lnTo>
                  <a:lnTo>
                    <a:pt x="578" y="877"/>
                  </a:lnTo>
                  <a:lnTo>
                    <a:pt x="562" y="913"/>
                  </a:lnTo>
                  <a:lnTo>
                    <a:pt x="543" y="945"/>
                  </a:lnTo>
                  <a:lnTo>
                    <a:pt x="517" y="975"/>
                  </a:lnTo>
                  <a:lnTo>
                    <a:pt x="487" y="1001"/>
                  </a:lnTo>
                  <a:lnTo>
                    <a:pt x="451" y="1023"/>
                  </a:lnTo>
                  <a:lnTo>
                    <a:pt x="412" y="1041"/>
                  </a:lnTo>
                  <a:lnTo>
                    <a:pt x="368" y="1054"/>
                  </a:lnTo>
                  <a:lnTo>
                    <a:pt x="366" y="1054"/>
                  </a:lnTo>
                  <a:lnTo>
                    <a:pt x="365" y="1054"/>
                  </a:lnTo>
                  <a:lnTo>
                    <a:pt x="364" y="1056"/>
                  </a:lnTo>
                  <a:lnTo>
                    <a:pt x="361" y="1058"/>
                  </a:lnTo>
                  <a:lnTo>
                    <a:pt x="360" y="1061"/>
                  </a:lnTo>
                  <a:lnTo>
                    <a:pt x="360" y="1065"/>
                  </a:lnTo>
                  <a:lnTo>
                    <a:pt x="360" y="1160"/>
                  </a:lnTo>
                  <a:lnTo>
                    <a:pt x="356" y="1178"/>
                  </a:lnTo>
                  <a:lnTo>
                    <a:pt x="345" y="1193"/>
                  </a:lnTo>
                  <a:lnTo>
                    <a:pt x="330" y="1204"/>
                  </a:lnTo>
                  <a:lnTo>
                    <a:pt x="310" y="1206"/>
                  </a:lnTo>
                  <a:lnTo>
                    <a:pt x="267" y="1206"/>
                  </a:lnTo>
                  <a:lnTo>
                    <a:pt x="249" y="1204"/>
                  </a:lnTo>
                  <a:lnTo>
                    <a:pt x="234" y="1193"/>
                  </a:lnTo>
                  <a:lnTo>
                    <a:pt x="223" y="1178"/>
                  </a:lnTo>
                  <a:lnTo>
                    <a:pt x="219" y="1160"/>
                  </a:lnTo>
                  <a:lnTo>
                    <a:pt x="219" y="1069"/>
                  </a:lnTo>
                  <a:lnTo>
                    <a:pt x="218" y="1066"/>
                  </a:lnTo>
                  <a:lnTo>
                    <a:pt x="217" y="1064"/>
                  </a:lnTo>
                  <a:lnTo>
                    <a:pt x="215" y="1062"/>
                  </a:lnTo>
                  <a:lnTo>
                    <a:pt x="213" y="1061"/>
                  </a:lnTo>
                  <a:lnTo>
                    <a:pt x="212" y="1060"/>
                  </a:lnTo>
                  <a:lnTo>
                    <a:pt x="210" y="1060"/>
                  </a:lnTo>
                  <a:lnTo>
                    <a:pt x="205" y="1058"/>
                  </a:lnTo>
                  <a:lnTo>
                    <a:pt x="192" y="1056"/>
                  </a:lnTo>
                  <a:lnTo>
                    <a:pt x="173" y="1053"/>
                  </a:lnTo>
                  <a:lnTo>
                    <a:pt x="150" y="1048"/>
                  </a:lnTo>
                  <a:lnTo>
                    <a:pt x="124" y="1041"/>
                  </a:lnTo>
                  <a:lnTo>
                    <a:pt x="97" y="1035"/>
                  </a:lnTo>
                  <a:lnTo>
                    <a:pt x="70" y="1027"/>
                  </a:lnTo>
                  <a:lnTo>
                    <a:pt x="44" y="1017"/>
                  </a:lnTo>
                  <a:lnTo>
                    <a:pt x="22" y="1008"/>
                  </a:lnTo>
                  <a:lnTo>
                    <a:pt x="11" y="999"/>
                  </a:lnTo>
                  <a:lnTo>
                    <a:pt x="2" y="988"/>
                  </a:lnTo>
                  <a:lnTo>
                    <a:pt x="0" y="974"/>
                  </a:lnTo>
                  <a:lnTo>
                    <a:pt x="2" y="958"/>
                  </a:lnTo>
                  <a:lnTo>
                    <a:pt x="24" y="897"/>
                  </a:lnTo>
                  <a:lnTo>
                    <a:pt x="31" y="886"/>
                  </a:lnTo>
                  <a:lnTo>
                    <a:pt x="41" y="877"/>
                  </a:lnTo>
                  <a:lnTo>
                    <a:pt x="53" y="870"/>
                  </a:lnTo>
                  <a:lnTo>
                    <a:pt x="67" y="868"/>
                  </a:lnTo>
                  <a:lnTo>
                    <a:pt x="74" y="869"/>
                  </a:lnTo>
                  <a:lnTo>
                    <a:pt x="80" y="870"/>
                  </a:lnTo>
                  <a:lnTo>
                    <a:pt x="88" y="873"/>
                  </a:lnTo>
                  <a:lnTo>
                    <a:pt x="91" y="874"/>
                  </a:lnTo>
                  <a:lnTo>
                    <a:pt x="100" y="878"/>
                  </a:lnTo>
                  <a:lnTo>
                    <a:pt x="113" y="883"/>
                  </a:lnTo>
                  <a:lnTo>
                    <a:pt x="128" y="890"/>
                  </a:lnTo>
                  <a:lnTo>
                    <a:pt x="149" y="897"/>
                  </a:lnTo>
                  <a:lnTo>
                    <a:pt x="170" y="904"/>
                  </a:lnTo>
                  <a:lnTo>
                    <a:pt x="193" y="910"/>
                  </a:lnTo>
                  <a:lnTo>
                    <a:pt x="218" y="916"/>
                  </a:lnTo>
                  <a:lnTo>
                    <a:pt x="241" y="919"/>
                  </a:lnTo>
                  <a:lnTo>
                    <a:pt x="265" y="921"/>
                  </a:lnTo>
                  <a:lnTo>
                    <a:pt x="301" y="918"/>
                  </a:lnTo>
                  <a:lnTo>
                    <a:pt x="334" y="910"/>
                  </a:lnTo>
                  <a:lnTo>
                    <a:pt x="361" y="897"/>
                  </a:lnTo>
                  <a:lnTo>
                    <a:pt x="383" y="879"/>
                  </a:lnTo>
                  <a:lnTo>
                    <a:pt x="400" y="858"/>
                  </a:lnTo>
                  <a:lnTo>
                    <a:pt x="410" y="834"/>
                  </a:lnTo>
                  <a:lnTo>
                    <a:pt x="414" y="806"/>
                  </a:lnTo>
                  <a:lnTo>
                    <a:pt x="412" y="781"/>
                  </a:lnTo>
                  <a:lnTo>
                    <a:pt x="404" y="757"/>
                  </a:lnTo>
                  <a:lnTo>
                    <a:pt x="390" y="736"/>
                  </a:lnTo>
                  <a:lnTo>
                    <a:pt x="369" y="716"/>
                  </a:lnTo>
                  <a:lnTo>
                    <a:pt x="342" y="696"/>
                  </a:lnTo>
                  <a:lnTo>
                    <a:pt x="306" y="678"/>
                  </a:lnTo>
                  <a:lnTo>
                    <a:pt x="265" y="660"/>
                  </a:lnTo>
                  <a:lnTo>
                    <a:pt x="228" y="646"/>
                  </a:lnTo>
                  <a:lnTo>
                    <a:pt x="195" y="631"/>
                  </a:lnTo>
                  <a:lnTo>
                    <a:pt x="161" y="614"/>
                  </a:lnTo>
                  <a:lnTo>
                    <a:pt x="130" y="595"/>
                  </a:lnTo>
                  <a:lnTo>
                    <a:pt x="101" y="575"/>
                  </a:lnTo>
                  <a:lnTo>
                    <a:pt x="75" y="552"/>
                  </a:lnTo>
                  <a:lnTo>
                    <a:pt x="52" y="527"/>
                  </a:lnTo>
                  <a:lnTo>
                    <a:pt x="33" y="499"/>
                  </a:lnTo>
                  <a:lnTo>
                    <a:pt x="21" y="468"/>
                  </a:lnTo>
                  <a:lnTo>
                    <a:pt x="11" y="433"/>
                  </a:lnTo>
                  <a:lnTo>
                    <a:pt x="9" y="394"/>
                  </a:lnTo>
                  <a:lnTo>
                    <a:pt x="11" y="355"/>
                  </a:lnTo>
                  <a:lnTo>
                    <a:pt x="21" y="318"/>
                  </a:lnTo>
                  <a:lnTo>
                    <a:pt x="35" y="285"/>
                  </a:lnTo>
                  <a:lnTo>
                    <a:pt x="54" y="252"/>
                  </a:lnTo>
                  <a:lnTo>
                    <a:pt x="78" y="225"/>
                  </a:lnTo>
                  <a:lnTo>
                    <a:pt x="108" y="200"/>
                  </a:lnTo>
                  <a:lnTo>
                    <a:pt x="140" y="178"/>
                  </a:lnTo>
                  <a:lnTo>
                    <a:pt x="178" y="161"/>
                  </a:lnTo>
                  <a:lnTo>
                    <a:pt x="219" y="150"/>
                  </a:lnTo>
                  <a:lnTo>
                    <a:pt x="221" y="148"/>
                  </a:lnTo>
                  <a:lnTo>
                    <a:pt x="223" y="147"/>
                  </a:lnTo>
                  <a:lnTo>
                    <a:pt x="226" y="146"/>
                  </a:lnTo>
                  <a:lnTo>
                    <a:pt x="227" y="144"/>
                  </a:lnTo>
                  <a:lnTo>
                    <a:pt x="228" y="142"/>
                  </a:lnTo>
                  <a:lnTo>
                    <a:pt x="230" y="138"/>
                  </a:lnTo>
                  <a:lnTo>
                    <a:pt x="230" y="47"/>
                  </a:lnTo>
                  <a:lnTo>
                    <a:pt x="234" y="29"/>
                  </a:lnTo>
                  <a:lnTo>
                    <a:pt x="244" y="15"/>
                  </a:lnTo>
                  <a:lnTo>
                    <a:pt x="258" y="4"/>
                  </a:lnTo>
                  <a:lnTo>
                    <a:pt x="2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531">
              <a:extLst>
                <a:ext uri="{FF2B5EF4-FFF2-40B4-BE49-F238E27FC236}">
                  <a16:creationId xmlns:a16="http://schemas.microsoft.com/office/drawing/2014/main" id="{A921FEF7-8E7E-4F6B-89F2-E26DF6411206}"/>
                </a:ext>
              </a:extLst>
            </p:cNvPr>
            <p:cNvSpPr>
              <a:spLocks noEditPoints="1"/>
            </p:cNvSpPr>
            <p:nvPr/>
          </p:nvSpPr>
          <p:spPr bwMode="auto">
            <a:xfrm>
              <a:off x="11903057" y="3232868"/>
              <a:ext cx="1763713" cy="1758950"/>
            </a:xfrm>
            <a:custGeom>
              <a:avLst/>
              <a:gdLst>
                <a:gd name="T0" fmla="*/ 275 w 2222"/>
                <a:gd name="T1" fmla="*/ 244 h 2216"/>
                <a:gd name="T2" fmla="*/ 226 w 2222"/>
                <a:gd name="T3" fmla="*/ 273 h 2216"/>
                <a:gd name="T4" fmla="*/ 196 w 2222"/>
                <a:gd name="T5" fmla="*/ 323 h 2216"/>
                <a:gd name="T6" fmla="*/ 192 w 2222"/>
                <a:gd name="T7" fmla="*/ 1483 h 2216"/>
                <a:gd name="T8" fmla="*/ 208 w 2222"/>
                <a:gd name="T9" fmla="*/ 1541 h 2216"/>
                <a:gd name="T10" fmla="*/ 248 w 2222"/>
                <a:gd name="T11" fmla="*/ 1581 h 2216"/>
                <a:gd name="T12" fmla="*/ 305 w 2222"/>
                <a:gd name="T13" fmla="*/ 1596 h 2216"/>
                <a:gd name="T14" fmla="*/ 559 w 2222"/>
                <a:gd name="T15" fmla="*/ 1599 h 2216"/>
                <a:gd name="T16" fmla="*/ 605 w 2222"/>
                <a:gd name="T17" fmla="*/ 1622 h 2216"/>
                <a:gd name="T18" fmla="*/ 643 w 2222"/>
                <a:gd name="T19" fmla="*/ 1663 h 2216"/>
                <a:gd name="T20" fmla="*/ 670 w 2222"/>
                <a:gd name="T21" fmla="*/ 1714 h 2216"/>
                <a:gd name="T22" fmla="*/ 685 w 2222"/>
                <a:gd name="T23" fmla="*/ 1769 h 2216"/>
                <a:gd name="T24" fmla="*/ 1029 w 2222"/>
                <a:gd name="T25" fmla="*/ 1666 h 2216"/>
                <a:gd name="T26" fmla="*/ 1084 w 2222"/>
                <a:gd name="T27" fmla="*/ 1629 h 2216"/>
                <a:gd name="T28" fmla="*/ 1149 w 2222"/>
                <a:gd name="T29" fmla="*/ 1600 h 2216"/>
                <a:gd name="T30" fmla="*/ 1918 w 2222"/>
                <a:gd name="T31" fmla="*/ 1596 h 2216"/>
                <a:gd name="T32" fmla="*/ 1974 w 2222"/>
                <a:gd name="T33" fmla="*/ 1581 h 2216"/>
                <a:gd name="T34" fmla="*/ 2014 w 2222"/>
                <a:gd name="T35" fmla="*/ 1541 h 2216"/>
                <a:gd name="T36" fmla="*/ 2030 w 2222"/>
                <a:gd name="T37" fmla="*/ 1483 h 2216"/>
                <a:gd name="T38" fmla="*/ 2026 w 2222"/>
                <a:gd name="T39" fmla="*/ 323 h 2216"/>
                <a:gd name="T40" fmla="*/ 1997 w 2222"/>
                <a:gd name="T41" fmla="*/ 273 h 2216"/>
                <a:gd name="T42" fmla="*/ 1948 w 2222"/>
                <a:gd name="T43" fmla="*/ 244 h 2216"/>
                <a:gd name="T44" fmla="*/ 305 w 2222"/>
                <a:gd name="T45" fmla="*/ 240 h 2216"/>
                <a:gd name="T46" fmla="*/ 2023 w 2222"/>
                <a:gd name="T47" fmla="*/ 0 h 2216"/>
                <a:gd name="T48" fmla="*/ 2101 w 2222"/>
                <a:gd name="T49" fmla="*/ 15 h 2216"/>
                <a:gd name="T50" fmla="*/ 2164 w 2222"/>
                <a:gd name="T51" fmla="*/ 58 h 2216"/>
                <a:gd name="T52" fmla="*/ 2207 w 2222"/>
                <a:gd name="T53" fmla="*/ 122 h 2216"/>
                <a:gd name="T54" fmla="*/ 2222 w 2222"/>
                <a:gd name="T55" fmla="*/ 198 h 2216"/>
                <a:gd name="T56" fmla="*/ 2222 w 2222"/>
                <a:gd name="T57" fmla="*/ 991 h 2216"/>
                <a:gd name="T58" fmla="*/ 2222 w 2222"/>
                <a:gd name="T59" fmla="*/ 1077 h 2216"/>
                <a:gd name="T60" fmla="*/ 2222 w 2222"/>
                <a:gd name="T61" fmla="*/ 1176 h 2216"/>
                <a:gd name="T62" fmla="*/ 2222 w 2222"/>
                <a:gd name="T63" fmla="*/ 1280 h 2216"/>
                <a:gd name="T64" fmla="*/ 2222 w 2222"/>
                <a:gd name="T65" fmla="*/ 1381 h 2216"/>
                <a:gd name="T66" fmla="*/ 2222 w 2222"/>
                <a:gd name="T67" fmla="*/ 1473 h 2216"/>
                <a:gd name="T68" fmla="*/ 2222 w 2222"/>
                <a:gd name="T69" fmla="*/ 1547 h 2216"/>
                <a:gd name="T70" fmla="*/ 2222 w 2222"/>
                <a:gd name="T71" fmla="*/ 1598 h 2216"/>
                <a:gd name="T72" fmla="*/ 2222 w 2222"/>
                <a:gd name="T73" fmla="*/ 1616 h 2216"/>
                <a:gd name="T74" fmla="*/ 2208 w 2222"/>
                <a:gd name="T75" fmla="*/ 1690 h 2216"/>
                <a:gd name="T76" fmla="*/ 2170 w 2222"/>
                <a:gd name="T77" fmla="*/ 1751 h 2216"/>
                <a:gd name="T78" fmla="*/ 2113 w 2222"/>
                <a:gd name="T79" fmla="*/ 1794 h 2216"/>
                <a:gd name="T80" fmla="*/ 2046 w 2222"/>
                <a:gd name="T81" fmla="*/ 1813 h 2216"/>
                <a:gd name="T82" fmla="*/ 1471 w 2222"/>
                <a:gd name="T83" fmla="*/ 1813 h 2216"/>
                <a:gd name="T84" fmla="*/ 1237 w 2222"/>
                <a:gd name="T85" fmla="*/ 1816 h 2216"/>
                <a:gd name="T86" fmla="*/ 1201 w 2222"/>
                <a:gd name="T87" fmla="*/ 1826 h 2216"/>
                <a:gd name="T88" fmla="*/ 1172 w 2222"/>
                <a:gd name="T89" fmla="*/ 1842 h 2216"/>
                <a:gd name="T90" fmla="*/ 737 w 2222"/>
                <a:gd name="T91" fmla="*/ 2192 h 2216"/>
                <a:gd name="T92" fmla="*/ 682 w 2222"/>
                <a:gd name="T93" fmla="*/ 2213 h 2216"/>
                <a:gd name="T94" fmla="*/ 622 w 2222"/>
                <a:gd name="T95" fmla="*/ 2212 h 2216"/>
                <a:gd name="T96" fmla="*/ 565 w 2222"/>
                <a:gd name="T97" fmla="*/ 2186 h 2216"/>
                <a:gd name="T98" fmla="*/ 524 w 2222"/>
                <a:gd name="T99" fmla="*/ 2138 h 2216"/>
                <a:gd name="T100" fmla="*/ 501 w 2222"/>
                <a:gd name="T101" fmla="*/ 2073 h 2216"/>
                <a:gd name="T102" fmla="*/ 199 w 2222"/>
                <a:gd name="T103" fmla="*/ 1813 h 2216"/>
                <a:gd name="T104" fmla="*/ 122 w 2222"/>
                <a:gd name="T105" fmla="*/ 1798 h 2216"/>
                <a:gd name="T106" fmla="*/ 58 w 2222"/>
                <a:gd name="T107" fmla="*/ 1756 h 2216"/>
                <a:gd name="T108" fmla="*/ 15 w 2222"/>
                <a:gd name="T109" fmla="*/ 1692 h 2216"/>
                <a:gd name="T110" fmla="*/ 0 w 2222"/>
                <a:gd name="T111" fmla="*/ 1616 h 2216"/>
                <a:gd name="T112" fmla="*/ 5 w 2222"/>
                <a:gd name="T113" fmla="*/ 158 h 2216"/>
                <a:gd name="T114" fmla="*/ 35 w 2222"/>
                <a:gd name="T115" fmla="*/ 88 h 2216"/>
                <a:gd name="T116" fmla="*/ 88 w 2222"/>
                <a:gd name="T117" fmla="*/ 35 h 2216"/>
                <a:gd name="T118" fmla="*/ 158 w 2222"/>
                <a:gd name="T119" fmla="*/ 5 h 2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22" h="2216">
                  <a:moveTo>
                    <a:pt x="305" y="240"/>
                  </a:moveTo>
                  <a:lnTo>
                    <a:pt x="275" y="244"/>
                  </a:lnTo>
                  <a:lnTo>
                    <a:pt x="248" y="255"/>
                  </a:lnTo>
                  <a:lnTo>
                    <a:pt x="226" y="273"/>
                  </a:lnTo>
                  <a:lnTo>
                    <a:pt x="208" y="296"/>
                  </a:lnTo>
                  <a:lnTo>
                    <a:pt x="196" y="323"/>
                  </a:lnTo>
                  <a:lnTo>
                    <a:pt x="192" y="353"/>
                  </a:lnTo>
                  <a:lnTo>
                    <a:pt x="192" y="1483"/>
                  </a:lnTo>
                  <a:lnTo>
                    <a:pt x="196" y="1513"/>
                  </a:lnTo>
                  <a:lnTo>
                    <a:pt x="208" y="1541"/>
                  </a:lnTo>
                  <a:lnTo>
                    <a:pt x="226" y="1564"/>
                  </a:lnTo>
                  <a:lnTo>
                    <a:pt x="248" y="1581"/>
                  </a:lnTo>
                  <a:lnTo>
                    <a:pt x="275" y="1592"/>
                  </a:lnTo>
                  <a:lnTo>
                    <a:pt x="305" y="1596"/>
                  </a:lnTo>
                  <a:lnTo>
                    <a:pt x="533" y="1596"/>
                  </a:lnTo>
                  <a:lnTo>
                    <a:pt x="559" y="1599"/>
                  </a:lnTo>
                  <a:lnTo>
                    <a:pt x="583" y="1608"/>
                  </a:lnTo>
                  <a:lnTo>
                    <a:pt x="605" y="1622"/>
                  </a:lnTo>
                  <a:lnTo>
                    <a:pt x="626" y="1642"/>
                  </a:lnTo>
                  <a:lnTo>
                    <a:pt x="643" y="1663"/>
                  </a:lnTo>
                  <a:lnTo>
                    <a:pt x="659" y="1687"/>
                  </a:lnTo>
                  <a:lnTo>
                    <a:pt x="670" y="1714"/>
                  </a:lnTo>
                  <a:lnTo>
                    <a:pt x="680" y="1742"/>
                  </a:lnTo>
                  <a:lnTo>
                    <a:pt x="685" y="1769"/>
                  </a:lnTo>
                  <a:lnTo>
                    <a:pt x="708" y="1927"/>
                  </a:lnTo>
                  <a:lnTo>
                    <a:pt x="1029" y="1666"/>
                  </a:lnTo>
                  <a:lnTo>
                    <a:pt x="1055" y="1647"/>
                  </a:lnTo>
                  <a:lnTo>
                    <a:pt x="1084" y="1629"/>
                  </a:lnTo>
                  <a:lnTo>
                    <a:pt x="1115" y="1612"/>
                  </a:lnTo>
                  <a:lnTo>
                    <a:pt x="1149" y="1600"/>
                  </a:lnTo>
                  <a:lnTo>
                    <a:pt x="1183" y="1596"/>
                  </a:lnTo>
                  <a:lnTo>
                    <a:pt x="1918" y="1596"/>
                  </a:lnTo>
                  <a:lnTo>
                    <a:pt x="1948" y="1592"/>
                  </a:lnTo>
                  <a:lnTo>
                    <a:pt x="1974" y="1581"/>
                  </a:lnTo>
                  <a:lnTo>
                    <a:pt x="1997" y="1564"/>
                  </a:lnTo>
                  <a:lnTo>
                    <a:pt x="2014" y="1541"/>
                  </a:lnTo>
                  <a:lnTo>
                    <a:pt x="2026" y="1513"/>
                  </a:lnTo>
                  <a:lnTo>
                    <a:pt x="2030" y="1483"/>
                  </a:lnTo>
                  <a:lnTo>
                    <a:pt x="2030" y="353"/>
                  </a:lnTo>
                  <a:lnTo>
                    <a:pt x="2026" y="323"/>
                  </a:lnTo>
                  <a:lnTo>
                    <a:pt x="2014" y="296"/>
                  </a:lnTo>
                  <a:lnTo>
                    <a:pt x="1997" y="273"/>
                  </a:lnTo>
                  <a:lnTo>
                    <a:pt x="1974" y="255"/>
                  </a:lnTo>
                  <a:lnTo>
                    <a:pt x="1948" y="244"/>
                  </a:lnTo>
                  <a:lnTo>
                    <a:pt x="1918" y="240"/>
                  </a:lnTo>
                  <a:lnTo>
                    <a:pt x="305" y="240"/>
                  </a:lnTo>
                  <a:close/>
                  <a:moveTo>
                    <a:pt x="199" y="0"/>
                  </a:moveTo>
                  <a:lnTo>
                    <a:pt x="2023" y="0"/>
                  </a:lnTo>
                  <a:lnTo>
                    <a:pt x="2064" y="5"/>
                  </a:lnTo>
                  <a:lnTo>
                    <a:pt x="2101" y="15"/>
                  </a:lnTo>
                  <a:lnTo>
                    <a:pt x="2135" y="35"/>
                  </a:lnTo>
                  <a:lnTo>
                    <a:pt x="2164" y="58"/>
                  </a:lnTo>
                  <a:lnTo>
                    <a:pt x="2189" y="88"/>
                  </a:lnTo>
                  <a:lnTo>
                    <a:pt x="2207" y="122"/>
                  </a:lnTo>
                  <a:lnTo>
                    <a:pt x="2218" y="158"/>
                  </a:lnTo>
                  <a:lnTo>
                    <a:pt x="2222" y="198"/>
                  </a:lnTo>
                  <a:lnTo>
                    <a:pt x="2222" y="955"/>
                  </a:lnTo>
                  <a:lnTo>
                    <a:pt x="2222" y="991"/>
                  </a:lnTo>
                  <a:lnTo>
                    <a:pt x="2222" y="1032"/>
                  </a:lnTo>
                  <a:lnTo>
                    <a:pt x="2222" y="1077"/>
                  </a:lnTo>
                  <a:lnTo>
                    <a:pt x="2222" y="1125"/>
                  </a:lnTo>
                  <a:lnTo>
                    <a:pt x="2222" y="1176"/>
                  </a:lnTo>
                  <a:lnTo>
                    <a:pt x="2222" y="1228"/>
                  </a:lnTo>
                  <a:lnTo>
                    <a:pt x="2222" y="1280"/>
                  </a:lnTo>
                  <a:lnTo>
                    <a:pt x="2222" y="1331"/>
                  </a:lnTo>
                  <a:lnTo>
                    <a:pt x="2222" y="1381"/>
                  </a:lnTo>
                  <a:lnTo>
                    <a:pt x="2222" y="1429"/>
                  </a:lnTo>
                  <a:lnTo>
                    <a:pt x="2222" y="1473"/>
                  </a:lnTo>
                  <a:lnTo>
                    <a:pt x="2222" y="1512"/>
                  </a:lnTo>
                  <a:lnTo>
                    <a:pt x="2222" y="1547"/>
                  </a:lnTo>
                  <a:lnTo>
                    <a:pt x="2222" y="1576"/>
                  </a:lnTo>
                  <a:lnTo>
                    <a:pt x="2222" y="1598"/>
                  </a:lnTo>
                  <a:lnTo>
                    <a:pt x="2222" y="1611"/>
                  </a:lnTo>
                  <a:lnTo>
                    <a:pt x="2222" y="1616"/>
                  </a:lnTo>
                  <a:lnTo>
                    <a:pt x="2218" y="1653"/>
                  </a:lnTo>
                  <a:lnTo>
                    <a:pt x="2208" y="1690"/>
                  </a:lnTo>
                  <a:lnTo>
                    <a:pt x="2191" y="1722"/>
                  </a:lnTo>
                  <a:lnTo>
                    <a:pt x="2170" y="1751"/>
                  </a:lnTo>
                  <a:lnTo>
                    <a:pt x="2143" y="1775"/>
                  </a:lnTo>
                  <a:lnTo>
                    <a:pt x="2113" y="1794"/>
                  </a:lnTo>
                  <a:lnTo>
                    <a:pt x="2081" y="1807"/>
                  </a:lnTo>
                  <a:lnTo>
                    <a:pt x="2046" y="1813"/>
                  </a:lnTo>
                  <a:lnTo>
                    <a:pt x="1471" y="1813"/>
                  </a:lnTo>
                  <a:lnTo>
                    <a:pt x="1471" y="1813"/>
                  </a:lnTo>
                  <a:lnTo>
                    <a:pt x="1251" y="1813"/>
                  </a:lnTo>
                  <a:lnTo>
                    <a:pt x="1237" y="1816"/>
                  </a:lnTo>
                  <a:lnTo>
                    <a:pt x="1219" y="1820"/>
                  </a:lnTo>
                  <a:lnTo>
                    <a:pt x="1201" y="1826"/>
                  </a:lnTo>
                  <a:lnTo>
                    <a:pt x="1184" y="1834"/>
                  </a:lnTo>
                  <a:lnTo>
                    <a:pt x="1172" y="1842"/>
                  </a:lnTo>
                  <a:lnTo>
                    <a:pt x="763" y="2174"/>
                  </a:lnTo>
                  <a:lnTo>
                    <a:pt x="737" y="2192"/>
                  </a:lnTo>
                  <a:lnTo>
                    <a:pt x="711" y="2205"/>
                  </a:lnTo>
                  <a:lnTo>
                    <a:pt x="682" y="2213"/>
                  </a:lnTo>
                  <a:lnTo>
                    <a:pt x="654" y="2216"/>
                  </a:lnTo>
                  <a:lnTo>
                    <a:pt x="622" y="2212"/>
                  </a:lnTo>
                  <a:lnTo>
                    <a:pt x="592" y="2203"/>
                  </a:lnTo>
                  <a:lnTo>
                    <a:pt x="565" y="2186"/>
                  </a:lnTo>
                  <a:lnTo>
                    <a:pt x="542" y="2165"/>
                  </a:lnTo>
                  <a:lnTo>
                    <a:pt x="524" y="2138"/>
                  </a:lnTo>
                  <a:lnTo>
                    <a:pt x="509" y="2108"/>
                  </a:lnTo>
                  <a:lnTo>
                    <a:pt x="501" y="2073"/>
                  </a:lnTo>
                  <a:lnTo>
                    <a:pt x="464" y="1813"/>
                  </a:lnTo>
                  <a:lnTo>
                    <a:pt x="199" y="1813"/>
                  </a:lnTo>
                  <a:lnTo>
                    <a:pt x="158" y="1809"/>
                  </a:lnTo>
                  <a:lnTo>
                    <a:pt x="122" y="1798"/>
                  </a:lnTo>
                  <a:lnTo>
                    <a:pt x="88" y="1779"/>
                  </a:lnTo>
                  <a:lnTo>
                    <a:pt x="58" y="1756"/>
                  </a:lnTo>
                  <a:lnTo>
                    <a:pt x="35" y="1726"/>
                  </a:lnTo>
                  <a:lnTo>
                    <a:pt x="15" y="1692"/>
                  </a:lnTo>
                  <a:lnTo>
                    <a:pt x="5" y="1655"/>
                  </a:lnTo>
                  <a:lnTo>
                    <a:pt x="0" y="1616"/>
                  </a:lnTo>
                  <a:lnTo>
                    <a:pt x="0" y="198"/>
                  </a:lnTo>
                  <a:lnTo>
                    <a:pt x="5" y="158"/>
                  </a:lnTo>
                  <a:lnTo>
                    <a:pt x="15" y="122"/>
                  </a:lnTo>
                  <a:lnTo>
                    <a:pt x="35" y="88"/>
                  </a:lnTo>
                  <a:lnTo>
                    <a:pt x="58" y="58"/>
                  </a:lnTo>
                  <a:lnTo>
                    <a:pt x="88" y="35"/>
                  </a:lnTo>
                  <a:lnTo>
                    <a:pt x="122" y="15"/>
                  </a:lnTo>
                  <a:lnTo>
                    <a:pt x="158" y="5"/>
                  </a:lnTo>
                  <a:lnTo>
                    <a:pt x="19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532">
              <a:extLst>
                <a:ext uri="{FF2B5EF4-FFF2-40B4-BE49-F238E27FC236}">
                  <a16:creationId xmlns:a16="http://schemas.microsoft.com/office/drawing/2014/main" id="{840AA622-5251-46A2-9B99-825F710B6EEF}"/>
                </a:ext>
              </a:extLst>
            </p:cNvPr>
            <p:cNvSpPr>
              <a:spLocks noEditPoints="1"/>
            </p:cNvSpPr>
            <p:nvPr/>
          </p:nvSpPr>
          <p:spPr bwMode="auto">
            <a:xfrm>
              <a:off x="10360007" y="2653430"/>
              <a:ext cx="2436813" cy="3378200"/>
            </a:xfrm>
            <a:custGeom>
              <a:avLst/>
              <a:gdLst>
                <a:gd name="T0" fmla="*/ 1472 w 3070"/>
                <a:gd name="T1" fmla="*/ 3835 h 4256"/>
                <a:gd name="T2" fmla="*/ 1401 w 3070"/>
                <a:gd name="T3" fmla="*/ 3893 h 4256"/>
                <a:gd name="T4" fmla="*/ 1374 w 3070"/>
                <a:gd name="T5" fmla="*/ 3983 h 4256"/>
                <a:gd name="T6" fmla="*/ 1401 w 3070"/>
                <a:gd name="T7" fmla="*/ 4073 h 4256"/>
                <a:gd name="T8" fmla="*/ 1472 w 3070"/>
                <a:gd name="T9" fmla="*/ 4132 h 4256"/>
                <a:gd name="T10" fmla="*/ 1567 w 3070"/>
                <a:gd name="T11" fmla="*/ 4141 h 4256"/>
                <a:gd name="T12" fmla="*/ 1649 w 3070"/>
                <a:gd name="T13" fmla="*/ 4097 h 4256"/>
                <a:gd name="T14" fmla="*/ 1693 w 3070"/>
                <a:gd name="T15" fmla="*/ 4015 h 4256"/>
                <a:gd name="T16" fmla="*/ 1684 w 3070"/>
                <a:gd name="T17" fmla="*/ 3920 h 4256"/>
                <a:gd name="T18" fmla="*/ 1626 w 3070"/>
                <a:gd name="T19" fmla="*/ 3849 h 4256"/>
                <a:gd name="T20" fmla="*/ 1535 w 3070"/>
                <a:gd name="T21" fmla="*/ 3822 h 4256"/>
                <a:gd name="T22" fmla="*/ 2912 w 3070"/>
                <a:gd name="T23" fmla="*/ 4 h 4256"/>
                <a:gd name="T24" fmla="*/ 3011 w 3070"/>
                <a:gd name="T25" fmla="*/ 57 h 4256"/>
                <a:gd name="T26" fmla="*/ 3066 w 3070"/>
                <a:gd name="T27" fmla="*/ 157 h 4256"/>
                <a:gd name="T28" fmla="*/ 3070 w 3070"/>
                <a:gd name="T29" fmla="*/ 401 h 4256"/>
                <a:gd name="T30" fmla="*/ 3064 w 3070"/>
                <a:gd name="T31" fmla="*/ 420 h 4256"/>
                <a:gd name="T32" fmla="*/ 3040 w 3070"/>
                <a:gd name="T33" fmla="*/ 435 h 4256"/>
                <a:gd name="T34" fmla="*/ 1875 w 3070"/>
                <a:gd name="T35" fmla="*/ 449 h 4256"/>
                <a:gd name="T36" fmla="*/ 1774 w 3070"/>
                <a:gd name="T37" fmla="*/ 515 h 4256"/>
                <a:gd name="T38" fmla="*/ 1749 w 3070"/>
                <a:gd name="T39" fmla="*/ 541 h 4256"/>
                <a:gd name="T40" fmla="*/ 1702 w 3070"/>
                <a:gd name="T41" fmla="*/ 563 h 4256"/>
                <a:gd name="T42" fmla="*/ 529 w 3070"/>
                <a:gd name="T43" fmla="*/ 570 h 4256"/>
                <a:gd name="T44" fmla="*/ 430 w 3070"/>
                <a:gd name="T45" fmla="*/ 623 h 4256"/>
                <a:gd name="T46" fmla="*/ 375 w 3070"/>
                <a:gd name="T47" fmla="*/ 723 h 4256"/>
                <a:gd name="T48" fmla="*/ 375 w 3070"/>
                <a:gd name="T49" fmla="*/ 3533 h 4256"/>
                <a:gd name="T50" fmla="*/ 430 w 3070"/>
                <a:gd name="T51" fmla="*/ 3632 h 4256"/>
                <a:gd name="T52" fmla="*/ 529 w 3070"/>
                <a:gd name="T53" fmla="*/ 3687 h 4256"/>
                <a:gd name="T54" fmla="*/ 2541 w 3070"/>
                <a:gd name="T55" fmla="*/ 3687 h 4256"/>
                <a:gd name="T56" fmla="*/ 2639 w 3070"/>
                <a:gd name="T57" fmla="*/ 3632 h 4256"/>
                <a:gd name="T58" fmla="*/ 2694 w 3070"/>
                <a:gd name="T59" fmla="*/ 3533 h 4256"/>
                <a:gd name="T60" fmla="*/ 2701 w 3070"/>
                <a:gd name="T61" fmla="*/ 3272 h 4256"/>
                <a:gd name="T62" fmla="*/ 2723 w 3070"/>
                <a:gd name="T63" fmla="*/ 3236 h 4256"/>
                <a:gd name="T64" fmla="*/ 3033 w 3070"/>
                <a:gd name="T65" fmla="*/ 2983 h 4256"/>
                <a:gd name="T66" fmla="*/ 3042 w 3070"/>
                <a:gd name="T67" fmla="*/ 2976 h 4256"/>
                <a:gd name="T68" fmla="*/ 3061 w 3070"/>
                <a:gd name="T69" fmla="*/ 2976 h 4256"/>
                <a:gd name="T70" fmla="*/ 3070 w 3070"/>
                <a:gd name="T71" fmla="*/ 3015 h 4256"/>
                <a:gd name="T72" fmla="*/ 3054 w 3070"/>
                <a:gd name="T73" fmla="*/ 4136 h 4256"/>
                <a:gd name="T74" fmla="*/ 2983 w 3070"/>
                <a:gd name="T75" fmla="*/ 4223 h 4256"/>
                <a:gd name="T76" fmla="*/ 2873 w 3070"/>
                <a:gd name="T77" fmla="*/ 4256 h 4256"/>
                <a:gd name="T78" fmla="*/ 121 w 3070"/>
                <a:gd name="T79" fmla="*/ 4241 h 4256"/>
                <a:gd name="T80" fmla="*/ 33 w 3070"/>
                <a:gd name="T81" fmla="*/ 4169 h 4256"/>
                <a:gd name="T82" fmla="*/ 0 w 3070"/>
                <a:gd name="T83" fmla="*/ 4059 h 4256"/>
                <a:gd name="T84" fmla="*/ 15 w 3070"/>
                <a:gd name="T85" fmla="*/ 120 h 4256"/>
                <a:gd name="T86" fmla="*/ 87 w 3070"/>
                <a:gd name="T87" fmla="*/ 33 h 4256"/>
                <a:gd name="T88" fmla="*/ 197 w 3070"/>
                <a:gd name="T89" fmla="*/ 0 h 4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070" h="4256">
                  <a:moveTo>
                    <a:pt x="1535" y="3822"/>
                  </a:moveTo>
                  <a:lnTo>
                    <a:pt x="1502" y="3824"/>
                  </a:lnTo>
                  <a:lnTo>
                    <a:pt x="1472" y="3835"/>
                  </a:lnTo>
                  <a:lnTo>
                    <a:pt x="1444" y="3849"/>
                  </a:lnTo>
                  <a:lnTo>
                    <a:pt x="1420" y="3868"/>
                  </a:lnTo>
                  <a:lnTo>
                    <a:pt x="1401" y="3893"/>
                  </a:lnTo>
                  <a:lnTo>
                    <a:pt x="1385" y="3920"/>
                  </a:lnTo>
                  <a:lnTo>
                    <a:pt x="1376" y="3950"/>
                  </a:lnTo>
                  <a:lnTo>
                    <a:pt x="1374" y="3983"/>
                  </a:lnTo>
                  <a:lnTo>
                    <a:pt x="1376" y="4015"/>
                  </a:lnTo>
                  <a:lnTo>
                    <a:pt x="1385" y="4046"/>
                  </a:lnTo>
                  <a:lnTo>
                    <a:pt x="1401" y="4073"/>
                  </a:lnTo>
                  <a:lnTo>
                    <a:pt x="1420" y="4097"/>
                  </a:lnTo>
                  <a:lnTo>
                    <a:pt x="1444" y="4118"/>
                  </a:lnTo>
                  <a:lnTo>
                    <a:pt x="1472" y="4132"/>
                  </a:lnTo>
                  <a:lnTo>
                    <a:pt x="1502" y="4141"/>
                  </a:lnTo>
                  <a:lnTo>
                    <a:pt x="1535" y="4145"/>
                  </a:lnTo>
                  <a:lnTo>
                    <a:pt x="1567" y="4141"/>
                  </a:lnTo>
                  <a:lnTo>
                    <a:pt x="1597" y="4132"/>
                  </a:lnTo>
                  <a:lnTo>
                    <a:pt x="1626" y="4118"/>
                  </a:lnTo>
                  <a:lnTo>
                    <a:pt x="1649" y="4097"/>
                  </a:lnTo>
                  <a:lnTo>
                    <a:pt x="1669" y="4073"/>
                  </a:lnTo>
                  <a:lnTo>
                    <a:pt x="1684" y="4046"/>
                  </a:lnTo>
                  <a:lnTo>
                    <a:pt x="1693" y="4015"/>
                  </a:lnTo>
                  <a:lnTo>
                    <a:pt x="1697" y="3983"/>
                  </a:lnTo>
                  <a:lnTo>
                    <a:pt x="1693" y="3950"/>
                  </a:lnTo>
                  <a:lnTo>
                    <a:pt x="1684" y="3920"/>
                  </a:lnTo>
                  <a:lnTo>
                    <a:pt x="1669" y="3893"/>
                  </a:lnTo>
                  <a:lnTo>
                    <a:pt x="1649" y="3868"/>
                  </a:lnTo>
                  <a:lnTo>
                    <a:pt x="1626" y="3849"/>
                  </a:lnTo>
                  <a:lnTo>
                    <a:pt x="1597" y="3835"/>
                  </a:lnTo>
                  <a:lnTo>
                    <a:pt x="1567" y="3824"/>
                  </a:lnTo>
                  <a:lnTo>
                    <a:pt x="1535" y="3822"/>
                  </a:lnTo>
                  <a:close/>
                  <a:moveTo>
                    <a:pt x="197" y="0"/>
                  </a:moveTo>
                  <a:lnTo>
                    <a:pt x="2873" y="0"/>
                  </a:lnTo>
                  <a:lnTo>
                    <a:pt x="2912" y="4"/>
                  </a:lnTo>
                  <a:lnTo>
                    <a:pt x="2949" y="15"/>
                  </a:lnTo>
                  <a:lnTo>
                    <a:pt x="2983" y="33"/>
                  </a:lnTo>
                  <a:lnTo>
                    <a:pt x="3011" y="57"/>
                  </a:lnTo>
                  <a:lnTo>
                    <a:pt x="3036" y="87"/>
                  </a:lnTo>
                  <a:lnTo>
                    <a:pt x="3054" y="120"/>
                  </a:lnTo>
                  <a:lnTo>
                    <a:pt x="3066" y="157"/>
                  </a:lnTo>
                  <a:lnTo>
                    <a:pt x="3070" y="196"/>
                  </a:lnTo>
                  <a:lnTo>
                    <a:pt x="3070" y="400"/>
                  </a:lnTo>
                  <a:lnTo>
                    <a:pt x="3070" y="401"/>
                  </a:lnTo>
                  <a:lnTo>
                    <a:pt x="3068" y="406"/>
                  </a:lnTo>
                  <a:lnTo>
                    <a:pt x="3067" y="413"/>
                  </a:lnTo>
                  <a:lnTo>
                    <a:pt x="3064" y="420"/>
                  </a:lnTo>
                  <a:lnTo>
                    <a:pt x="3059" y="428"/>
                  </a:lnTo>
                  <a:lnTo>
                    <a:pt x="3051" y="432"/>
                  </a:lnTo>
                  <a:lnTo>
                    <a:pt x="3040" y="435"/>
                  </a:lnTo>
                  <a:lnTo>
                    <a:pt x="1958" y="435"/>
                  </a:lnTo>
                  <a:lnTo>
                    <a:pt x="1915" y="438"/>
                  </a:lnTo>
                  <a:lnTo>
                    <a:pt x="1875" y="449"/>
                  </a:lnTo>
                  <a:lnTo>
                    <a:pt x="1838" y="466"/>
                  </a:lnTo>
                  <a:lnTo>
                    <a:pt x="1804" y="488"/>
                  </a:lnTo>
                  <a:lnTo>
                    <a:pt x="1774" y="515"/>
                  </a:lnTo>
                  <a:lnTo>
                    <a:pt x="1766" y="522"/>
                  </a:lnTo>
                  <a:lnTo>
                    <a:pt x="1758" y="531"/>
                  </a:lnTo>
                  <a:lnTo>
                    <a:pt x="1749" y="541"/>
                  </a:lnTo>
                  <a:lnTo>
                    <a:pt x="1736" y="550"/>
                  </a:lnTo>
                  <a:lnTo>
                    <a:pt x="1721" y="558"/>
                  </a:lnTo>
                  <a:lnTo>
                    <a:pt x="1702" y="563"/>
                  </a:lnTo>
                  <a:lnTo>
                    <a:pt x="1679" y="566"/>
                  </a:lnTo>
                  <a:lnTo>
                    <a:pt x="568" y="566"/>
                  </a:lnTo>
                  <a:lnTo>
                    <a:pt x="529" y="570"/>
                  </a:lnTo>
                  <a:lnTo>
                    <a:pt x="492" y="581"/>
                  </a:lnTo>
                  <a:lnTo>
                    <a:pt x="459" y="599"/>
                  </a:lnTo>
                  <a:lnTo>
                    <a:pt x="430" y="623"/>
                  </a:lnTo>
                  <a:lnTo>
                    <a:pt x="405" y="653"/>
                  </a:lnTo>
                  <a:lnTo>
                    <a:pt x="387" y="685"/>
                  </a:lnTo>
                  <a:lnTo>
                    <a:pt x="375" y="723"/>
                  </a:lnTo>
                  <a:lnTo>
                    <a:pt x="371" y="762"/>
                  </a:lnTo>
                  <a:lnTo>
                    <a:pt x="371" y="3494"/>
                  </a:lnTo>
                  <a:lnTo>
                    <a:pt x="375" y="3533"/>
                  </a:lnTo>
                  <a:lnTo>
                    <a:pt x="387" y="3570"/>
                  </a:lnTo>
                  <a:lnTo>
                    <a:pt x="405" y="3603"/>
                  </a:lnTo>
                  <a:lnTo>
                    <a:pt x="430" y="3632"/>
                  </a:lnTo>
                  <a:lnTo>
                    <a:pt x="459" y="3657"/>
                  </a:lnTo>
                  <a:lnTo>
                    <a:pt x="492" y="3675"/>
                  </a:lnTo>
                  <a:lnTo>
                    <a:pt x="529" y="3687"/>
                  </a:lnTo>
                  <a:lnTo>
                    <a:pt x="568" y="3690"/>
                  </a:lnTo>
                  <a:lnTo>
                    <a:pt x="2502" y="3690"/>
                  </a:lnTo>
                  <a:lnTo>
                    <a:pt x="2541" y="3687"/>
                  </a:lnTo>
                  <a:lnTo>
                    <a:pt x="2577" y="3675"/>
                  </a:lnTo>
                  <a:lnTo>
                    <a:pt x="2611" y="3657"/>
                  </a:lnTo>
                  <a:lnTo>
                    <a:pt x="2639" y="3632"/>
                  </a:lnTo>
                  <a:lnTo>
                    <a:pt x="2664" y="3603"/>
                  </a:lnTo>
                  <a:lnTo>
                    <a:pt x="2682" y="3570"/>
                  </a:lnTo>
                  <a:lnTo>
                    <a:pt x="2694" y="3533"/>
                  </a:lnTo>
                  <a:lnTo>
                    <a:pt x="2698" y="3494"/>
                  </a:lnTo>
                  <a:lnTo>
                    <a:pt x="2698" y="3291"/>
                  </a:lnTo>
                  <a:lnTo>
                    <a:pt x="2701" y="3272"/>
                  </a:lnTo>
                  <a:lnTo>
                    <a:pt x="2707" y="3258"/>
                  </a:lnTo>
                  <a:lnTo>
                    <a:pt x="2715" y="3245"/>
                  </a:lnTo>
                  <a:lnTo>
                    <a:pt x="2723" y="3236"/>
                  </a:lnTo>
                  <a:lnTo>
                    <a:pt x="2728" y="3231"/>
                  </a:lnTo>
                  <a:lnTo>
                    <a:pt x="2730" y="3228"/>
                  </a:lnTo>
                  <a:lnTo>
                    <a:pt x="3033" y="2983"/>
                  </a:lnTo>
                  <a:lnTo>
                    <a:pt x="3035" y="2982"/>
                  </a:lnTo>
                  <a:lnTo>
                    <a:pt x="3037" y="2979"/>
                  </a:lnTo>
                  <a:lnTo>
                    <a:pt x="3042" y="2976"/>
                  </a:lnTo>
                  <a:lnTo>
                    <a:pt x="3048" y="2974"/>
                  </a:lnTo>
                  <a:lnTo>
                    <a:pt x="3054" y="2974"/>
                  </a:lnTo>
                  <a:lnTo>
                    <a:pt x="3061" y="2976"/>
                  </a:lnTo>
                  <a:lnTo>
                    <a:pt x="3064" y="2984"/>
                  </a:lnTo>
                  <a:lnTo>
                    <a:pt x="3068" y="2997"/>
                  </a:lnTo>
                  <a:lnTo>
                    <a:pt x="3070" y="3015"/>
                  </a:lnTo>
                  <a:lnTo>
                    <a:pt x="3070" y="4059"/>
                  </a:lnTo>
                  <a:lnTo>
                    <a:pt x="3066" y="4099"/>
                  </a:lnTo>
                  <a:lnTo>
                    <a:pt x="3054" y="4136"/>
                  </a:lnTo>
                  <a:lnTo>
                    <a:pt x="3036" y="4169"/>
                  </a:lnTo>
                  <a:lnTo>
                    <a:pt x="3011" y="4198"/>
                  </a:lnTo>
                  <a:lnTo>
                    <a:pt x="2983" y="4223"/>
                  </a:lnTo>
                  <a:lnTo>
                    <a:pt x="2949" y="4241"/>
                  </a:lnTo>
                  <a:lnTo>
                    <a:pt x="2912" y="4253"/>
                  </a:lnTo>
                  <a:lnTo>
                    <a:pt x="2873" y="4256"/>
                  </a:lnTo>
                  <a:lnTo>
                    <a:pt x="197" y="4256"/>
                  </a:lnTo>
                  <a:lnTo>
                    <a:pt x="157" y="4253"/>
                  </a:lnTo>
                  <a:lnTo>
                    <a:pt x="121" y="4241"/>
                  </a:lnTo>
                  <a:lnTo>
                    <a:pt x="87" y="4223"/>
                  </a:lnTo>
                  <a:lnTo>
                    <a:pt x="58" y="4198"/>
                  </a:lnTo>
                  <a:lnTo>
                    <a:pt x="33" y="4169"/>
                  </a:lnTo>
                  <a:lnTo>
                    <a:pt x="15" y="4136"/>
                  </a:lnTo>
                  <a:lnTo>
                    <a:pt x="4" y="4099"/>
                  </a:lnTo>
                  <a:lnTo>
                    <a:pt x="0" y="4059"/>
                  </a:lnTo>
                  <a:lnTo>
                    <a:pt x="0" y="196"/>
                  </a:lnTo>
                  <a:lnTo>
                    <a:pt x="4" y="157"/>
                  </a:lnTo>
                  <a:lnTo>
                    <a:pt x="15" y="120"/>
                  </a:lnTo>
                  <a:lnTo>
                    <a:pt x="33" y="87"/>
                  </a:lnTo>
                  <a:lnTo>
                    <a:pt x="58" y="57"/>
                  </a:lnTo>
                  <a:lnTo>
                    <a:pt x="87" y="33"/>
                  </a:lnTo>
                  <a:lnTo>
                    <a:pt x="121" y="15"/>
                  </a:lnTo>
                  <a:lnTo>
                    <a:pt x="157" y="4"/>
                  </a:lnTo>
                  <a:lnTo>
                    <a:pt x="19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54" name="Picture 53">
            <a:hlinkClick r:id="rId6"/>
            <a:extLst>
              <a:ext uri="{FF2B5EF4-FFF2-40B4-BE49-F238E27FC236}">
                <a16:creationId xmlns:a16="http://schemas.microsoft.com/office/drawing/2014/main" id="{A330B48D-E5BB-4530-85B2-CE044118733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23594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500"/>
                                        <p:tgtEl>
                                          <p:spTgt spid="8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900" decel="100000" fill="hold"/>
                                        <p:tgtEl>
                                          <p:spTgt spid="4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45" presetClass="entr" presetSubtype="0" fill="hold" grpId="0" nodeType="afterEffect">
                                  <p:stCondLst>
                                    <p:cond delay="0"/>
                                  </p:stCondLst>
                                  <p:childTnLst>
                                    <p:set>
                                      <p:cBhvr>
                                        <p:cTn id="17" dur="1" fill="hold">
                                          <p:stCondLst>
                                            <p:cond delay="0"/>
                                          </p:stCondLst>
                                        </p:cTn>
                                        <p:tgtEl>
                                          <p:spTgt spid="49"/>
                                        </p:tgtEl>
                                        <p:attrNameLst>
                                          <p:attrName>style.visibility</p:attrName>
                                        </p:attrNameLst>
                                      </p:cBhvr>
                                      <p:to>
                                        <p:strVal val="visible"/>
                                      </p:to>
                                    </p:set>
                                    <p:animEffect transition="in" filter="fade">
                                      <p:cBhvr>
                                        <p:cTn id="18" dur="2000"/>
                                        <p:tgtEl>
                                          <p:spTgt spid="49"/>
                                        </p:tgtEl>
                                      </p:cBhvr>
                                    </p:animEffect>
                                    <p:anim calcmode="lin" valueType="num">
                                      <p:cBhvr>
                                        <p:cTn id="19" dur="2000" fill="hold"/>
                                        <p:tgtEl>
                                          <p:spTgt spid="49"/>
                                        </p:tgtEl>
                                        <p:attrNameLst>
                                          <p:attrName>ppt_w</p:attrName>
                                        </p:attrNameLst>
                                      </p:cBhvr>
                                      <p:tavLst>
                                        <p:tav tm="0" fmla="#ppt_w*sin(2.5*pi*$)">
                                          <p:val>
                                            <p:fltVal val="0"/>
                                          </p:val>
                                        </p:tav>
                                        <p:tav tm="100000">
                                          <p:val>
                                            <p:fltVal val="1"/>
                                          </p:val>
                                        </p:tav>
                                      </p:tavLst>
                                    </p:anim>
                                    <p:anim calcmode="lin" valueType="num">
                                      <p:cBhvr>
                                        <p:cTn id="20" dur="2000" fill="hold"/>
                                        <p:tgtEl>
                                          <p:spTgt spid="49"/>
                                        </p:tgtEl>
                                        <p:attrNameLst>
                                          <p:attrName>ppt_h</p:attrName>
                                        </p:attrNameLst>
                                      </p:cBhvr>
                                      <p:tavLst>
                                        <p:tav tm="0">
                                          <p:val>
                                            <p:strVal val="#ppt_h"/>
                                          </p:val>
                                        </p:tav>
                                        <p:tav tm="100000">
                                          <p:val>
                                            <p:strVal val="#ppt_h"/>
                                          </p:val>
                                        </p:tav>
                                      </p:tavLst>
                                    </p:anim>
                                  </p:childTnLst>
                                </p:cTn>
                              </p:par>
                              <p:par>
                                <p:cTn id="21" presetID="37" presetClass="entr" presetSubtype="0" fill="hold" nodeType="withEffect">
                                  <p:stCondLst>
                                    <p:cond delay="1000"/>
                                  </p:stCondLst>
                                  <p:childTnLst>
                                    <p:set>
                                      <p:cBhvr>
                                        <p:cTn id="22" dur="1" fill="hold">
                                          <p:stCondLst>
                                            <p:cond delay="0"/>
                                          </p:stCondLst>
                                        </p:cTn>
                                        <p:tgtEl>
                                          <p:spTgt spid="51"/>
                                        </p:tgtEl>
                                        <p:attrNameLst>
                                          <p:attrName>style.visibility</p:attrName>
                                        </p:attrNameLst>
                                      </p:cBhvr>
                                      <p:to>
                                        <p:strVal val="visible"/>
                                      </p:to>
                                    </p:set>
                                    <p:animEffect transition="in" filter="fade">
                                      <p:cBhvr>
                                        <p:cTn id="23" dur="1000"/>
                                        <p:tgtEl>
                                          <p:spTgt spid="51"/>
                                        </p:tgtEl>
                                      </p:cBhvr>
                                    </p:animEffect>
                                    <p:anim calcmode="lin" valueType="num">
                                      <p:cBhvr>
                                        <p:cTn id="24" dur="1000" fill="hold"/>
                                        <p:tgtEl>
                                          <p:spTgt spid="51"/>
                                        </p:tgtEl>
                                        <p:attrNameLst>
                                          <p:attrName>ppt_x</p:attrName>
                                        </p:attrNameLst>
                                      </p:cBhvr>
                                      <p:tavLst>
                                        <p:tav tm="0">
                                          <p:val>
                                            <p:strVal val="#ppt_x"/>
                                          </p:val>
                                        </p:tav>
                                        <p:tav tm="100000">
                                          <p:val>
                                            <p:strVal val="#ppt_x"/>
                                          </p:val>
                                        </p:tav>
                                      </p:tavLst>
                                    </p:anim>
                                    <p:anim calcmode="lin" valueType="num">
                                      <p:cBhvr>
                                        <p:cTn id="25" dur="900" decel="100000" fill="hold"/>
                                        <p:tgtEl>
                                          <p:spTgt spid="51"/>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53" presetClass="entr" presetSubtype="16" fill="hold" grpId="0" nodeType="afterEffect">
                                  <p:stCondLst>
                                    <p:cond delay="0"/>
                                  </p:stCondLst>
                                  <p:childTnLst>
                                    <p:set>
                                      <p:cBhvr>
                                        <p:cTn id="29" dur="1" fill="hold">
                                          <p:stCondLst>
                                            <p:cond delay="0"/>
                                          </p:stCondLst>
                                        </p:cTn>
                                        <p:tgtEl>
                                          <p:spTgt spid="50"/>
                                        </p:tgtEl>
                                        <p:attrNameLst>
                                          <p:attrName>style.visibility</p:attrName>
                                        </p:attrNameLst>
                                      </p:cBhvr>
                                      <p:to>
                                        <p:strVal val="visible"/>
                                      </p:to>
                                    </p:set>
                                    <p:anim calcmode="lin" valueType="num">
                                      <p:cBhvr>
                                        <p:cTn id="30" dur="500" fill="hold"/>
                                        <p:tgtEl>
                                          <p:spTgt spid="50"/>
                                        </p:tgtEl>
                                        <p:attrNameLst>
                                          <p:attrName>ppt_w</p:attrName>
                                        </p:attrNameLst>
                                      </p:cBhvr>
                                      <p:tavLst>
                                        <p:tav tm="0">
                                          <p:val>
                                            <p:fltVal val="0"/>
                                          </p:val>
                                        </p:tav>
                                        <p:tav tm="100000">
                                          <p:val>
                                            <p:strVal val="#ppt_w"/>
                                          </p:val>
                                        </p:tav>
                                      </p:tavLst>
                                    </p:anim>
                                    <p:anim calcmode="lin" valueType="num">
                                      <p:cBhvr>
                                        <p:cTn id="31" dur="500" fill="hold"/>
                                        <p:tgtEl>
                                          <p:spTgt spid="50"/>
                                        </p:tgtEl>
                                        <p:attrNameLst>
                                          <p:attrName>ppt_h</p:attrName>
                                        </p:attrNameLst>
                                      </p:cBhvr>
                                      <p:tavLst>
                                        <p:tav tm="0">
                                          <p:val>
                                            <p:fltVal val="0"/>
                                          </p:val>
                                        </p:tav>
                                        <p:tav tm="100000">
                                          <p:val>
                                            <p:strVal val="#ppt_h"/>
                                          </p:val>
                                        </p:tav>
                                      </p:tavLst>
                                    </p:anim>
                                    <p:animEffect transition="in" filter="fade">
                                      <p:cBhvr>
                                        <p:cTn id="32" dur="500"/>
                                        <p:tgtEl>
                                          <p:spTgt spid="50"/>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p:cTn id="35" dur="500" fill="hold"/>
                                        <p:tgtEl>
                                          <p:spTgt spid="52"/>
                                        </p:tgtEl>
                                        <p:attrNameLst>
                                          <p:attrName>ppt_w</p:attrName>
                                        </p:attrNameLst>
                                      </p:cBhvr>
                                      <p:tavLst>
                                        <p:tav tm="0">
                                          <p:val>
                                            <p:fltVal val="0"/>
                                          </p:val>
                                        </p:tav>
                                        <p:tav tm="100000">
                                          <p:val>
                                            <p:strVal val="#ppt_w"/>
                                          </p:val>
                                        </p:tav>
                                      </p:tavLst>
                                    </p:anim>
                                    <p:anim calcmode="lin" valueType="num">
                                      <p:cBhvr>
                                        <p:cTn id="36" dur="500" fill="hold"/>
                                        <p:tgtEl>
                                          <p:spTgt spid="52"/>
                                        </p:tgtEl>
                                        <p:attrNameLst>
                                          <p:attrName>ppt_h</p:attrName>
                                        </p:attrNameLst>
                                      </p:cBhvr>
                                      <p:tavLst>
                                        <p:tav tm="0">
                                          <p:val>
                                            <p:fltVal val="0"/>
                                          </p:val>
                                        </p:tav>
                                        <p:tav tm="100000">
                                          <p:val>
                                            <p:strVal val="#ppt_h"/>
                                          </p:val>
                                        </p:tav>
                                      </p:tavLst>
                                    </p:anim>
                                    <p:animEffect transition="in" filter="fade">
                                      <p:cBhvr>
                                        <p:cTn id="37" dur="500"/>
                                        <p:tgtEl>
                                          <p:spTgt spid="52"/>
                                        </p:tgtEl>
                                      </p:cBhvr>
                                    </p:animEffect>
                                  </p:childTnLst>
                                </p:cTn>
                              </p:par>
                            </p:childTnLst>
                          </p:cTn>
                        </p:par>
                        <p:par>
                          <p:cTn id="38" fill="hold">
                            <p:stCondLst>
                              <p:cond delay="4000"/>
                            </p:stCondLst>
                            <p:childTnLst>
                              <p:par>
                                <p:cTn id="39" presetID="2" presetClass="entr" presetSubtype="4"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additive="base">
                                        <p:cTn id="41" dur="500" fill="hold"/>
                                        <p:tgtEl>
                                          <p:spTgt spid="26"/>
                                        </p:tgtEl>
                                        <p:attrNameLst>
                                          <p:attrName>ppt_x</p:attrName>
                                        </p:attrNameLst>
                                      </p:cBhvr>
                                      <p:tavLst>
                                        <p:tav tm="0">
                                          <p:val>
                                            <p:strVal val="#ppt_x"/>
                                          </p:val>
                                        </p:tav>
                                        <p:tav tm="100000">
                                          <p:val>
                                            <p:strVal val="#ppt_x"/>
                                          </p:val>
                                        </p:tav>
                                      </p:tavLst>
                                    </p:anim>
                                    <p:anim calcmode="lin" valueType="num">
                                      <p:cBhvr additive="base">
                                        <p:cTn id="42" dur="500" fill="hold"/>
                                        <p:tgtEl>
                                          <p:spTgt spid="26"/>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additive="base">
                                        <p:cTn id="45" dur="500" fill="hold"/>
                                        <p:tgtEl>
                                          <p:spTgt spid="27"/>
                                        </p:tgtEl>
                                        <p:attrNameLst>
                                          <p:attrName>ppt_x</p:attrName>
                                        </p:attrNameLst>
                                      </p:cBhvr>
                                      <p:tavLst>
                                        <p:tav tm="0">
                                          <p:val>
                                            <p:strVal val="#ppt_x"/>
                                          </p:val>
                                        </p:tav>
                                        <p:tav tm="100000">
                                          <p:val>
                                            <p:strVal val="#ppt_x"/>
                                          </p:val>
                                        </p:tav>
                                      </p:tavLst>
                                    </p:anim>
                                    <p:anim calcmode="lin" valueType="num">
                                      <p:cBhvr additive="base">
                                        <p:cTn id="46" dur="500" fill="hold"/>
                                        <p:tgtEl>
                                          <p:spTgt spid="27"/>
                                        </p:tgtEl>
                                        <p:attrNameLst>
                                          <p:attrName>ppt_y</p:attrName>
                                        </p:attrNameLst>
                                      </p:cBhvr>
                                      <p:tavLst>
                                        <p:tav tm="0">
                                          <p:val>
                                            <p:strVal val="1+#ppt_h/2"/>
                                          </p:val>
                                        </p:tav>
                                        <p:tav tm="100000">
                                          <p:val>
                                            <p:strVal val="#ppt_y"/>
                                          </p:val>
                                        </p:tav>
                                      </p:tavLst>
                                    </p:anim>
                                  </p:childTnLst>
                                </p:cTn>
                              </p:par>
                            </p:childTnLst>
                          </p:cTn>
                        </p:par>
                        <p:par>
                          <p:cTn id="47" fill="hold">
                            <p:stCondLst>
                              <p:cond delay="4500"/>
                            </p:stCondLst>
                            <p:childTnLst>
                              <p:par>
                                <p:cTn id="48" presetID="2" presetClass="entr" presetSubtype="4" fill="hold" grpId="0" nodeType="afterEffect">
                                  <p:stCondLst>
                                    <p:cond delay="0"/>
                                  </p:stCondLst>
                                  <p:childTnLst>
                                    <p:set>
                                      <p:cBhvr>
                                        <p:cTn id="49" dur="1" fill="hold">
                                          <p:stCondLst>
                                            <p:cond delay="0"/>
                                          </p:stCondLst>
                                        </p:cTn>
                                        <p:tgtEl>
                                          <p:spTgt spid="28"/>
                                        </p:tgtEl>
                                        <p:attrNameLst>
                                          <p:attrName>style.visibility</p:attrName>
                                        </p:attrNameLst>
                                      </p:cBhvr>
                                      <p:to>
                                        <p:strVal val="visible"/>
                                      </p:to>
                                    </p:set>
                                    <p:anim calcmode="lin" valueType="num">
                                      <p:cBhvr additive="base">
                                        <p:cTn id="50" dur="500" fill="hold"/>
                                        <p:tgtEl>
                                          <p:spTgt spid="28"/>
                                        </p:tgtEl>
                                        <p:attrNameLst>
                                          <p:attrName>ppt_x</p:attrName>
                                        </p:attrNameLst>
                                      </p:cBhvr>
                                      <p:tavLst>
                                        <p:tav tm="0">
                                          <p:val>
                                            <p:strVal val="#ppt_x"/>
                                          </p:val>
                                        </p:tav>
                                        <p:tav tm="100000">
                                          <p:val>
                                            <p:strVal val="#ppt_x"/>
                                          </p:val>
                                        </p:tav>
                                      </p:tavLst>
                                    </p:anim>
                                    <p:anim calcmode="lin" valueType="num">
                                      <p:cBhvr additive="base">
                                        <p:cTn id="51" dur="500" fill="hold"/>
                                        <p:tgtEl>
                                          <p:spTgt spid="28"/>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0"/>
                                        </p:tgtEl>
                                        <p:attrNameLst>
                                          <p:attrName>style.visibility</p:attrName>
                                        </p:attrNameLst>
                                      </p:cBhvr>
                                      <p:to>
                                        <p:strVal val="visible"/>
                                      </p:to>
                                    </p:set>
                                    <p:anim calcmode="lin" valueType="num">
                                      <p:cBhvr additive="base">
                                        <p:cTn id="54" dur="500" fill="hold"/>
                                        <p:tgtEl>
                                          <p:spTgt spid="30"/>
                                        </p:tgtEl>
                                        <p:attrNameLst>
                                          <p:attrName>ppt_x</p:attrName>
                                        </p:attrNameLst>
                                      </p:cBhvr>
                                      <p:tavLst>
                                        <p:tav tm="0">
                                          <p:val>
                                            <p:strVal val="#ppt_x"/>
                                          </p:val>
                                        </p:tav>
                                        <p:tav tm="100000">
                                          <p:val>
                                            <p:strVal val="#ppt_x"/>
                                          </p:val>
                                        </p:tav>
                                      </p:tavLst>
                                    </p:anim>
                                    <p:anim calcmode="lin" valueType="num">
                                      <p:cBhvr additive="base">
                                        <p:cTn id="55" dur="500" fill="hold"/>
                                        <p:tgtEl>
                                          <p:spTgt spid="30"/>
                                        </p:tgtEl>
                                        <p:attrNameLst>
                                          <p:attrName>ppt_y</p:attrName>
                                        </p:attrNameLst>
                                      </p:cBhvr>
                                      <p:tavLst>
                                        <p:tav tm="0">
                                          <p:val>
                                            <p:strVal val="1+#ppt_h/2"/>
                                          </p:val>
                                        </p:tav>
                                        <p:tav tm="100000">
                                          <p:val>
                                            <p:strVal val="#ppt_y"/>
                                          </p:val>
                                        </p:tav>
                                      </p:tavLst>
                                    </p:anim>
                                  </p:childTnLst>
                                </p:cTn>
                              </p:par>
                            </p:childTnLst>
                          </p:cTn>
                        </p:par>
                        <p:par>
                          <p:cTn id="56" fill="hold">
                            <p:stCondLst>
                              <p:cond delay="5000"/>
                            </p:stCondLst>
                            <p:childTnLst>
                              <p:par>
                                <p:cTn id="57" presetID="2" presetClass="entr" presetSubtype="4" fill="hold" grpId="0" nodeType="afterEffect">
                                  <p:stCondLst>
                                    <p:cond delay="0"/>
                                  </p:stCondLst>
                                  <p:childTnLst>
                                    <p:set>
                                      <p:cBhvr>
                                        <p:cTn id="58" dur="1" fill="hold">
                                          <p:stCondLst>
                                            <p:cond delay="0"/>
                                          </p:stCondLst>
                                        </p:cTn>
                                        <p:tgtEl>
                                          <p:spTgt spid="41"/>
                                        </p:tgtEl>
                                        <p:attrNameLst>
                                          <p:attrName>style.visibility</p:attrName>
                                        </p:attrNameLst>
                                      </p:cBhvr>
                                      <p:to>
                                        <p:strVal val="visible"/>
                                      </p:to>
                                    </p:set>
                                    <p:anim calcmode="lin" valueType="num">
                                      <p:cBhvr additive="base">
                                        <p:cTn id="59" dur="500" fill="hold"/>
                                        <p:tgtEl>
                                          <p:spTgt spid="41"/>
                                        </p:tgtEl>
                                        <p:attrNameLst>
                                          <p:attrName>ppt_x</p:attrName>
                                        </p:attrNameLst>
                                      </p:cBhvr>
                                      <p:tavLst>
                                        <p:tav tm="0">
                                          <p:val>
                                            <p:strVal val="#ppt_x"/>
                                          </p:val>
                                        </p:tav>
                                        <p:tav tm="100000">
                                          <p:val>
                                            <p:strVal val="#ppt_x"/>
                                          </p:val>
                                        </p:tav>
                                      </p:tavLst>
                                    </p:anim>
                                    <p:anim calcmode="lin" valueType="num">
                                      <p:cBhvr additive="base">
                                        <p:cTn id="60" dur="500" fill="hold"/>
                                        <p:tgtEl>
                                          <p:spTgt spid="41"/>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43"/>
                                        </p:tgtEl>
                                        <p:attrNameLst>
                                          <p:attrName>style.visibility</p:attrName>
                                        </p:attrNameLst>
                                      </p:cBhvr>
                                      <p:to>
                                        <p:strVal val="visible"/>
                                      </p:to>
                                    </p:set>
                                    <p:anim calcmode="lin" valueType="num">
                                      <p:cBhvr additive="base">
                                        <p:cTn id="63" dur="500" fill="hold"/>
                                        <p:tgtEl>
                                          <p:spTgt spid="43"/>
                                        </p:tgtEl>
                                        <p:attrNameLst>
                                          <p:attrName>ppt_x</p:attrName>
                                        </p:attrNameLst>
                                      </p:cBhvr>
                                      <p:tavLst>
                                        <p:tav tm="0">
                                          <p:val>
                                            <p:strVal val="#ppt_x"/>
                                          </p:val>
                                        </p:tav>
                                        <p:tav tm="100000">
                                          <p:val>
                                            <p:strVal val="#ppt_x"/>
                                          </p:val>
                                        </p:tav>
                                      </p:tavLst>
                                    </p:anim>
                                    <p:anim calcmode="lin" valueType="num">
                                      <p:cBhvr additive="base">
                                        <p:cTn id="64" dur="500" fill="hold"/>
                                        <p:tgtEl>
                                          <p:spTgt spid="43"/>
                                        </p:tgtEl>
                                        <p:attrNameLst>
                                          <p:attrName>ppt_y</p:attrName>
                                        </p:attrNameLst>
                                      </p:cBhvr>
                                      <p:tavLst>
                                        <p:tav tm="0">
                                          <p:val>
                                            <p:strVal val="1+#ppt_h/2"/>
                                          </p:val>
                                        </p:tav>
                                        <p:tav tm="100000">
                                          <p:val>
                                            <p:strVal val="#ppt_y"/>
                                          </p:val>
                                        </p:tav>
                                      </p:tavLst>
                                    </p:anim>
                                  </p:childTnLst>
                                </p:cTn>
                              </p:par>
                            </p:childTnLst>
                          </p:cTn>
                        </p:par>
                        <p:par>
                          <p:cTn id="65" fill="hold">
                            <p:stCondLst>
                              <p:cond delay="5500"/>
                            </p:stCondLst>
                            <p:childTnLst>
                              <p:par>
                                <p:cTn id="66" presetID="2" presetClass="entr" presetSubtype="4" fill="hold" grpId="0" nodeType="afterEffect">
                                  <p:stCondLst>
                                    <p:cond delay="0"/>
                                  </p:stCondLst>
                                  <p:childTnLst>
                                    <p:set>
                                      <p:cBhvr>
                                        <p:cTn id="67" dur="1" fill="hold">
                                          <p:stCondLst>
                                            <p:cond delay="0"/>
                                          </p:stCondLst>
                                        </p:cTn>
                                        <p:tgtEl>
                                          <p:spTgt spid="44"/>
                                        </p:tgtEl>
                                        <p:attrNameLst>
                                          <p:attrName>style.visibility</p:attrName>
                                        </p:attrNameLst>
                                      </p:cBhvr>
                                      <p:to>
                                        <p:strVal val="visible"/>
                                      </p:to>
                                    </p:set>
                                    <p:anim calcmode="lin" valueType="num">
                                      <p:cBhvr additive="base">
                                        <p:cTn id="68" dur="500" fill="hold"/>
                                        <p:tgtEl>
                                          <p:spTgt spid="44"/>
                                        </p:tgtEl>
                                        <p:attrNameLst>
                                          <p:attrName>ppt_x</p:attrName>
                                        </p:attrNameLst>
                                      </p:cBhvr>
                                      <p:tavLst>
                                        <p:tav tm="0">
                                          <p:val>
                                            <p:strVal val="#ppt_x"/>
                                          </p:val>
                                        </p:tav>
                                        <p:tav tm="100000">
                                          <p:val>
                                            <p:strVal val="#ppt_x"/>
                                          </p:val>
                                        </p:tav>
                                      </p:tavLst>
                                    </p:anim>
                                    <p:anim calcmode="lin" valueType="num">
                                      <p:cBhvr additive="base">
                                        <p:cTn id="69" dur="500" fill="hold"/>
                                        <p:tgtEl>
                                          <p:spTgt spid="44"/>
                                        </p:tgtEl>
                                        <p:attrNameLst>
                                          <p:attrName>ppt_y</p:attrName>
                                        </p:attrNameLst>
                                      </p:cBhvr>
                                      <p:tavLst>
                                        <p:tav tm="0">
                                          <p:val>
                                            <p:strVal val="1+#ppt_h/2"/>
                                          </p:val>
                                        </p:tav>
                                        <p:tav tm="100000">
                                          <p:val>
                                            <p:strVal val="#ppt_y"/>
                                          </p:val>
                                        </p:tav>
                                      </p:tavLst>
                                    </p:anim>
                                  </p:childTnLst>
                                </p:cTn>
                              </p:par>
                              <p:par>
                                <p:cTn id="70" presetID="2" presetClass="entr" presetSubtype="4" fill="hold" grpId="0" nodeType="withEffect">
                                  <p:stCondLst>
                                    <p:cond delay="0"/>
                                  </p:stCondLst>
                                  <p:childTnLst>
                                    <p:set>
                                      <p:cBhvr>
                                        <p:cTn id="71" dur="1" fill="hold">
                                          <p:stCondLst>
                                            <p:cond delay="0"/>
                                          </p:stCondLst>
                                        </p:cTn>
                                        <p:tgtEl>
                                          <p:spTgt spid="46"/>
                                        </p:tgtEl>
                                        <p:attrNameLst>
                                          <p:attrName>style.visibility</p:attrName>
                                        </p:attrNameLst>
                                      </p:cBhvr>
                                      <p:to>
                                        <p:strVal val="visible"/>
                                      </p:to>
                                    </p:set>
                                    <p:anim calcmode="lin" valueType="num">
                                      <p:cBhvr additive="base">
                                        <p:cTn id="72" dur="500" fill="hold"/>
                                        <p:tgtEl>
                                          <p:spTgt spid="46"/>
                                        </p:tgtEl>
                                        <p:attrNameLst>
                                          <p:attrName>ppt_x</p:attrName>
                                        </p:attrNameLst>
                                      </p:cBhvr>
                                      <p:tavLst>
                                        <p:tav tm="0">
                                          <p:val>
                                            <p:strVal val="#ppt_x"/>
                                          </p:val>
                                        </p:tav>
                                        <p:tav tm="100000">
                                          <p:val>
                                            <p:strVal val="#ppt_x"/>
                                          </p:val>
                                        </p:tav>
                                      </p:tavLst>
                                    </p:anim>
                                    <p:anim calcmode="lin" valueType="num">
                                      <p:cBhvr additive="base">
                                        <p:cTn id="73" dur="500" fill="hold"/>
                                        <p:tgtEl>
                                          <p:spTgt spid="46"/>
                                        </p:tgtEl>
                                        <p:attrNameLst>
                                          <p:attrName>ppt_y</p:attrName>
                                        </p:attrNameLst>
                                      </p:cBhvr>
                                      <p:tavLst>
                                        <p:tav tm="0">
                                          <p:val>
                                            <p:strVal val="1+#ppt_h/2"/>
                                          </p:val>
                                        </p:tav>
                                        <p:tav tm="100000">
                                          <p:val>
                                            <p:strVal val="#ppt_y"/>
                                          </p:val>
                                        </p:tav>
                                      </p:tavLst>
                                    </p:anim>
                                  </p:childTnLst>
                                </p:cTn>
                              </p:par>
                            </p:childTnLst>
                          </p:cTn>
                        </p:par>
                        <p:par>
                          <p:cTn id="74" fill="hold">
                            <p:stCondLst>
                              <p:cond delay="6000"/>
                            </p:stCondLst>
                            <p:childTnLst>
                              <p:par>
                                <p:cTn id="75" presetID="53" presetClass="entr" presetSubtype="16" fill="hold" nodeType="afterEffect">
                                  <p:stCondLst>
                                    <p:cond delay="0"/>
                                  </p:stCondLst>
                                  <p:childTnLst>
                                    <p:set>
                                      <p:cBhvr>
                                        <p:cTn id="76" dur="1" fill="hold">
                                          <p:stCondLst>
                                            <p:cond delay="0"/>
                                          </p:stCondLst>
                                        </p:cTn>
                                        <p:tgtEl>
                                          <p:spTgt spid="61"/>
                                        </p:tgtEl>
                                        <p:attrNameLst>
                                          <p:attrName>style.visibility</p:attrName>
                                        </p:attrNameLst>
                                      </p:cBhvr>
                                      <p:to>
                                        <p:strVal val="visible"/>
                                      </p:to>
                                    </p:set>
                                    <p:anim calcmode="lin" valueType="num">
                                      <p:cBhvr>
                                        <p:cTn id="77" dur="500" fill="hold"/>
                                        <p:tgtEl>
                                          <p:spTgt spid="61"/>
                                        </p:tgtEl>
                                        <p:attrNameLst>
                                          <p:attrName>ppt_w</p:attrName>
                                        </p:attrNameLst>
                                      </p:cBhvr>
                                      <p:tavLst>
                                        <p:tav tm="0">
                                          <p:val>
                                            <p:fltVal val="0"/>
                                          </p:val>
                                        </p:tav>
                                        <p:tav tm="100000">
                                          <p:val>
                                            <p:strVal val="#ppt_w"/>
                                          </p:val>
                                        </p:tav>
                                      </p:tavLst>
                                    </p:anim>
                                    <p:anim calcmode="lin" valueType="num">
                                      <p:cBhvr>
                                        <p:cTn id="78" dur="500" fill="hold"/>
                                        <p:tgtEl>
                                          <p:spTgt spid="61"/>
                                        </p:tgtEl>
                                        <p:attrNameLst>
                                          <p:attrName>ppt_h</p:attrName>
                                        </p:attrNameLst>
                                      </p:cBhvr>
                                      <p:tavLst>
                                        <p:tav tm="0">
                                          <p:val>
                                            <p:fltVal val="0"/>
                                          </p:val>
                                        </p:tav>
                                        <p:tav tm="100000">
                                          <p:val>
                                            <p:strVal val="#ppt_h"/>
                                          </p:val>
                                        </p:tav>
                                      </p:tavLst>
                                    </p:anim>
                                    <p:animEffect transition="in" filter="fade">
                                      <p:cBhvr>
                                        <p:cTn id="79" dur="500"/>
                                        <p:tgtEl>
                                          <p:spTgt spid="61"/>
                                        </p:tgtEl>
                                      </p:cBhvr>
                                    </p:animEffect>
                                  </p:childTnLst>
                                </p:cTn>
                              </p:par>
                            </p:childTnLst>
                          </p:cTn>
                        </p:par>
                        <p:par>
                          <p:cTn id="80" fill="hold">
                            <p:stCondLst>
                              <p:cond delay="6500"/>
                            </p:stCondLst>
                            <p:childTnLst>
                              <p:par>
                                <p:cTn id="81" presetID="22" presetClass="entr" presetSubtype="4" fill="hold" grpId="0" nodeType="after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wipe(down)">
                                      <p:cBhvr>
                                        <p:cTn id="83" dur="1000"/>
                                        <p:tgtEl>
                                          <p:spTgt spid="59"/>
                                        </p:tgtEl>
                                      </p:cBhvr>
                                    </p:animEffect>
                                  </p:childTnLst>
                                </p:cTn>
                              </p:par>
                            </p:childTnLst>
                          </p:cTn>
                        </p:par>
                        <p:par>
                          <p:cTn id="84" fill="hold">
                            <p:stCondLst>
                              <p:cond delay="7500"/>
                            </p:stCondLst>
                            <p:childTnLst>
                              <p:par>
                                <p:cTn id="85" presetID="53" presetClass="entr" presetSubtype="16" fill="hold" grpId="0" nodeType="afterEffect">
                                  <p:stCondLst>
                                    <p:cond delay="0"/>
                                  </p:stCondLst>
                                  <p:childTnLst>
                                    <p:set>
                                      <p:cBhvr>
                                        <p:cTn id="86" dur="1" fill="hold">
                                          <p:stCondLst>
                                            <p:cond delay="0"/>
                                          </p:stCondLst>
                                        </p:cTn>
                                        <p:tgtEl>
                                          <p:spTgt spid="31"/>
                                        </p:tgtEl>
                                        <p:attrNameLst>
                                          <p:attrName>style.visibility</p:attrName>
                                        </p:attrNameLst>
                                      </p:cBhvr>
                                      <p:to>
                                        <p:strVal val="visible"/>
                                      </p:to>
                                    </p:set>
                                    <p:anim calcmode="lin" valueType="num">
                                      <p:cBhvr>
                                        <p:cTn id="87" dur="500" fill="hold"/>
                                        <p:tgtEl>
                                          <p:spTgt spid="31"/>
                                        </p:tgtEl>
                                        <p:attrNameLst>
                                          <p:attrName>ppt_w</p:attrName>
                                        </p:attrNameLst>
                                      </p:cBhvr>
                                      <p:tavLst>
                                        <p:tav tm="0">
                                          <p:val>
                                            <p:fltVal val="0"/>
                                          </p:val>
                                        </p:tav>
                                        <p:tav tm="100000">
                                          <p:val>
                                            <p:strVal val="#ppt_w"/>
                                          </p:val>
                                        </p:tav>
                                      </p:tavLst>
                                    </p:anim>
                                    <p:anim calcmode="lin" valueType="num">
                                      <p:cBhvr>
                                        <p:cTn id="88" dur="500" fill="hold"/>
                                        <p:tgtEl>
                                          <p:spTgt spid="31"/>
                                        </p:tgtEl>
                                        <p:attrNameLst>
                                          <p:attrName>ppt_h</p:attrName>
                                        </p:attrNameLst>
                                      </p:cBhvr>
                                      <p:tavLst>
                                        <p:tav tm="0">
                                          <p:val>
                                            <p:fltVal val="0"/>
                                          </p:val>
                                        </p:tav>
                                        <p:tav tm="100000">
                                          <p:val>
                                            <p:strVal val="#ppt_h"/>
                                          </p:val>
                                        </p:tav>
                                      </p:tavLst>
                                    </p:anim>
                                    <p:animEffect transition="in" filter="fade">
                                      <p:cBhvr>
                                        <p:cTn id="89" dur="500"/>
                                        <p:tgtEl>
                                          <p:spTgt spid="31"/>
                                        </p:tgtEl>
                                      </p:cBhvr>
                                    </p:animEffect>
                                  </p:childTnLst>
                                </p:cTn>
                              </p:par>
                            </p:childTnLst>
                          </p:cTn>
                        </p:par>
                        <p:par>
                          <p:cTn id="90" fill="hold">
                            <p:stCondLst>
                              <p:cond delay="8000"/>
                            </p:stCondLst>
                            <p:childTnLst>
                              <p:par>
                                <p:cTn id="91" presetID="53" presetClass="entr" presetSubtype="16" fill="hold" nodeType="afterEffect">
                                  <p:stCondLst>
                                    <p:cond delay="0"/>
                                  </p:stCondLst>
                                  <p:childTnLst>
                                    <p:set>
                                      <p:cBhvr>
                                        <p:cTn id="92" dur="1" fill="hold">
                                          <p:stCondLst>
                                            <p:cond delay="0"/>
                                          </p:stCondLst>
                                        </p:cTn>
                                        <p:tgtEl>
                                          <p:spTgt spid="71"/>
                                        </p:tgtEl>
                                        <p:attrNameLst>
                                          <p:attrName>style.visibility</p:attrName>
                                        </p:attrNameLst>
                                      </p:cBhvr>
                                      <p:to>
                                        <p:strVal val="visible"/>
                                      </p:to>
                                    </p:set>
                                    <p:anim calcmode="lin" valueType="num">
                                      <p:cBhvr>
                                        <p:cTn id="93" dur="500" fill="hold"/>
                                        <p:tgtEl>
                                          <p:spTgt spid="71"/>
                                        </p:tgtEl>
                                        <p:attrNameLst>
                                          <p:attrName>ppt_w</p:attrName>
                                        </p:attrNameLst>
                                      </p:cBhvr>
                                      <p:tavLst>
                                        <p:tav tm="0">
                                          <p:val>
                                            <p:fltVal val="0"/>
                                          </p:val>
                                        </p:tav>
                                        <p:tav tm="100000">
                                          <p:val>
                                            <p:strVal val="#ppt_w"/>
                                          </p:val>
                                        </p:tav>
                                      </p:tavLst>
                                    </p:anim>
                                    <p:anim calcmode="lin" valueType="num">
                                      <p:cBhvr>
                                        <p:cTn id="94" dur="500" fill="hold"/>
                                        <p:tgtEl>
                                          <p:spTgt spid="71"/>
                                        </p:tgtEl>
                                        <p:attrNameLst>
                                          <p:attrName>ppt_h</p:attrName>
                                        </p:attrNameLst>
                                      </p:cBhvr>
                                      <p:tavLst>
                                        <p:tav tm="0">
                                          <p:val>
                                            <p:fltVal val="0"/>
                                          </p:val>
                                        </p:tav>
                                        <p:tav tm="100000">
                                          <p:val>
                                            <p:strVal val="#ppt_h"/>
                                          </p:val>
                                        </p:tav>
                                      </p:tavLst>
                                    </p:anim>
                                    <p:animEffect transition="in" filter="fade">
                                      <p:cBhvr>
                                        <p:cTn id="95" dur="500"/>
                                        <p:tgtEl>
                                          <p:spTgt spid="71"/>
                                        </p:tgtEl>
                                      </p:cBhvr>
                                    </p:animEffect>
                                  </p:childTnLst>
                                </p:cTn>
                              </p:par>
                            </p:childTnLst>
                          </p:cTn>
                        </p:par>
                        <p:par>
                          <p:cTn id="96" fill="hold">
                            <p:stCondLst>
                              <p:cond delay="8500"/>
                            </p:stCondLst>
                            <p:childTnLst>
                              <p:par>
                                <p:cTn id="97" presetID="22" presetClass="entr" presetSubtype="4" fill="hold" grpId="0" nodeType="afterEffect">
                                  <p:stCondLst>
                                    <p:cond delay="0"/>
                                  </p:stCondLst>
                                  <p:childTnLst>
                                    <p:set>
                                      <p:cBhvr>
                                        <p:cTn id="98" dur="1" fill="hold">
                                          <p:stCondLst>
                                            <p:cond delay="0"/>
                                          </p:stCondLst>
                                        </p:cTn>
                                        <p:tgtEl>
                                          <p:spTgt spid="29"/>
                                        </p:tgtEl>
                                        <p:attrNameLst>
                                          <p:attrName>style.visibility</p:attrName>
                                        </p:attrNameLst>
                                      </p:cBhvr>
                                      <p:to>
                                        <p:strVal val="visible"/>
                                      </p:to>
                                    </p:set>
                                    <p:animEffect transition="in" filter="wipe(down)">
                                      <p:cBhvr>
                                        <p:cTn id="99" dur="1000"/>
                                        <p:tgtEl>
                                          <p:spTgt spid="29"/>
                                        </p:tgtEl>
                                      </p:cBhvr>
                                    </p:animEffect>
                                  </p:childTnLst>
                                </p:cTn>
                              </p:par>
                            </p:childTnLst>
                          </p:cTn>
                        </p:par>
                        <p:par>
                          <p:cTn id="100" fill="hold">
                            <p:stCondLst>
                              <p:cond delay="9500"/>
                            </p:stCondLst>
                            <p:childTnLst>
                              <p:par>
                                <p:cTn id="101" presetID="53" presetClass="entr" presetSubtype="16" fill="hold" grpId="0" nodeType="afterEffect">
                                  <p:stCondLst>
                                    <p:cond delay="0"/>
                                  </p:stCondLst>
                                  <p:childTnLst>
                                    <p:set>
                                      <p:cBhvr>
                                        <p:cTn id="102" dur="1" fill="hold">
                                          <p:stCondLst>
                                            <p:cond delay="0"/>
                                          </p:stCondLst>
                                        </p:cTn>
                                        <p:tgtEl>
                                          <p:spTgt spid="32"/>
                                        </p:tgtEl>
                                        <p:attrNameLst>
                                          <p:attrName>style.visibility</p:attrName>
                                        </p:attrNameLst>
                                      </p:cBhvr>
                                      <p:to>
                                        <p:strVal val="visible"/>
                                      </p:to>
                                    </p:set>
                                    <p:anim calcmode="lin" valueType="num">
                                      <p:cBhvr>
                                        <p:cTn id="103" dur="500" fill="hold"/>
                                        <p:tgtEl>
                                          <p:spTgt spid="32"/>
                                        </p:tgtEl>
                                        <p:attrNameLst>
                                          <p:attrName>ppt_w</p:attrName>
                                        </p:attrNameLst>
                                      </p:cBhvr>
                                      <p:tavLst>
                                        <p:tav tm="0">
                                          <p:val>
                                            <p:fltVal val="0"/>
                                          </p:val>
                                        </p:tav>
                                        <p:tav tm="100000">
                                          <p:val>
                                            <p:strVal val="#ppt_w"/>
                                          </p:val>
                                        </p:tav>
                                      </p:tavLst>
                                    </p:anim>
                                    <p:anim calcmode="lin" valueType="num">
                                      <p:cBhvr>
                                        <p:cTn id="104" dur="500" fill="hold"/>
                                        <p:tgtEl>
                                          <p:spTgt spid="32"/>
                                        </p:tgtEl>
                                        <p:attrNameLst>
                                          <p:attrName>ppt_h</p:attrName>
                                        </p:attrNameLst>
                                      </p:cBhvr>
                                      <p:tavLst>
                                        <p:tav tm="0">
                                          <p:val>
                                            <p:fltVal val="0"/>
                                          </p:val>
                                        </p:tav>
                                        <p:tav tm="100000">
                                          <p:val>
                                            <p:strVal val="#ppt_h"/>
                                          </p:val>
                                        </p:tav>
                                      </p:tavLst>
                                    </p:anim>
                                    <p:animEffect transition="in" filter="fade">
                                      <p:cBhvr>
                                        <p:cTn id="105" dur="500"/>
                                        <p:tgtEl>
                                          <p:spTgt spid="32"/>
                                        </p:tgtEl>
                                      </p:cBhvr>
                                    </p:animEffect>
                                  </p:childTnLst>
                                </p:cTn>
                              </p:par>
                            </p:childTnLst>
                          </p:cTn>
                        </p:par>
                        <p:par>
                          <p:cTn id="106" fill="hold">
                            <p:stCondLst>
                              <p:cond delay="10000"/>
                            </p:stCondLst>
                            <p:childTnLst>
                              <p:par>
                                <p:cTn id="107" presetID="53" presetClass="entr" presetSubtype="16" fill="hold" nodeType="afterEffect">
                                  <p:stCondLst>
                                    <p:cond delay="0"/>
                                  </p:stCondLst>
                                  <p:childTnLst>
                                    <p:set>
                                      <p:cBhvr>
                                        <p:cTn id="108" dur="1" fill="hold">
                                          <p:stCondLst>
                                            <p:cond delay="0"/>
                                          </p:stCondLst>
                                        </p:cTn>
                                        <p:tgtEl>
                                          <p:spTgt spid="87"/>
                                        </p:tgtEl>
                                        <p:attrNameLst>
                                          <p:attrName>style.visibility</p:attrName>
                                        </p:attrNameLst>
                                      </p:cBhvr>
                                      <p:to>
                                        <p:strVal val="visible"/>
                                      </p:to>
                                    </p:set>
                                    <p:anim calcmode="lin" valueType="num">
                                      <p:cBhvr>
                                        <p:cTn id="109" dur="500" fill="hold"/>
                                        <p:tgtEl>
                                          <p:spTgt spid="87"/>
                                        </p:tgtEl>
                                        <p:attrNameLst>
                                          <p:attrName>ppt_w</p:attrName>
                                        </p:attrNameLst>
                                      </p:cBhvr>
                                      <p:tavLst>
                                        <p:tav tm="0">
                                          <p:val>
                                            <p:fltVal val="0"/>
                                          </p:val>
                                        </p:tav>
                                        <p:tav tm="100000">
                                          <p:val>
                                            <p:strVal val="#ppt_w"/>
                                          </p:val>
                                        </p:tav>
                                      </p:tavLst>
                                    </p:anim>
                                    <p:anim calcmode="lin" valueType="num">
                                      <p:cBhvr>
                                        <p:cTn id="110" dur="500" fill="hold"/>
                                        <p:tgtEl>
                                          <p:spTgt spid="87"/>
                                        </p:tgtEl>
                                        <p:attrNameLst>
                                          <p:attrName>ppt_h</p:attrName>
                                        </p:attrNameLst>
                                      </p:cBhvr>
                                      <p:tavLst>
                                        <p:tav tm="0">
                                          <p:val>
                                            <p:fltVal val="0"/>
                                          </p:val>
                                        </p:tav>
                                        <p:tav tm="100000">
                                          <p:val>
                                            <p:strVal val="#ppt_h"/>
                                          </p:val>
                                        </p:tav>
                                      </p:tavLst>
                                    </p:anim>
                                    <p:animEffect transition="in" filter="fade">
                                      <p:cBhvr>
                                        <p:cTn id="111" dur="500"/>
                                        <p:tgtEl>
                                          <p:spTgt spid="87"/>
                                        </p:tgtEl>
                                      </p:cBhvr>
                                    </p:animEffect>
                                  </p:childTnLst>
                                </p:cTn>
                              </p:par>
                            </p:childTnLst>
                          </p:cTn>
                        </p:par>
                        <p:par>
                          <p:cTn id="112" fill="hold">
                            <p:stCondLst>
                              <p:cond delay="10500"/>
                            </p:stCondLst>
                            <p:childTnLst>
                              <p:par>
                                <p:cTn id="113" presetID="22" presetClass="entr" presetSubtype="4" fill="hold" grpId="0" nodeType="afterEffect">
                                  <p:stCondLst>
                                    <p:cond delay="0"/>
                                  </p:stCondLst>
                                  <p:childTnLst>
                                    <p:set>
                                      <p:cBhvr>
                                        <p:cTn id="114" dur="1" fill="hold">
                                          <p:stCondLst>
                                            <p:cond delay="0"/>
                                          </p:stCondLst>
                                        </p:cTn>
                                        <p:tgtEl>
                                          <p:spTgt spid="42"/>
                                        </p:tgtEl>
                                        <p:attrNameLst>
                                          <p:attrName>style.visibility</p:attrName>
                                        </p:attrNameLst>
                                      </p:cBhvr>
                                      <p:to>
                                        <p:strVal val="visible"/>
                                      </p:to>
                                    </p:set>
                                    <p:animEffect transition="in" filter="wipe(down)">
                                      <p:cBhvr>
                                        <p:cTn id="115" dur="1000"/>
                                        <p:tgtEl>
                                          <p:spTgt spid="42"/>
                                        </p:tgtEl>
                                      </p:cBhvr>
                                    </p:animEffect>
                                  </p:childTnLst>
                                </p:cTn>
                              </p:par>
                            </p:childTnLst>
                          </p:cTn>
                        </p:par>
                        <p:par>
                          <p:cTn id="116" fill="hold">
                            <p:stCondLst>
                              <p:cond delay="11500"/>
                            </p:stCondLst>
                            <p:childTnLst>
                              <p:par>
                                <p:cTn id="117" presetID="53" presetClass="entr" presetSubtype="16" fill="hold" grpId="0" nodeType="afterEffect">
                                  <p:stCondLst>
                                    <p:cond delay="0"/>
                                  </p:stCondLst>
                                  <p:childTnLst>
                                    <p:set>
                                      <p:cBhvr>
                                        <p:cTn id="118" dur="1" fill="hold">
                                          <p:stCondLst>
                                            <p:cond delay="0"/>
                                          </p:stCondLst>
                                        </p:cTn>
                                        <p:tgtEl>
                                          <p:spTgt spid="47"/>
                                        </p:tgtEl>
                                        <p:attrNameLst>
                                          <p:attrName>style.visibility</p:attrName>
                                        </p:attrNameLst>
                                      </p:cBhvr>
                                      <p:to>
                                        <p:strVal val="visible"/>
                                      </p:to>
                                    </p:set>
                                    <p:anim calcmode="lin" valueType="num">
                                      <p:cBhvr>
                                        <p:cTn id="119" dur="500" fill="hold"/>
                                        <p:tgtEl>
                                          <p:spTgt spid="47"/>
                                        </p:tgtEl>
                                        <p:attrNameLst>
                                          <p:attrName>ppt_w</p:attrName>
                                        </p:attrNameLst>
                                      </p:cBhvr>
                                      <p:tavLst>
                                        <p:tav tm="0">
                                          <p:val>
                                            <p:fltVal val="0"/>
                                          </p:val>
                                        </p:tav>
                                        <p:tav tm="100000">
                                          <p:val>
                                            <p:strVal val="#ppt_w"/>
                                          </p:val>
                                        </p:tav>
                                      </p:tavLst>
                                    </p:anim>
                                    <p:anim calcmode="lin" valueType="num">
                                      <p:cBhvr>
                                        <p:cTn id="120" dur="500" fill="hold"/>
                                        <p:tgtEl>
                                          <p:spTgt spid="47"/>
                                        </p:tgtEl>
                                        <p:attrNameLst>
                                          <p:attrName>ppt_h</p:attrName>
                                        </p:attrNameLst>
                                      </p:cBhvr>
                                      <p:tavLst>
                                        <p:tav tm="0">
                                          <p:val>
                                            <p:fltVal val="0"/>
                                          </p:val>
                                        </p:tav>
                                        <p:tav tm="100000">
                                          <p:val>
                                            <p:strVal val="#ppt_h"/>
                                          </p:val>
                                        </p:tav>
                                      </p:tavLst>
                                    </p:anim>
                                    <p:animEffect transition="in" filter="fade">
                                      <p:cBhvr>
                                        <p:cTn id="121" dur="500"/>
                                        <p:tgtEl>
                                          <p:spTgt spid="47"/>
                                        </p:tgtEl>
                                      </p:cBhvr>
                                    </p:animEffect>
                                  </p:childTnLst>
                                </p:cTn>
                              </p:par>
                            </p:childTnLst>
                          </p:cTn>
                        </p:par>
                        <p:par>
                          <p:cTn id="122" fill="hold">
                            <p:stCondLst>
                              <p:cond delay="12000"/>
                            </p:stCondLst>
                            <p:childTnLst>
                              <p:par>
                                <p:cTn id="123" presetID="53" presetClass="entr" presetSubtype="16" fill="hold" nodeType="afterEffect">
                                  <p:stCondLst>
                                    <p:cond delay="0"/>
                                  </p:stCondLst>
                                  <p:childTnLst>
                                    <p:set>
                                      <p:cBhvr>
                                        <p:cTn id="124" dur="1" fill="hold">
                                          <p:stCondLst>
                                            <p:cond delay="0"/>
                                          </p:stCondLst>
                                        </p:cTn>
                                        <p:tgtEl>
                                          <p:spTgt spid="93"/>
                                        </p:tgtEl>
                                        <p:attrNameLst>
                                          <p:attrName>style.visibility</p:attrName>
                                        </p:attrNameLst>
                                      </p:cBhvr>
                                      <p:to>
                                        <p:strVal val="visible"/>
                                      </p:to>
                                    </p:set>
                                    <p:anim calcmode="lin" valueType="num">
                                      <p:cBhvr>
                                        <p:cTn id="125" dur="500" fill="hold"/>
                                        <p:tgtEl>
                                          <p:spTgt spid="93"/>
                                        </p:tgtEl>
                                        <p:attrNameLst>
                                          <p:attrName>ppt_w</p:attrName>
                                        </p:attrNameLst>
                                      </p:cBhvr>
                                      <p:tavLst>
                                        <p:tav tm="0">
                                          <p:val>
                                            <p:fltVal val="0"/>
                                          </p:val>
                                        </p:tav>
                                        <p:tav tm="100000">
                                          <p:val>
                                            <p:strVal val="#ppt_w"/>
                                          </p:val>
                                        </p:tav>
                                      </p:tavLst>
                                    </p:anim>
                                    <p:anim calcmode="lin" valueType="num">
                                      <p:cBhvr>
                                        <p:cTn id="126" dur="500" fill="hold"/>
                                        <p:tgtEl>
                                          <p:spTgt spid="93"/>
                                        </p:tgtEl>
                                        <p:attrNameLst>
                                          <p:attrName>ppt_h</p:attrName>
                                        </p:attrNameLst>
                                      </p:cBhvr>
                                      <p:tavLst>
                                        <p:tav tm="0">
                                          <p:val>
                                            <p:fltVal val="0"/>
                                          </p:val>
                                        </p:tav>
                                        <p:tav tm="100000">
                                          <p:val>
                                            <p:strVal val="#ppt_h"/>
                                          </p:val>
                                        </p:tav>
                                      </p:tavLst>
                                    </p:anim>
                                    <p:animEffect transition="in" filter="fade">
                                      <p:cBhvr>
                                        <p:cTn id="127" dur="500"/>
                                        <p:tgtEl>
                                          <p:spTgt spid="93"/>
                                        </p:tgtEl>
                                      </p:cBhvr>
                                    </p:animEffect>
                                  </p:childTnLst>
                                </p:cTn>
                              </p:par>
                            </p:childTnLst>
                          </p:cTn>
                        </p:par>
                        <p:par>
                          <p:cTn id="128" fill="hold">
                            <p:stCondLst>
                              <p:cond delay="12500"/>
                            </p:stCondLst>
                            <p:childTnLst>
                              <p:par>
                                <p:cTn id="129" presetID="22" presetClass="entr" presetSubtype="4" fill="hold" grpId="0" nodeType="afterEffect">
                                  <p:stCondLst>
                                    <p:cond delay="0"/>
                                  </p:stCondLst>
                                  <p:childTnLst>
                                    <p:set>
                                      <p:cBhvr>
                                        <p:cTn id="130" dur="1" fill="hold">
                                          <p:stCondLst>
                                            <p:cond delay="0"/>
                                          </p:stCondLst>
                                        </p:cTn>
                                        <p:tgtEl>
                                          <p:spTgt spid="45"/>
                                        </p:tgtEl>
                                        <p:attrNameLst>
                                          <p:attrName>style.visibility</p:attrName>
                                        </p:attrNameLst>
                                      </p:cBhvr>
                                      <p:to>
                                        <p:strVal val="visible"/>
                                      </p:to>
                                    </p:set>
                                    <p:animEffect transition="in" filter="wipe(down)">
                                      <p:cBhvr>
                                        <p:cTn id="131" dur="1000"/>
                                        <p:tgtEl>
                                          <p:spTgt spid="45"/>
                                        </p:tgtEl>
                                      </p:cBhvr>
                                    </p:animEffect>
                                  </p:childTnLst>
                                </p:cTn>
                              </p:par>
                            </p:childTnLst>
                          </p:cTn>
                        </p:par>
                        <p:par>
                          <p:cTn id="132" fill="hold">
                            <p:stCondLst>
                              <p:cond delay="13500"/>
                            </p:stCondLst>
                            <p:childTnLst>
                              <p:par>
                                <p:cTn id="133" presetID="53" presetClass="entr" presetSubtype="16" fill="hold" grpId="0" nodeType="afterEffect">
                                  <p:stCondLst>
                                    <p:cond delay="0"/>
                                  </p:stCondLst>
                                  <p:childTnLst>
                                    <p:set>
                                      <p:cBhvr>
                                        <p:cTn id="134" dur="1" fill="hold">
                                          <p:stCondLst>
                                            <p:cond delay="0"/>
                                          </p:stCondLst>
                                        </p:cTn>
                                        <p:tgtEl>
                                          <p:spTgt spid="53"/>
                                        </p:tgtEl>
                                        <p:attrNameLst>
                                          <p:attrName>style.visibility</p:attrName>
                                        </p:attrNameLst>
                                      </p:cBhvr>
                                      <p:to>
                                        <p:strVal val="visible"/>
                                      </p:to>
                                    </p:set>
                                    <p:anim calcmode="lin" valueType="num">
                                      <p:cBhvr>
                                        <p:cTn id="135" dur="500" fill="hold"/>
                                        <p:tgtEl>
                                          <p:spTgt spid="53"/>
                                        </p:tgtEl>
                                        <p:attrNameLst>
                                          <p:attrName>ppt_w</p:attrName>
                                        </p:attrNameLst>
                                      </p:cBhvr>
                                      <p:tavLst>
                                        <p:tav tm="0">
                                          <p:val>
                                            <p:fltVal val="0"/>
                                          </p:val>
                                        </p:tav>
                                        <p:tav tm="100000">
                                          <p:val>
                                            <p:strVal val="#ppt_w"/>
                                          </p:val>
                                        </p:tav>
                                      </p:tavLst>
                                    </p:anim>
                                    <p:anim calcmode="lin" valueType="num">
                                      <p:cBhvr>
                                        <p:cTn id="136" dur="500" fill="hold"/>
                                        <p:tgtEl>
                                          <p:spTgt spid="53"/>
                                        </p:tgtEl>
                                        <p:attrNameLst>
                                          <p:attrName>ppt_h</p:attrName>
                                        </p:attrNameLst>
                                      </p:cBhvr>
                                      <p:tavLst>
                                        <p:tav tm="0">
                                          <p:val>
                                            <p:fltVal val="0"/>
                                          </p:val>
                                        </p:tav>
                                        <p:tav tm="100000">
                                          <p:val>
                                            <p:strVal val="#ppt_h"/>
                                          </p:val>
                                        </p:tav>
                                      </p:tavLst>
                                    </p:anim>
                                    <p:animEffect transition="in" filter="fade">
                                      <p:cBhvr>
                                        <p:cTn id="13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0" grpId="0" animBg="1"/>
      <p:bldP spid="52" grpId="0" animBg="1"/>
      <p:bldP spid="86" grpId="0"/>
      <p:bldP spid="26" grpId="0" animBg="1"/>
      <p:bldP spid="28" grpId="0" animBg="1"/>
      <p:bldP spid="29" grpId="0" animBg="1"/>
      <p:bldP spid="30" grpId="0" animBg="1"/>
      <p:bldP spid="31" grpId="0"/>
      <p:bldP spid="32" grpId="0"/>
      <p:bldP spid="41" grpId="0" animBg="1"/>
      <p:bldP spid="42" grpId="0" animBg="1"/>
      <p:bldP spid="43" grpId="0" animBg="1"/>
      <p:bldP spid="44" grpId="0" animBg="1"/>
      <p:bldP spid="45" grpId="0" animBg="1"/>
      <p:bldP spid="46" grpId="0" animBg="1"/>
      <p:bldP spid="47" grpId="0"/>
      <p:bldP spid="53" grpId="0"/>
      <p:bldP spid="59"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1653</TotalTime>
  <Words>1195</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2018-11-26T23:27:02Z</dcterms:modified>
</cp:coreProperties>
</file>