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2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94280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cxnSp>
        <p:nvCxnSpPr>
          <p:cNvPr id="55" name="Elbow Connector 86">
            <a:extLst>
              <a:ext uri="{FF2B5EF4-FFF2-40B4-BE49-F238E27FC236}">
                <a16:creationId xmlns:a16="http://schemas.microsoft.com/office/drawing/2014/main" id="{58395D99-F4C8-48A4-8FCE-E158EB3086FC}"/>
              </a:ext>
            </a:extLst>
          </p:cNvPr>
          <p:cNvCxnSpPr>
            <a:cxnSpLocks/>
          </p:cNvCxnSpPr>
          <p:nvPr/>
        </p:nvCxnSpPr>
        <p:spPr>
          <a:xfrm flipV="1">
            <a:off x="6593643" y="1947498"/>
            <a:ext cx="1816578" cy="477918"/>
          </a:xfrm>
          <a:prstGeom prst="bentConnector3">
            <a:avLst/>
          </a:prstGeom>
          <a:ln w="12700">
            <a:solidFill>
              <a:srgbClr val="4C4F54"/>
            </a:solidFill>
            <a:prstDash val="dash"/>
            <a:tailEnd type="stealth" w="med" len="lg"/>
          </a:ln>
        </p:spPr>
        <p:style>
          <a:lnRef idx="1">
            <a:schemeClr val="accent1"/>
          </a:lnRef>
          <a:fillRef idx="0">
            <a:schemeClr val="accent1"/>
          </a:fillRef>
          <a:effectRef idx="0">
            <a:schemeClr val="accent1"/>
          </a:effectRef>
          <a:fontRef idx="minor">
            <a:schemeClr val="tx1"/>
          </a:fontRef>
        </p:style>
      </p:cxnSp>
      <p:cxnSp>
        <p:nvCxnSpPr>
          <p:cNvPr id="58" name="Elbow Connector 86">
            <a:extLst>
              <a:ext uri="{FF2B5EF4-FFF2-40B4-BE49-F238E27FC236}">
                <a16:creationId xmlns:a16="http://schemas.microsoft.com/office/drawing/2014/main" id="{0668258E-820B-4FE7-9FE4-BC2986A4DD1A}"/>
              </a:ext>
            </a:extLst>
          </p:cNvPr>
          <p:cNvCxnSpPr>
            <a:cxnSpLocks/>
          </p:cNvCxnSpPr>
          <p:nvPr/>
        </p:nvCxnSpPr>
        <p:spPr>
          <a:xfrm>
            <a:off x="7459171" y="3305985"/>
            <a:ext cx="1557867" cy="263299"/>
          </a:xfrm>
          <a:prstGeom prst="bentConnector3">
            <a:avLst/>
          </a:prstGeom>
          <a:ln w="12700">
            <a:solidFill>
              <a:srgbClr val="4C4F54"/>
            </a:solidFill>
            <a:prstDash val="dash"/>
            <a:tailEnd type="stealth" w="med" len="lg"/>
          </a:ln>
        </p:spPr>
        <p:style>
          <a:lnRef idx="1">
            <a:schemeClr val="accent1"/>
          </a:lnRef>
          <a:fillRef idx="0">
            <a:schemeClr val="accent1"/>
          </a:fillRef>
          <a:effectRef idx="0">
            <a:schemeClr val="accent1"/>
          </a:effectRef>
          <a:fontRef idx="minor">
            <a:schemeClr val="tx1"/>
          </a:fontRef>
        </p:style>
      </p:cxnSp>
      <p:cxnSp>
        <p:nvCxnSpPr>
          <p:cNvPr id="62" name="Elbow Connector 86">
            <a:extLst>
              <a:ext uri="{FF2B5EF4-FFF2-40B4-BE49-F238E27FC236}">
                <a16:creationId xmlns:a16="http://schemas.microsoft.com/office/drawing/2014/main" id="{DC6B1D90-7C34-4F06-B725-6EB17BF86274}"/>
              </a:ext>
            </a:extLst>
          </p:cNvPr>
          <p:cNvCxnSpPr>
            <a:cxnSpLocks/>
          </p:cNvCxnSpPr>
          <p:nvPr/>
        </p:nvCxnSpPr>
        <p:spPr>
          <a:xfrm>
            <a:off x="6519329" y="5439415"/>
            <a:ext cx="706386" cy="664638"/>
          </a:xfrm>
          <a:prstGeom prst="bentConnector3">
            <a:avLst/>
          </a:prstGeom>
          <a:ln w="12700">
            <a:solidFill>
              <a:srgbClr val="4C4F54"/>
            </a:solidFill>
            <a:prstDash val="dash"/>
            <a:tailEnd type="stealth" w="med" len="lg"/>
          </a:ln>
        </p:spPr>
        <p:style>
          <a:lnRef idx="1">
            <a:schemeClr val="accent1"/>
          </a:lnRef>
          <a:fillRef idx="0">
            <a:schemeClr val="accent1"/>
          </a:fillRef>
          <a:effectRef idx="0">
            <a:schemeClr val="accent1"/>
          </a:effectRef>
          <a:fontRef idx="minor">
            <a:schemeClr val="tx1"/>
          </a:fontRef>
        </p:style>
      </p:cxnSp>
      <p:cxnSp>
        <p:nvCxnSpPr>
          <p:cNvPr id="63" name="Elbow Connector 86">
            <a:extLst>
              <a:ext uri="{FF2B5EF4-FFF2-40B4-BE49-F238E27FC236}">
                <a16:creationId xmlns:a16="http://schemas.microsoft.com/office/drawing/2014/main" id="{F2592C95-B2F4-4373-8B92-29C23E992C6F}"/>
              </a:ext>
            </a:extLst>
          </p:cNvPr>
          <p:cNvCxnSpPr>
            <a:cxnSpLocks/>
          </p:cNvCxnSpPr>
          <p:nvPr/>
        </p:nvCxnSpPr>
        <p:spPr>
          <a:xfrm>
            <a:off x="7473015" y="4533091"/>
            <a:ext cx="1557867" cy="263299"/>
          </a:xfrm>
          <a:prstGeom prst="bentConnector3">
            <a:avLst/>
          </a:prstGeom>
          <a:ln w="12700">
            <a:solidFill>
              <a:srgbClr val="4C4F54"/>
            </a:solidFill>
            <a:prstDash val="dash"/>
            <a:tailEnd type="stealth" w="med" len="lg"/>
          </a:ln>
        </p:spPr>
        <p:style>
          <a:lnRef idx="1">
            <a:schemeClr val="accent1"/>
          </a:lnRef>
          <a:fillRef idx="0">
            <a:schemeClr val="accent1"/>
          </a:fillRef>
          <a:effectRef idx="0">
            <a:schemeClr val="accent1"/>
          </a:effectRef>
          <a:fontRef idx="minor">
            <a:schemeClr val="tx1"/>
          </a:fontRef>
        </p:style>
      </p:cxnSp>
      <p:cxnSp>
        <p:nvCxnSpPr>
          <p:cNvPr id="64" name="Elbow Connector 86">
            <a:extLst>
              <a:ext uri="{FF2B5EF4-FFF2-40B4-BE49-F238E27FC236}">
                <a16:creationId xmlns:a16="http://schemas.microsoft.com/office/drawing/2014/main" id="{0D791AEC-0B3C-4944-88FB-A49E006752B8}"/>
              </a:ext>
            </a:extLst>
          </p:cNvPr>
          <p:cNvCxnSpPr>
            <a:cxnSpLocks/>
          </p:cNvCxnSpPr>
          <p:nvPr/>
        </p:nvCxnSpPr>
        <p:spPr>
          <a:xfrm>
            <a:off x="3441461" y="1952881"/>
            <a:ext cx="2018053" cy="495575"/>
          </a:xfrm>
          <a:prstGeom prst="bentConnector3">
            <a:avLst/>
          </a:prstGeom>
          <a:ln w="12700">
            <a:solidFill>
              <a:srgbClr val="4C4F54"/>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67" name="Elbow Connector 86">
            <a:extLst>
              <a:ext uri="{FF2B5EF4-FFF2-40B4-BE49-F238E27FC236}">
                <a16:creationId xmlns:a16="http://schemas.microsoft.com/office/drawing/2014/main" id="{13C19A53-F2DE-432D-BCD3-8CD7DA229A38}"/>
              </a:ext>
            </a:extLst>
          </p:cNvPr>
          <p:cNvCxnSpPr>
            <a:cxnSpLocks/>
          </p:cNvCxnSpPr>
          <p:nvPr/>
        </p:nvCxnSpPr>
        <p:spPr>
          <a:xfrm flipV="1">
            <a:off x="2943062" y="4536398"/>
            <a:ext cx="1775957" cy="286456"/>
          </a:xfrm>
          <a:prstGeom prst="bentConnector3">
            <a:avLst>
              <a:gd name="adj1" fmla="val 50000"/>
            </a:avLst>
          </a:prstGeom>
          <a:ln w="12700">
            <a:solidFill>
              <a:srgbClr val="4C4F54"/>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71" name="Elbow Connector 86">
            <a:extLst>
              <a:ext uri="{FF2B5EF4-FFF2-40B4-BE49-F238E27FC236}">
                <a16:creationId xmlns:a16="http://schemas.microsoft.com/office/drawing/2014/main" id="{AAF27DC4-051A-43FB-BC35-200D0386308B}"/>
              </a:ext>
            </a:extLst>
          </p:cNvPr>
          <p:cNvCxnSpPr>
            <a:cxnSpLocks/>
          </p:cNvCxnSpPr>
          <p:nvPr/>
        </p:nvCxnSpPr>
        <p:spPr>
          <a:xfrm flipV="1">
            <a:off x="4932057" y="5186321"/>
            <a:ext cx="692616" cy="917732"/>
          </a:xfrm>
          <a:prstGeom prst="bentConnector2">
            <a:avLst/>
          </a:prstGeom>
          <a:ln w="12700">
            <a:solidFill>
              <a:srgbClr val="4C4F54"/>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72" name="Elbow Connector 86">
            <a:extLst>
              <a:ext uri="{FF2B5EF4-FFF2-40B4-BE49-F238E27FC236}">
                <a16:creationId xmlns:a16="http://schemas.microsoft.com/office/drawing/2014/main" id="{4F69B629-DED9-4712-855A-0BDA7B75D2F6}"/>
              </a:ext>
            </a:extLst>
          </p:cNvPr>
          <p:cNvCxnSpPr>
            <a:cxnSpLocks/>
          </p:cNvCxnSpPr>
          <p:nvPr/>
        </p:nvCxnSpPr>
        <p:spPr>
          <a:xfrm flipV="1">
            <a:off x="2931772" y="3281835"/>
            <a:ext cx="1775957" cy="286456"/>
          </a:xfrm>
          <a:prstGeom prst="bentConnector3">
            <a:avLst>
              <a:gd name="adj1" fmla="val 50000"/>
            </a:avLst>
          </a:prstGeom>
          <a:ln w="12700">
            <a:solidFill>
              <a:srgbClr val="4C4F54"/>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sp>
        <p:nvSpPr>
          <p:cNvPr id="73" name="Text Box 10">
            <a:extLst>
              <a:ext uri="{FF2B5EF4-FFF2-40B4-BE49-F238E27FC236}">
                <a16:creationId xmlns:a16="http://schemas.microsoft.com/office/drawing/2014/main" id="{8C15DF18-7830-4A78-9D4B-70D473EC0800}"/>
              </a:ext>
            </a:extLst>
          </p:cNvPr>
          <p:cNvSpPr txBox="1">
            <a:spLocks noChangeArrowheads="1"/>
          </p:cNvSpPr>
          <p:nvPr/>
        </p:nvSpPr>
        <p:spPr bwMode="auto">
          <a:xfrm>
            <a:off x="8529868" y="1666122"/>
            <a:ext cx="3006104" cy="1107996"/>
          </a:xfrm>
          <a:prstGeom prst="rect">
            <a:avLst/>
          </a:prstGeom>
          <a:noFill/>
          <a:ln w="9525">
            <a:noFill/>
            <a:miter lim="800000"/>
            <a:headEnd/>
            <a:tailEnd/>
          </a:ln>
        </p:spPr>
        <p:txBody>
          <a:bodyPr wrap="square" lIns="60960" tIns="30480" rIns="60960" bIns="30480">
            <a:spAutoFit/>
          </a:bodyPr>
          <a:lstStyle/>
          <a:p>
            <a:r>
              <a:rPr lang="en-US" sz="1600" dirty="0">
                <a:solidFill>
                  <a:srgbClr val="34738D"/>
                </a:solidFill>
                <a:latin typeface="Bernard MT Condensed" panose="02050806060905020404" pitchFamily="18" charset="0"/>
              </a:rPr>
              <a:t>Lorem ipsum dolor </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1400" dirty="0">
              <a:solidFill>
                <a:srgbClr val="4C4F54"/>
              </a:solidFill>
              <a:latin typeface="Candara" panose="020E0502030303020204" pitchFamily="34" charset="0"/>
            </a:endParaRPr>
          </a:p>
        </p:txBody>
      </p:sp>
      <p:sp>
        <p:nvSpPr>
          <p:cNvPr id="74" name="Text Box 10">
            <a:extLst>
              <a:ext uri="{FF2B5EF4-FFF2-40B4-BE49-F238E27FC236}">
                <a16:creationId xmlns:a16="http://schemas.microsoft.com/office/drawing/2014/main" id="{7E358A59-F8AB-446D-8C1E-59743B17CCE4}"/>
              </a:ext>
            </a:extLst>
          </p:cNvPr>
          <p:cNvSpPr txBox="1">
            <a:spLocks noChangeArrowheads="1"/>
          </p:cNvSpPr>
          <p:nvPr/>
        </p:nvSpPr>
        <p:spPr bwMode="auto">
          <a:xfrm>
            <a:off x="9164874" y="3302391"/>
            <a:ext cx="3006104" cy="1107996"/>
          </a:xfrm>
          <a:prstGeom prst="rect">
            <a:avLst/>
          </a:prstGeom>
          <a:noFill/>
          <a:ln w="9525">
            <a:noFill/>
            <a:miter lim="800000"/>
            <a:headEnd/>
            <a:tailEnd/>
          </a:ln>
        </p:spPr>
        <p:txBody>
          <a:bodyPr wrap="square" lIns="60960" tIns="30480" rIns="60960" bIns="30480">
            <a:spAutoFit/>
          </a:bodyPr>
          <a:lstStyle/>
          <a:p>
            <a:r>
              <a:rPr lang="en-US" sz="1600" dirty="0">
                <a:solidFill>
                  <a:srgbClr val="189A80"/>
                </a:solidFill>
                <a:latin typeface="Bernard MT Condensed" panose="02050806060905020404" pitchFamily="18" charset="0"/>
              </a:rPr>
              <a:t>Lorem ipsum dolor </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1400" dirty="0">
              <a:solidFill>
                <a:srgbClr val="4C4F54"/>
              </a:solidFill>
              <a:latin typeface="Candara" panose="020E0502030303020204" pitchFamily="34" charset="0"/>
            </a:endParaRPr>
          </a:p>
        </p:txBody>
      </p:sp>
      <p:sp>
        <p:nvSpPr>
          <p:cNvPr id="75" name="Text Box 10">
            <a:extLst>
              <a:ext uri="{FF2B5EF4-FFF2-40B4-BE49-F238E27FC236}">
                <a16:creationId xmlns:a16="http://schemas.microsoft.com/office/drawing/2014/main" id="{90DCF07C-55B6-48F5-BD5C-C37046498D61}"/>
              </a:ext>
            </a:extLst>
          </p:cNvPr>
          <p:cNvSpPr txBox="1">
            <a:spLocks noChangeArrowheads="1"/>
          </p:cNvSpPr>
          <p:nvPr/>
        </p:nvSpPr>
        <p:spPr bwMode="auto">
          <a:xfrm>
            <a:off x="9141217" y="4539800"/>
            <a:ext cx="3006104" cy="1107996"/>
          </a:xfrm>
          <a:prstGeom prst="rect">
            <a:avLst/>
          </a:prstGeom>
          <a:noFill/>
          <a:ln w="9525">
            <a:noFill/>
            <a:miter lim="800000"/>
            <a:headEnd/>
            <a:tailEnd/>
          </a:ln>
        </p:spPr>
        <p:txBody>
          <a:bodyPr wrap="square" lIns="60960" tIns="30480" rIns="60960" bIns="30480">
            <a:spAutoFit/>
          </a:bodyPr>
          <a:lstStyle/>
          <a:p>
            <a:r>
              <a:rPr lang="en-US" sz="1600" dirty="0">
                <a:solidFill>
                  <a:srgbClr val="EF9D27"/>
                </a:solidFill>
                <a:latin typeface="Bernard MT Condensed" panose="02050806060905020404" pitchFamily="18" charset="0"/>
              </a:rPr>
              <a:t>Lorem ipsum dolor </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1400" dirty="0">
              <a:solidFill>
                <a:srgbClr val="4C4F54"/>
              </a:solidFill>
              <a:latin typeface="Candara" panose="020E0502030303020204" pitchFamily="34" charset="0"/>
            </a:endParaRPr>
          </a:p>
        </p:txBody>
      </p:sp>
      <p:sp>
        <p:nvSpPr>
          <p:cNvPr id="76" name="Text Box 10">
            <a:extLst>
              <a:ext uri="{FF2B5EF4-FFF2-40B4-BE49-F238E27FC236}">
                <a16:creationId xmlns:a16="http://schemas.microsoft.com/office/drawing/2014/main" id="{9C662A87-C574-4FCD-9327-E8CCF36FBB26}"/>
              </a:ext>
            </a:extLst>
          </p:cNvPr>
          <p:cNvSpPr txBox="1">
            <a:spLocks noChangeArrowheads="1"/>
          </p:cNvSpPr>
          <p:nvPr/>
        </p:nvSpPr>
        <p:spPr bwMode="auto">
          <a:xfrm>
            <a:off x="7313994" y="5909277"/>
            <a:ext cx="3902264" cy="907941"/>
          </a:xfrm>
          <a:prstGeom prst="rect">
            <a:avLst/>
          </a:prstGeom>
          <a:noFill/>
          <a:ln w="9525">
            <a:noFill/>
            <a:miter lim="800000"/>
            <a:headEnd/>
            <a:tailEnd/>
          </a:ln>
        </p:spPr>
        <p:txBody>
          <a:bodyPr wrap="square" lIns="60960" tIns="30480" rIns="60960" bIns="30480">
            <a:spAutoFit/>
          </a:bodyPr>
          <a:lstStyle/>
          <a:p>
            <a:r>
              <a:rPr lang="en-US" sz="1600" dirty="0">
                <a:solidFill>
                  <a:srgbClr val="D34132"/>
                </a:solidFill>
                <a:latin typeface="Bernard MT Condensed" panose="02050806060905020404" pitchFamily="18" charset="0"/>
              </a:rPr>
              <a:t>Lorem ipsum dolor </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1400" dirty="0">
              <a:solidFill>
                <a:srgbClr val="4C4F54"/>
              </a:solidFill>
              <a:latin typeface="Candara" panose="020E0502030303020204" pitchFamily="34" charset="0"/>
            </a:endParaRPr>
          </a:p>
        </p:txBody>
      </p:sp>
      <p:sp>
        <p:nvSpPr>
          <p:cNvPr id="78" name="Text Box 10">
            <a:extLst>
              <a:ext uri="{FF2B5EF4-FFF2-40B4-BE49-F238E27FC236}">
                <a16:creationId xmlns:a16="http://schemas.microsoft.com/office/drawing/2014/main" id="{7B2F132B-8EA3-44BF-A39D-C57DF763D45F}"/>
              </a:ext>
            </a:extLst>
          </p:cNvPr>
          <p:cNvSpPr txBox="1">
            <a:spLocks noChangeArrowheads="1"/>
          </p:cNvSpPr>
          <p:nvPr/>
        </p:nvSpPr>
        <p:spPr bwMode="auto">
          <a:xfrm>
            <a:off x="956009" y="5909277"/>
            <a:ext cx="3874880" cy="907941"/>
          </a:xfrm>
          <a:prstGeom prst="rect">
            <a:avLst/>
          </a:prstGeom>
          <a:noFill/>
          <a:ln w="9525">
            <a:noFill/>
            <a:miter lim="800000"/>
            <a:headEnd/>
            <a:tailEnd/>
          </a:ln>
        </p:spPr>
        <p:txBody>
          <a:bodyPr wrap="square" lIns="60960" tIns="30480" rIns="60960" bIns="30480">
            <a:spAutoFit/>
          </a:bodyPr>
          <a:lstStyle/>
          <a:p>
            <a:pPr algn="r"/>
            <a:r>
              <a:rPr lang="en-US" sz="1600" dirty="0">
                <a:solidFill>
                  <a:srgbClr val="564267"/>
                </a:solidFill>
                <a:latin typeface="Bernard MT Condensed" panose="02050806060905020404" pitchFamily="18" charset="0"/>
              </a:rPr>
              <a:t>Lorem ipsum dolor </a:t>
            </a:r>
          </a:p>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1400" dirty="0">
              <a:solidFill>
                <a:srgbClr val="4C4F54"/>
              </a:solidFill>
              <a:latin typeface="Candara" panose="020E0502030303020204" pitchFamily="34" charset="0"/>
            </a:endParaRPr>
          </a:p>
        </p:txBody>
      </p:sp>
      <p:sp>
        <p:nvSpPr>
          <p:cNvPr id="79" name="Text Box 10">
            <a:extLst>
              <a:ext uri="{FF2B5EF4-FFF2-40B4-BE49-F238E27FC236}">
                <a16:creationId xmlns:a16="http://schemas.microsoft.com/office/drawing/2014/main" id="{20D900CB-5BBE-4219-BD2A-C5F8167915CB}"/>
              </a:ext>
            </a:extLst>
          </p:cNvPr>
          <p:cNvSpPr txBox="1">
            <a:spLocks noChangeArrowheads="1"/>
          </p:cNvSpPr>
          <p:nvPr/>
        </p:nvSpPr>
        <p:spPr bwMode="auto">
          <a:xfrm>
            <a:off x="303382" y="1666122"/>
            <a:ext cx="3026510" cy="1107996"/>
          </a:xfrm>
          <a:prstGeom prst="rect">
            <a:avLst/>
          </a:prstGeom>
          <a:noFill/>
          <a:ln w="9525">
            <a:noFill/>
            <a:miter lim="800000"/>
            <a:headEnd/>
            <a:tailEnd/>
          </a:ln>
        </p:spPr>
        <p:txBody>
          <a:bodyPr wrap="square" lIns="60960" tIns="30480" rIns="60960" bIns="30480">
            <a:spAutoFit/>
          </a:bodyPr>
          <a:lstStyle/>
          <a:p>
            <a:pPr algn="r"/>
            <a:r>
              <a:rPr lang="en-US" sz="1600" dirty="0">
                <a:solidFill>
                  <a:srgbClr val="36B89E"/>
                </a:solidFill>
                <a:latin typeface="Bernard MT Condensed" panose="02050806060905020404" pitchFamily="18" charset="0"/>
              </a:rPr>
              <a:t>Lorem ipsum dolor </a:t>
            </a:r>
          </a:p>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1400" dirty="0">
              <a:solidFill>
                <a:srgbClr val="4C4F54"/>
              </a:solidFill>
              <a:latin typeface="Candara" panose="020E0502030303020204" pitchFamily="34" charset="0"/>
            </a:endParaRPr>
          </a:p>
        </p:txBody>
      </p:sp>
      <p:sp>
        <p:nvSpPr>
          <p:cNvPr id="80" name="Text Box 10">
            <a:extLst>
              <a:ext uri="{FF2B5EF4-FFF2-40B4-BE49-F238E27FC236}">
                <a16:creationId xmlns:a16="http://schemas.microsoft.com/office/drawing/2014/main" id="{3B21E173-9B1B-4F61-8FF0-3FCFBF5E87C5}"/>
              </a:ext>
            </a:extLst>
          </p:cNvPr>
          <p:cNvSpPr txBox="1">
            <a:spLocks noChangeArrowheads="1"/>
          </p:cNvSpPr>
          <p:nvPr/>
        </p:nvSpPr>
        <p:spPr bwMode="auto">
          <a:xfrm>
            <a:off x="124612" y="3344843"/>
            <a:ext cx="2717250" cy="1107996"/>
          </a:xfrm>
          <a:prstGeom prst="rect">
            <a:avLst/>
          </a:prstGeom>
          <a:noFill/>
          <a:ln w="9525">
            <a:noFill/>
            <a:miter lim="800000"/>
            <a:headEnd/>
            <a:tailEnd/>
          </a:ln>
        </p:spPr>
        <p:txBody>
          <a:bodyPr wrap="square" lIns="60960" tIns="30480" rIns="60960" bIns="30480">
            <a:spAutoFit/>
          </a:bodyPr>
          <a:lstStyle/>
          <a:p>
            <a:pPr algn="r"/>
            <a:r>
              <a:rPr lang="en-US" sz="1600" dirty="0">
                <a:solidFill>
                  <a:srgbClr val="D17F09"/>
                </a:solidFill>
                <a:latin typeface="Bernard MT Condensed" panose="02050806060905020404" pitchFamily="18" charset="0"/>
              </a:rPr>
              <a:t>Lorem ipsum dolor </a:t>
            </a:r>
          </a:p>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1400" dirty="0">
              <a:solidFill>
                <a:srgbClr val="4C4F54"/>
              </a:solidFill>
              <a:latin typeface="Candara" panose="020E0502030303020204" pitchFamily="34" charset="0"/>
            </a:endParaRPr>
          </a:p>
        </p:txBody>
      </p:sp>
      <p:sp>
        <p:nvSpPr>
          <p:cNvPr id="81" name="Text Box 10">
            <a:extLst>
              <a:ext uri="{FF2B5EF4-FFF2-40B4-BE49-F238E27FC236}">
                <a16:creationId xmlns:a16="http://schemas.microsoft.com/office/drawing/2014/main" id="{156896E8-9EE3-4B21-9FD4-44D7C0FE1F86}"/>
              </a:ext>
            </a:extLst>
          </p:cNvPr>
          <p:cNvSpPr txBox="1">
            <a:spLocks noChangeArrowheads="1"/>
          </p:cNvSpPr>
          <p:nvPr/>
        </p:nvSpPr>
        <p:spPr bwMode="auto">
          <a:xfrm>
            <a:off x="120115" y="4562012"/>
            <a:ext cx="2717250" cy="1107996"/>
          </a:xfrm>
          <a:prstGeom prst="rect">
            <a:avLst/>
          </a:prstGeom>
          <a:noFill/>
          <a:ln w="9525">
            <a:noFill/>
            <a:miter lim="800000"/>
            <a:headEnd/>
            <a:tailEnd/>
          </a:ln>
        </p:spPr>
        <p:txBody>
          <a:bodyPr wrap="square" lIns="60960" tIns="30480" rIns="60960" bIns="30480">
            <a:spAutoFit/>
          </a:bodyPr>
          <a:lstStyle/>
          <a:p>
            <a:pPr algn="r"/>
            <a:r>
              <a:rPr lang="en-US" sz="1600" dirty="0">
                <a:solidFill>
                  <a:srgbClr val="686868"/>
                </a:solidFill>
                <a:latin typeface="Bernard MT Condensed" panose="02050806060905020404" pitchFamily="18" charset="0"/>
              </a:rPr>
              <a:t>Lorem ipsum dolor </a:t>
            </a:r>
          </a:p>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1400" dirty="0">
              <a:solidFill>
                <a:srgbClr val="4C4F54"/>
              </a:solidFill>
              <a:latin typeface="Candara" panose="020E0502030303020204" pitchFamily="34" charset="0"/>
            </a:endParaRPr>
          </a:p>
        </p:txBody>
      </p:sp>
      <p:grpSp>
        <p:nvGrpSpPr>
          <p:cNvPr id="3" name="Group 2">
            <a:extLst>
              <a:ext uri="{FF2B5EF4-FFF2-40B4-BE49-F238E27FC236}">
                <a16:creationId xmlns:a16="http://schemas.microsoft.com/office/drawing/2014/main" id="{CF10C63F-3336-49DD-B4BB-0E259811709E}"/>
              </a:ext>
            </a:extLst>
          </p:cNvPr>
          <p:cNvGrpSpPr/>
          <p:nvPr/>
        </p:nvGrpSpPr>
        <p:grpSpPr>
          <a:xfrm>
            <a:off x="6140740" y="2245201"/>
            <a:ext cx="1131586" cy="908723"/>
            <a:chOff x="6140740" y="2245201"/>
            <a:chExt cx="1131586" cy="908723"/>
          </a:xfrm>
          <a:scene3d>
            <a:camera prst="orthographicFront">
              <a:rot lat="0" lon="0" rev="0"/>
            </a:camera>
            <a:lightRig rig="soft" dir="t">
              <a:rot lat="0" lon="0" rev="0"/>
            </a:lightRig>
          </a:scene3d>
        </p:grpSpPr>
        <p:sp>
          <p:nvSpPr>
            <p:cNvPr id="54" name="Freeform: Shape 53">
              <a:extLst>
                <a:ext uri="{FF2B5EF4-FFF2-40B4-BE49-F238E27FC236}">
                  <a16:creationId xmlns:a16="http://schemas.microsoft.com/office/drawing/2014/main" id="{22FE4ACA-93A4-4284-9515-A5E47AD536F7}"/>
                </a:ext>
              </a:extLst>
            </p:cNvPr>
            <p:cNvSpPr>
              <a:spLocks noChangeAspect="1"/>
            </p:cNvSpPr>
            <p:nvPr/>
          </p:nvSpPr>
          <p:spPr>
            <a:xfrm rot="60000">
              <a:off x="6140740" y="2245201"/>
              <a:ext cx="1131586" cy="908723"/>
            </a:xfrm>
            <a:custGeom>
              <a:avLst/>
              <a:gdLst>
                <a:gd name="connsiteX0" fmla="*/ 0 w 1131586"/>
                <a:gd name="connsiteY0" fmla="*/ 0 h 908723"/>
                <a:gd name="connsiteX1" fmla="*/ 149703 w 1131586"/>
                <a:gd name="connsiteY1" fmla="*/ 7559 h 908723"/>
                <a:gd name="connsiteX2" fmla="*/ 1121653 w 1131586"/>
                <a:gd name="connsiteY2" fmla="*/ 445131 h 908723"/>
                <a:gd name="connsiteX3" fmla="*/ 1131586 w 1131586"/>
                <a:gd name="connsiteY3" fmla="*/ 455124 h 908723"/>
                <a:gd name="connsiteX4" fmla="*/ 989485 w 1131586"/>
                <a:gd name="connsiteY4" fmla="*/ 597226 h 908723"/>
                <a:gd name="connsiteX5" fmla="*/ 947793 w 1131586"/>
                <a:gd name="connsiteY5" fmla="*/ 588808 h 908723"/>
                <a:gd name="connsiteX6" fmla="*/ 838065 w 1131586"/>
                <a:gd name="connsiteY6" fmla="*/ 698536 h 908723"/>
                <a:gd name="connsiteX7" fmla="*/ 846482 w 1131586"/>
                <a:gd name="connsiteY7" fmla="*/ 740229 h 908723"/>
                <a:gd name="connsiteX8" fmla="*/ 677987 w 1131586"/>
                <a:gd name="connsiteY8" fmla="*/ 908723 h 908723"/>
                <a:gd name="connsiteX9" fmla="*/ 664910 w 1131586"/>
                <a:gd name="connsiteY9" fmla="*/ 895331 h 908723"/>
                <a:gd name="connsiteX10" fmla="*/ 188668 w 1131586"/>
                <a:gd name="connsiteY10" fmla="*/ 660269 h 908723"/>
                <a:gd name="connsiteX11" fmla="*/ 6371 w 1131586"/>
                <a:gd name="connsiteY11" fmla="*/ 641892 h 908723"/>
                <a:gd name="connsiteX12" fmla="*/ 4051 w 1131586"/>
                <a:gd name="connsiteY12" fmla="*/ 408207 h 908723"/>
                <a:gd name="connsiteX13" fmla="*/ 39841 w 1131586"/>
                <a:gd name="connsiteY13" fmla="*/ 383926 h 908723"/>
                <a:gd name="connsiteX14" fmla="*/ 38301 w 1131586"/>
                <a:gd name="connsiteY14" fmla="*/ 228755 h 908723"/>
                <a:gd name="connsiteX15" fmla="*/ 2036 w 1131586"/>
                <a:gd name="connsiteY15" fmla="*/ 205188 h 908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31586" h="908723">
                  <a:moveTo>
                    <a:pt x="0" y="0"/>
                  </a:moveTo>
                  <a:lnTo>
                    <a:pt x="149703" y="7559"/>
                  </a:lnTo>
                  <a:cubicBezTo>
                    <a:pt x="522899" y="45459"/>
                    <a:pt x="860233" y="204667"/>
                    <a:pt x="1121653" y="445131"/>
                  </a:cubicBezTo>
                  <a:lnTo>
                    <a:pt x="1131586" y="455124"/>
                  </a:lnTo>
                  <a:lnTo>
                    <a:pt x="989485" y="597226"/>
                  </a:lnTo>
                  <a:lnTo>
                    <a:pt x="947793" y="588808"/>
                  </a:lnTo>
                  <a:cubicBezTo>
                    <a:pt x="887192" y="588808"/>
                    <a:pt x="838065" y="637935"/>
                    <a:pt x="838065" y="698536"/>
                  </a:cubicBezTo>
                  <a:lnTo>
                    <a:pt x="846482" y="740229"/>
                  </a:lnTo>
                  <a:lnTo>
                    <a:pt x="677987" y="908723"/>
                  </a:lnTo>
                  <a:lnTo>
                    <a:pt x="664910" y="895331"/>
                  </a:lnTo>
                  <a:cubicBezTo>
                    <a:pt x="531357" y="779642"/>
                    <a:pt x="368360" y="697039"/>
                    <a:pt x="188668" y="660269"/>
                  </a:cubicBezTo>
                  <a:lnTo>
                    <a:pt x="6371" y="641892"/>
                  </a:lnTo>
                  <a:lnTo>
                    <a:pt x="4051" y="408207"/>
                  </a:lnTo>
                  <a:lnTo>
                    <a:pt x="39841" y="383926"/>
                  </a:lnTo>
                  <a:cubicBezTo>
                    <a:pt x="82265" y="340651"/>
                    <a:pt x="81576" y="271178"/>
                    <a:pt x="38301" y="228755"/>
                  </a:cubicBezTo>
                  <a:lnTo>
                    <a:pt x="2036" y="205188"/>
                  </a:lnTo>
                  <a:close/>
                </a:path>
              </a:pathLst>
            </a:custGeom>
            <a:solidFill>
              <a:srgbClr val="34738D"/>
            </a:solidFill>
            <a:ln w="6350">
              <a:noFill/>
            </a:ln>
            <a:effectLst>
              <a:outerShdw blurRad="107950" dist="12700" dir="5400000" algn="ctr">
                <a:srgbClr val="000000"/>
              </a:outerShdw>
            </a:effectLst>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7" name="TextBox 26">
              <a:extLst>
                <a:ext uri="{FF2B5EF4-FFF2-40B4-BE49-F238E27FC236}">
                  <a16:creationId xmlns:a16="http://schemas.microsoft.com/office/drawing/2014/main" id="{7F1DCE00-EE5D-4192-B211-F60AB14FC149}"/>
                </a:ext>
              </a:extLst>
            </p:cNvPr>
            <p:cNvSpPr txBox="1"/>
            <p:nvPr/>
          </p:nvSpPr>
          <p:spPr>
            <a:xfrm>
              <a:off x="6400541" y="2441466"/>
              <a:ext cx="471981" cy="430887"/>
            </a:xfrm>
            <a:prstGeom prst="rect">
              <a:avLst/>
            </a:prstGeom>
            <a:noFill/>
            <a:ln>
              <a:noFill/>
            </a:ln>
            <a:effectLst>
              <a:outerShdw blurRad="107950" dist="12700" dir="5400000" algn="ctr">
                <a:srgbClr val="000000"/>
              </a:outerShdw>
            </a:effectLst>
            <a:sp3d contourW="44450" prstMaterial="matte">
              <a:bevelT w="63500" h="63500" prst="artDeco"/>
              <a:contourClr>
                <a:srgbClr val="FFFFFF"/>
              </a:contourClr>
            </a:sp3d>
          </p:spPr>
          <p:txBody>
            <a:bodyPr wrap="square" rtlCol="0">
              <a:spAutoFit/>
            </a:bodyPr>
            <a:lstStyle/>
            <a:p>
              <a:r>
                <a:rPr lang="en-US" sz="2200" b="1" dirty="0">
                  <a:solidFill>
                    <a:schemeClr val="bg1"/>
                  </a:solidFill>
                </a:rPr>
                <a:t>01</a:t>
              </a:r>
            </a:p>
          </p:txBody>
        </p:sp>
      </p:grpSp>
      <p:grpSp>
        <p:nvGrpSpPr>
          <p:cNvPr id="4" name="Group 3">
            <a:extLst>
              <a:ext uri="{FF2B5EF4-FFF2-40B4-BE49-F238E27FC236}">
                <a16:creationId xmlns:a16="http://schemas.microsoft.com/office/drawing/2014/main" id="{B4579718-0861-443C-923E-CC5CA667AC61}"/>
              </a:ext>
            </a:extLst>
          </p:cNvPr>
          <p:cNvGrpSpPr/>
          <p:nvPr/>
        </p:nvGrpSpPr>
        <p:grpSpPr>
          <a:xfrm>
            <a:off x="6866217" y="2770692"/>
            <a:ext cx="929571" cy="1129242"/>
            <a:chOff x="6866217" y="2770692"/>
            <a:chExt cx="929571" cy="1129242"/>
          </a:xfrm>
          <a:scene3d>
            <a:camera prst="orthographicFront">
              <a:rot lat="0" lon="0" rev="0"/>
            </a:camera>
            <a:lightRig rig="soft" dir="t">
              <a:rot lat="0" lon="0" rev="0"/>
            </a:lightRig>
          </a:scene3d>
        </p:grpSpPr>
        <p:sp>
          <p:nvSpPr>
            <p:cNvPr id="49" name="Freeform: Shape 48">
              <a:extLst>
                <a:ext uri="{FF2B5EF4-FFF2-40B4-BE49-F238E27FC236}">
                  <a16:creationId xmlns:a16="http://schemas.microsoft.com/office/drawing/2014/main" id="{1C06AE1E-95DF-4C57-B4B8-F26B3776B706}"/>
                </a:ext>
              </a:extLst>
            </p:cNvPr>
            <p:cNvSpPr>
              <a:spLocks noChangeAspect="1"/>
            </p:cNvSpPr>
            <p:nvPr/>
          </p:nvSpPr>
          <p:spPr>
            <a:xfrm rot="60000">
              <a:off x="6866217" y="2770692"/>
              <a:ext cx="929571" cy="1129242"/>
            </a:xfrm>
            <a:custGeom>
              <a:avLst/>
              <a:gdLst>
                <a:gd name="connsiteX0" fmla="*/ 454129 w 929571"/>
                <a:gd name="connsiteY0" fmla="*/ 0 h 1129242"/>
                <a:gd name="connsiteX1" fmla="*/ 492448 w 929571"/>
                <a:gd name="connsiteY1" fmla="*/ 38548 h 1129242"/>
                <a:gd name="connsiteX2" fmla="*/ 924221 w 929571"/>
                <a:gd name="connsiteY2" fmla="*/ 1013680 h 1129242"/>
                <a:gd name="connsiteX3" fmla="*/ 929571 w 929571"/>
                <a:gd name="connsiteY3" fmla="*/ 1126673 h 1129242"/>
                <a:gd name="connsiteX4" fmla="*/ 739827 w 929571"/>
                <a:gd name="connsiteY4" fmla="*/ 1127432 h 1129242"/>
                <a:gd name="connsiteX5" fmla="*/ 716157 w 929571"/>
                <a:gd name="connsiteY5" fmla="*/ 1092093 h 1129242"/>
                <a:gd name="connsiteX6" fmla="*/ 560979 w 929571"/>
                <a:gd name="connsiteY6" fmla="*/ 1092715 h 1129242"/>
                <a:gd name="connsiteX7" fmla="*/ 537591 w 929571"/>
                <a:gd name="connsiteY7" fmla="*/ 1128242 h 1129242"/>
                <a:gd name="connsiteX8" fmla="*/ 287702 w 929571"/>
                <a:gd name="connsiteY8" fmla="*/ 1129242 h 1129242"/>
                <a:gd name="connsiteX9" fmla="*/ 275401 w 929571"/>
                <a:gd name="connsiteY9" fmla="*/ 989825 h 1129242"/>
                <a:gd name="connsiteX10" fmla="*/ 51700 w 929571"/>
                <a:gd name="connsiteY10" fmla="*/ 507078 h 1129242"/>
                <a:gd name="connsiteX11" fmla="*/ 0 w 929571"/>
                <a:gd name="connsiteY11" fmla="*/ 454129 h 1129242"/>
                <a:gd name="connsiteX12" fmla="*/ 168922 w 929571"/>
                <a:gd name="connsiteY12" fmla="*/ 285208 h 1129242"/>
                <a:gd name="connsiteX13" fmla="*/ 211316 w 929571"/>
                <a:gd name="connsiteY13" fmla="*/ 293767 h 1129242"/>
                <a:gd name="connsiteX14" fmla="*/ 321044 w 929571"/>
                <a:gd name="connsiteY14" fmla="*/ 184039 h 1129242"/>
                <a:gd name="connsiteX15" fmla="*/ 312485 w 929571"/>
                <a:gd name="connsiteY15" fmla="*/ 141645 h 1129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29571" h="1129242">
                  <a:moveTo>
                    <a:pt x="454129" y="0"/>
                  </a:moveTo>
                  <a:lnTo>
                    <a:pt x="492448" y="38548"/>
                  </a:lnTo>
                  <a:cubicBezTo>
                    <a:pt x="731360" y="301409"/>
                    <a:pt x="888635" y="639805"/>
                    <a:pt x="924221" y="1013680"/>
                  </a:cubicBezTo>
                  <a:lnTo>
                    <a:pt x="929571" y="1126673"/>
                  </a:lnTo>
                  <a:lnTo>
                    <a:pt x="739827" y="1127432"/>
                  </a:lnTo>
                  <a:lnTo>
                    <a:pt x="716157" y="1092093"/>
                  </a:lnTo>
                  <a:cubicBezTo>
                    <a:pt x="673134" y="1049414"/>
                    <a:pt x="603659" y="1049692"/>
                    <a:pt x="560979" y="1092715"/>
                  </a:cubicBezTo>
                  <a:lnTo>
                    <a:pt x="537591" y="1128242"/>
                  </a:lnTo>
                  <a:lnTo>
                    <a:pt x="287702" y="1129242"/>
                  </a:lnTo>
                  <a:lnTo>
                    <a:pt x="275401" y="989825"/>
                  </a:lnTo>
                  <a:cubicBezTo>
                    <a:pt x="243025" y="808572"/>
                    <a:pt x="164208" y="643407"/>
                    <a:pt x="51700" y="507078"/>
                  </a:cubicBezTo>
                  <a:lnTo>
                    <a:pt x="0" y="454129"/>
                  </a:lnTo>
                  <a:lnTo>
                    <a:pt x="168922" y="285208"/>
                  </a:lnTo>
                  <a:lnTo>
                    <a:pt x="211316" y="293767"/>
                  </a:lnTo>
                  <a:cubicBezTo>
                    <a:pt x="271917" y="293767"/>
                    <a:pt x="321044" y="244640"/>
                    <a:pt x="321044" y="184039"/>
                  </a:cubicBezTo>
                  <a:lnTo>
                    <a:pt x="312485" y="141645"/>
                  </a:lnTo>
                  <a:close/>
                </a:path>
              </a:pathLst>
            </a:custGeom>
            <a:solidFill>
              <a:srgbClr val="189A80"/>
            </a:solidFill>
            <a:ln w="6350">
              <a:noFill/>
            </a:ln>
            <a:effectLst>
              <a:outerShdw blurRad="107950" dist="12700" dir="5400000" algn="ctr">
                <a:srgbClr val="000000"/>
              </a:outerShdw>
            </a:effectLst>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28" name="TextBox 27">
              <a:extLst>
                <a:ext uri="{FF2B5EF4-FFF2-40B4-BE49-F238E27FC236}">
                  <a16:creationId xmlns:a16="http://schemas.microsoft.com/office/drawing/2014/main" id="{6E8308DE-B57C-4AB0-8308-456E0629B3D6}"/>
                </a:ext>
              </a:extLst>
            </p:cNvPr>
            <p:cNvSpPr txBox="1"/>
            <p:nvPr/>
          </p:nvSpPr>
          <p:spPr>
            <a:xfrm>
              <a:off x="7095011" y="3196279"/>
              <a:ext cx="471981" cy="430887"/>
            </a:xfrm>
            <a:prstGeom prst="rect">
              <a:avLst/>
            </a:prstGeom>
            <a:noFill/>
            <a:ln>
              <a:noFill/>
            </a:ln>
            <a:effectLst>
              <a:outerShdw blurRad="107950" dist="12700" dir="5400000" algn="ctr">
                <a:srgbClr val="000000"/>
              </a:outerShdw>
            </a:effectLst>
            <a:sp3d contourW="44450" prstMaterial="matte">
              <a:bevelT w="63500" h="63500" prst="artDeco"/>
              <a:contourClr>
                <a:srgbClr val="FFFFFF"/>
              </a:contourClr>
            </a:sp3d>
          </p:spPr>
          <p:txBody>
            <a:bodyPr wrap="square" rtlCol="0">
              <a:spAutoFit/>
            </a:bodyPr>
            <a:lstStyle/>
            <a:p>
              <a:r>
                <a:rPr lang="en-US" sz="2200" b="1" dirty="0">
                  <a:solidFill>
                    <a:schemeClr val="bg1"/>
                  </a:solidFill>
                </a:rPr>
                <a:t>02</a:t>
              </a:r>
            </a:p>
          </p:txBody>
        </p:sp>
      </p:grpSp>
      <p:grpSp>
        <p:nvGrpSpPr>
          <p:cNvPr id="5" name="Group 4">
            <a:extLst>
              <a:ext uri="{FF2B5EF4-FFF2-40B4-BE49-F238E27FC236}">
                <a16:creationId xmlns:a16="http://schemas.microsoft.com/office/drawing/2014/main" id="{E1F33D42-1584-44C9-AF3D-98F8C4FF09FE}"/>
              </a:ext>
            </a:extLst>
          </p:cNvPr>
          <p:cNvGrpSpPr/>
          <p:nvPr/>
        </p:nvGrpSpPr>
        <p:grpSpPr>
          <a:xfrm>
            <a:off x="6858190" y="3981016"/>
            <a:ext cx="917177" cy="1129281"/>
            <a:chOff x="6858190" y="3981016"/>
            <a:chExt cx="917177" cy="1129281"/>
          </a:xfrm>
          <a:scene3d>
            <a:camera prst="orthographicFront">
              <a:rot lat="0" lon="0" rev="0"/>
            </a:camera>
            <a:lightRig rig="soft" dir="t">
              <a:rot lat="0" lon="0" rev="0"/>
            </a:lightRig>
          </a:scene3d>
        </p:grpSpPr>
        <p:sp>
          <p:nvSpPr>
            <p:cNvPr id="44" name="Freeform: Shape 43">
              <a:extLst>
                <a:ext uri="{FF2B5EF4-FFF2-40B4-BE49-F238E27FC236}">
                  <a16:creationId xmlns:a16="http://schemas.microsoft.com/office/drawing/2014/main" id="{659C75D5-D1FA-4A34-BA1E-0D5B332C18D5}"/>
                </a:ext>
              </a:extLst>
            </p:cNvPr>
            <p:cNvSpPr>
              <a:spLocks noChangeAspect="1"/>
            </p:cNvSpPr>
            <p:nvPr/>
          </p:nvSpPr>
          <p:spPr>
            <a:xfrm rot="60000">
              <a:off x="6858190" y="3981016"/>
              <a:ext cx="917177" cy="1129281"/>
            </a:xfrm>
            <a:custGeom>
              <a:avLst/>
              <a:gdLst>
                <a:gd name="connsiteX0" fmla="*/ 275463 w 917177"/>
                <a:gd name="connsiteY0" fmla="*/ 2569 h 1129281"/>
                <a:gd name="connsiteX1" fmla="*/ 524432 w 917177"/>
                <a:gd name="connsiteY1" fmla="*/ 1572 h 1129281"/>
                <a:gd name="connsiteX2" fmla="*/ 548501 w 917177"/>
                <a:gd name="connsiteY2" fmla="*/ 37505 h 1129281"/>
                <a:gd name="connsiteX3" fmla="*/ 703679 w 917177"/>
                <a:gd name="connsiteY3" fmla="*/ 36884 h 1129281"/>
                <a:gd name="connsiteX4" fmla="*/ 727459 w 917177"/>
                <a:gd name="connsiteY4" fmla="*/ 759 h 1129281"/>
                <a:gd name="connsiteX5" fmla="*/ 917177 w 917177"/>
                <a:gd name="connsiteY5" fmla="*/ 0 h 1129281"/>
                <a:gd name="connsiteX6" fmla="*/ 911122 w 917177"/>
                <a:gd name="connsiteY6" fmla="*/ 127869 h 1129281"/>
                <a:gd name="connsiteX7" fmla="*/ 523178 w 917177"/>
                <a:gd name="connsiteY7" fmla="*/ 1052840 h 1129281"/>
                <a:gd name="connsiteX8" fmla="*/ 453312 w 917177"/>
                <a:gd name="connsiteY8" fmla="*/ 1129281 h 1129281"/>
                <a:gd name="connsiteX9" fmla="*/ 314280 w 917177"/>
                <a:gd name="connsiteY9" fmla="*/ 990249 h 1129281"/>
                <a:gd name="connsiteX10" fmla="*/ 321511 w 917177"/>
                <a:gd name="connsiteY10" fmla="*/ 954431 h 1129281"/>
                <a:gd name="connsiteX11" fmla="*/ 211783 w 917177"/>
                <a:gd name="connsiteY11" fmla="*/ 844703 h 1129281"/>
                <a:gd name="connsiteX12" fmla="*/ 175966 w 917177"/>
                <a:gd name="connsiteY12" fmla="*/ 851935 h 1129281"/>
                <a:gd name="connsiteX13" fmla="*/ 0 w 917177"/>
                <a:gd name="connsiteY13" fmla="*/ 675969 h 1129281"/>
                <a:gd name="connsiteX14" fmla="*/ 79188 w 917177"/>
                <a:gd name="connsiteY14" fmla="*/ 582021 h 1129281"/>
                <a:gd name="connsiteX15" fmla="*/ 262302 w 917177"/>
                <a:gd name="connsiteY15" fmla="*/ 151725 h 1129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17177" h="1129281">
                  <a:moveTo>
                    <a:pt x="275463" y="2569"/>
                  </a:moveTo>
                  <a:lnTo>
                    <a:pt x="524432" y="1572"/>
                  </a:lnTo>
                  <a:lnTo>
                    <a:pt x="548501" y="37505"/>
                  </a:lnTo>
                  <a:cubicBezTo>
                    <a:pt x="591524" y="80185"/>
                    <a:pt x="660999" y="79907"/>
                    <a:pt x="703679" y="36884"/>
                  </a:cubicBezTo>
                  <a:lnTo>
                    <a:pt x="727459" y="759"/>
                  </a:lnTo>
                  <a:lnTo>
                    <a:pt x="917177" y="0"/>
                  </a:lnTo>
                  <a:lnTo>
                    <a:pt x="911122" y="127869"/>
                  </a:lnTo>
                  <a:cubicBezTo>
                    <a:pt x="877760" y="478378"/>
                    <a:pt x="737445" y="797702"/>
                    <a:pt x="523178" y="1052840"/>
                  </a:cubicBezTo>
                  <a:lnTo>
                    <a:pt x="453312" y="1129281"/>
                  </a:lnTo>
                  <a:lnTo>
                    <a:pt x="314280" y="990249"/>
                  </a:lnTo>
                  <a:lnTo>
                    <a:pt x="321511" y="954431"/>
                  </a:lnTo>
                  <a:cubicBezTo>
                    <a:pt x="321511" y="893830"/>
                    <a:pt x="272384" y="844703"/>
                    <a:pt x="211783" y="844703"/>
                  </a:cubicBezTo>
                  <a:lnTo>
                    <a:pt x="175966" y="851935"/>
                  </a:lnTo>
                  <a:lnTo>
                    <a:pt x="0" y="675969"/>
                  </a:lnTo>
                  <a:lnTo>
                    <a:pt x="79188" y="582021"/>
                  </a:lnTo>
                  <a:cubicBezTo>
                    <a:pt x="170088" y="456600"/>
                    <a:pt x="233973" y="310321"/>
                    <a:pt x="262302" y="151725"/>
                  </a:cubicBezTo>
                  <a:close/>
                </a:path>
              </a:pathLst>
            </a:custGeom>
            <a:solidFill>
              <a:srgbClr val="EF9D27"/>
            </a:solidFill>
            <a:ln w="6350">
              <a:noFill/>
            </a:ln>
            <a:effectLst>
              <a:outerShdw blurRad="107950" dist="12700" dir="5400000" algn="ctr">
                <a:srgbClr val="000000"/>
              </a:outerShdw>
            </a:effectLst>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30" name="TextBox 29">
              <a:extLst>
                <a:ext uri="{FF2B5EF4-FFF2-40B4-BE49-F238E27FC236}">
                  <a16:creationId xmlns:a16="http://schemas.microsoft.com/office/drawing/2014/main" id="{E2DD16CB-BE6B-4E75-9DD1-A03B16612044}"/>
                </a:ext>
              </a:extLst>
            </p:cNvPr>
            <p:cNvSpPr txBox="1"/>
            <p:nvPr/>
          </p:nvSpPr>
          <p:spPr>
            <a:xfrm>
              <a:off x="7093397" y="4221090"/>
              <a:ext cx="471981" cy="430887"/>
            </a:xfrm>
            <a:prstGeom prst="rect">
              <a:avLst/>
            </a:prstGeom>
            <a:noFill/>
            <a:ln>
              <a:noFill/>
            </a:ln>
            <a:effectLst>
              <a:outerShdw blurRad="107950" dist="12700" dir="5400000" algn="ctr">
                <a:srgbClr val="000000"/>
              </a:outerShdw>
            </a:effectLst>
            <a:sp3d contourW="44450" prstMaterial="matte">
              <a:bevelT w="63500" h="63500" prst="artDeco"/>
              <a:contourClr>
                <a:srgbClr val="FFFFFF"/>
              </a:contourClr>
            </a:sp3d>
          </p:spPr>
          <p:txBody>
            <a:bodyPr wrap="square" rtlCol="0">
              <a:spAutoFit/>
            </a:bodyPr>
            <a:lstStyle/>
            <a:p>
              <a:r>
                <a:rPr lang="en-US" sz="2200" b="1" dirty="0">
                  <a:solidFill>
                    <a:schemeClr val="bg1"/>
                  </a:solidFill>
                </a:rPr>
                <a:t>03</a:t>
              </a:r>
            </a:p>
          </p:txBody>
        </p:sp>
      </p:grpSp>
      <p:grpSp>
        <p:nvGrpSpPr>
          <p:cNvPr id="6" name="Group 5">
            <a:extLst>
              <a:ext uri="{FF2B5EF4-FFF2-40B4-BE49-F238E27FC236}">
                <a16:creationId xmlns:a16="http://schemas.microsoft.com/office/drawing/2014/main" id="{BA711580-8D53-48DA-867C-CC8EFD9E1194}"/>
              </a:ext>
            </a:extLst>
          </p:cNvPr>
          <p:cNvGrpSpPr/>
          <p:nvPr/>
        </p:nvGrpSpPr>
        <p:grpSpPr>
          <a:xfrm>
            <a:off x="6124880" y="4704859"/>
            <a:ext cx="1116538" cy="919545"/>
            <a:chOff x="6124880" y="4704859"/>
            <a:chExt cx="1116538" cy="919545"/>
          </a:xfrm>
          <a:scene3d>
            <a:camera prst="orthographicFront">
              <a:rot lat="0" lon="0" rev="0"/>
            </a:camera>
            <a:lightRig rig="soft" dir="t">
              <a:rot lat="0" lon="0" rev="0"/>
            </a:lightRig>
          </a:scene3d>
        </p:grpSpPr>
        <p:sp>
          <p:nvSpPr>
            <p:cNvPr id="39" name="Freeform: Shape 38">
              <a:extLst>
                <a:ext uri="{FF2B5EF4-FFF2-40B4-BE49-F238E27FC236}">
                  <a16:creationId xmlns:a16="http://schemas.microsoft.com/office/drawing/2014/main" id="{CC513351-F28C-4ABF-9D23-C8D0FD141B46}"/>
                </a:ext>
              </a:extLst>
            </p:cNvPr>
            <p:cNvSpPr>
              <a:spLocks noChangeAspect="1"/>
            </p:cNvSpPr>
            <p:nvPr/>
          </p:nvSpPr>
          <p:spPr>
            <a:xfrm rot="60000">
              <a:off x="6124880" y="4704859"/>
              <a:ext cx="1116538" cy="919545"/>
            </a:xfrm>
            <a:custGeom>
              <a:avLst/>
              <a:gdLst>
                <a:gd name="connsiteX0" fmla="*/ 662856 w 1116538"/>
                <a:gd name="connsiteY0" fmla="*/ 0 h 919545"/>
                <a:gd name="connsiteX1" fmla="*/ 835778 w 1116538"/>
                <a:gd name="connsiteY1" fmla="*/ 172922 h 919545"/>
                <a:gd name="connsiteX2" fmla="*/ 833088 w 1116538"/>
                <a:gd name="connsiteY2" fmla="*/ 176912 h 919545"/>
                <a:gd name="connsiteX3" fmla="*/ 824465 w 1116538"/>
                <a:gd name="connsiteY3" fmla="*/ 219623 h 919545"/>
                <a:gd name="connsiteX4" fmla="*/ 934193 w 1116538"/>
                <a:gd name="connsiteY4" fmla="*/ 329351 h 919545"/>
                <a:gd name="connsiteX5" fmla="*/ 976904 w 1116538"/>
                <a:gd name="connsiteY5" fmla="*/ 320728 h 919545"/>
                <a:gd name="connsiteX6" fmla="*/ 980894 w 1116538"/>
                <a:gd name="connsiteY6" fmla="*/ 318038 h 919545"/>
                <a:gd name="connsiteX7" fmla="*/ 1116538 w 1116538"/>
                <a:gd name="connsiteY7" fmla="*/ 453682 h 919545"/>
                <a:gd name="connsiteX8" fmla="*/ 1044591 w 1116538"/>
                <a:gd name="connsiteY8" fmla="*/ 520233 h 919545"/>
                <a:gd name="connsiteX9" fmla="*/ 122537 w 1116538"/>
                <a:gd name="connsiteY9" fmla="*/ 913679 h 919545"/>
                <a:gd name="connsiteX10" fmla="*/ 6376 w 1116538"/>
                <a:gd name="connsiteY10" fmla="*/ 919545 h 919545"/>
                <a:gd name="connsiteX11" fmla="*/ 4444 w 1116538"/>
                <a:gd name="connsiteY11" fmla="*/ 724953 h 919545"/>
                <a:gd name="connsiteX12" fmla="*/ 34682 w 1116538"/>
                <a:gd name="connsiteY12" fmla="*/ 704438 h 919545"/>
                <a:gd name="connsiteX13" fmla="*/ 33142 w 1116538"/>
                <a:gd name="connsiteY13" fmla="*/ 549267 h 919545"/>
                <a:gd name="connsiteX14" fmla="*/ 2503 w 1116538"/>
                <a:gd name="connsiteY14" fmla="*/ 529358 h 919545"/>
                <a:gd name="connsiteX15" fmla="*/ 0 w 1116538"/>
                <a:gd name="connsiteY15" fmla="*/ 277250 h 919545"/>
                <a:gd name="connsiteX16" fmla="*/ 161502 w 1116538"/>
                <a:gd name="connsiteY16" fmla="*/ 260969 h 919545"/>
                <a:gd name="connsiteX17" fmla="*/ 586306 w 1116538"/>
                <a:gd name="connsiteY17" fmla="*/ 67715 h 919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16538" h="919545">
                  <a:moveTo>
                    <a:pt x="662856" y="0"/>
                  </a:moveTo>
                  <a:lnTo>
                    <a:pt x="835778" y="172922"/>
                  </a:lnTo>
                  <a:lnTo>
                    <a:pt x="833088" y="176912"/>
                  </a:lnTo>
                  <a:cubicBezTo>
                    <a:pt x="827536" y="190040"/>
                    <a:pt x="824465" y="204473"/>
                    <a:pt x="824465" y="219623"/>
                  </a:cubicBezTo>
                  <a:cubicBezTo>
                    <a:pt x="824465" y="280224"/>
                    <a:pt x="873592" y="329351"/>
                    <a:pt x="934193" y="329351"/>
                  </a:cubicBezTo>
                  <a:cubicBezTo>
                    <a:pt x="949343" y="329351"/>
                    <a:pt x="963777" y="326281"/>
                    <a:pt x="976904" y="320728"/>
                  </a:cubicBezTo>
                  <a:lnTo>
                    <a:pt x="980894" y="318038"/>
                  </a:lnTo>
                  <a:lnTo>
                    <a:pt x="1116538" y="453682"/>
                  </a:lnTo>
                  <a:lnTo>
                    <a:pt x="1044591" y="520233"/>
                  </a:lnTo>
                  <a:cubicBezTo>
                    <a:pt x="790760" y="735998"/>
                    <a:pt x="472408" y="878148"/>
                    <a:pt x="122537" y="913679"/>
                  </a:cubicBezTo>
                  <a:lnTo>
                    <a:pt x="6376" y="919545"/>
                  </a:lnTo>
                  <a:lnTo>
                    <a:pt x="4444" y="724953"/>
                  </a:lnTo>
                  <a:lnTo>
                    <a:pt x="34682" y="704438"/>
                  </a:lnTo>
                  <a:cubicBezTo>
                    <a:pt x="77106" y="661164"/>
                    <a:pt x="76417" y="591691"/>
                    <a:pt x="33142" y="549267"/>
                  </a:cubicBezTo>
                  <a:lnTo>
                    <a:pt x="2503" y="529358"/>
                  </a:lnTo>
                  <a:lnTo>
                    <a:pt x="0" y="277250"/>
                  </a:lnTo>
                  <a:lnTo>
                    <a:pt x="161502" y="260969"/>
                  </a:lnTo>
                  <a:cubicBezTo>
                    <a:pt x="318733" y="228795"/>
                    <a:pt x="463181" y="161531"/>
                    <a:pt x="586306" y="67715"/>
                  </a:cubicBezTo>
                  <a:close/>
                </a:path>
              </a:pathLst>
            </a:custGeom>
            <a:solidFill>
              <a:srgbClr val="D34132"/>
            </a:solidFill>
            <a:ln w="6350">
              <a:noFill/>
            </a:ln>
            <a:effectLst>
              <a:outerShdw blurRad="107950" dist="12700" dir="5400000" algn="ctr">
                <a:srgbClr val="000000"/>
              </a:outerShdw>
            </a:effectLst>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31" name="TextBox 30">
              <a:extLst>
                <a:ext uri="{FF2B5EF4-FFF2-40B4-BE49-F238E27FC236}">
                  <a16:creationId xmlns:a16="http://schemas.microsoft.com/office/drawing/2014/main" id="{F8B9E73D-61D9-429F-9081-9ED2C1BBCC4C}"/>
                </a:ext>
              </a:extLst>
            </p:cNvPr>
            <p:cNvSpPr txBox="1"/>
            <p:nvPr/>
          </p:nvSpPr>
          <p:spPr>
            <a:xfrm>
              <a:off x="6357652" y="4967909"/>
              <a:ext cx="471981" cy="430887"/>
            </a:xfrm>
            <a:prstGeom prst="rect">
              <a:avLst/>
            </a:prstGeom>
            <a:noFill/>
            <a:ln>
              <a:noFill/>
            </a:ln>
            <a:effectLst>
              <a:outerShdw blurRad="107950" dist="12700" dir="5400000" algn="ctr">
                <a:srgbClr val="000000"/>
              </a:outerShdw>
            </a:effectLst>
            <a:sp3d contourW="44450" prstMaterial="matte">
              <a:bevelT w="63500" h="63500" prst="artDeco"/>
              <a:contourClr>
                <a:srgbClr val="FFFFFF"/>
              </a:contourClr>
            </a:sp3d>
          </p:spPr>
          <p:txBody>
            <a:bodyPr wrap="square" rtlCol="0">
              <a:spAutoFit/>
            </a:bodyPr>
            <a:lstStyle/>
            <a:p>
              <a:r>
                <a:rPr lang="en-US" sz="2200" b="1" dirty="0">
                  <a:solidFill>
                    <a:schemeClr val="bg1"/>
                  </a:solidFill>
                </a:rPr>
                <a:t>04</a:t>
              </a:r>
            </a:p>
          </p:txBody>
        </p:sp>
      </p:grpSp>
      <p:grpSp>
        <p:nvGrpSpPr>
          <p:cNvPr id="8" name="Group 7">
            <a:extLst>
              <a:ext uri="{FF2B5EF4-FFF2-40B4-BE49-F238E27FC236}">
                <a16:creationId xmlns:a16="http://schemas.microsoft.com/office/drawing/2014/main" id="{9C114601-71B8-4191-A721-8FBF74E4983A}"/>
              </a:ext>
            </a:extLst>
          </p:cNvPr>
          <p:cNvGrpSpPr/>
          <p:nvPr/>
        </p:nvGrpSpPr>
        <p:grpSpPr>
          <a:xfrm>
            <a:off x="4898626" y="4674699"/>
            <a:ext cx="1149175" cy="930095"/>
            <a:chOff x="4898626" y="4674699"/>
            <a:chExt cx="1149175" cy="930095"/>
          </a:xfrm>
          <a:scene3d>
            <a:camera prst="orthographicFront">
              <a:rot lat="0" lon="0" rev="0"/>
            </a:camera>
            <a:lightRig rig="soft" dir="t">
              <a:rot lat="0" lon="0" rev="0"/>
            </a:lightRig>
          </a:scene3d>
        </p:grpSpPr>
        <p:sp>
          <p:nvSpPr>
            <p:cNvPr id="34" name="Freeform: Shape 33">
              <a:extLst>
                <a:ext uri="{FF2B5EF4-FFF2-40B4-BE49-F238E27FC236}">
                  <a16:creationId xmlns:a16="http://schemas.microsoft.com/office/drawing/2014/main" id="{FC07355A-8FC1-48EC-84D9-A2CC41136362}"/>
                </a:ext>
              </a:extLst>
            </p:cNvPr>
            <p:cNvSpPr>
              <a:spLocks noChangeAspect="1"/>
            </p:cNvSpPr>
            <p:nvPr/>
          </p:nvSpPr>
          <p:spPr>
            <a:xfrm rot="60000">
              <a:off x="4898626" y="4674699"/>
              <a:ext cx="1149175" cy="930095"/>
            </a:xfrm>
            <a:custGeom>
              <a:avLst/>
              <a:gdLst>
                <a:gd name="connsiteX0" fmla="*/ 453790 w 1149175"/>
                <a:gd name="connsiteY0" fmla="*/ 0 h 930095"/>
                <a:gd name="connsiteX1" fmla="*/ 487913 w 1149175"/>
                <a:gd name="connsiteY1" fmla="*/ 34948 h 930095"/>
                <a:gd name="connsiteX2" fmla="*/ 964155 w 1149175"/>
                <a:gd name="connsiteY2" fmla="*/ 270009 h 930095"/>
                <a:gd name="connsiteX3" fmla="*/ 1142802 w 1149175"/>
                <a:gd name="connsiteY3" fmla="*/ 288018 h 930095"/>
                <a:gd name="connsiteX4" fmla="*/ 1145248 w 1149175"/>
                <a:gd name="connsiteY4" fmla="*/ 534418 h 930095"/>
                <a:gd name="connsiteX5" fmla="*/ 1140533 w 1149175"/>
                <a:gd name="connsiteY5" fmla="*/ 535384 h 930095"/>
                <a:gd name="connsiteX6" fmla="*/ 1104476 w 1149175"/>
                <a:gd name="connsiteY6" fmla="*/ 559847 h 930095"/>
                <a:gd name="connsiteX7" fmla="*/ 1106016 w 1149175"/>
                <a:gd name="connsiteY7" fmla="*/ 715018 h 930095"/>
                <a:gd name="connsiteX8" fmla="*/ 1142552 w 1149175"/>
                <a:gd name="connsiteY8" fmla="*/ 738761 h 930095"/>
                <a:gd name="connsiteX9" fmla="*/ 1147285 w 1149175"/>
                <a:gd name="connsiteY9" fmla="*/ 739633 h 930095"/>
                <a:gd name="connsiteX10" fmla="*/ 1149175 w 1149175"/>
                <a:gd name="connsiteY10" fmla="*/ 930095 h 930095"/>
                <a:gd name="connsiteX11" fmla="*/ 1003121 w 1149175"/>
                <a:gd name="connsiteY11" fmla="*/ 922719 h 930095"/>
                <a:gd name="connsiteX12" fmla="*/ 31171 w 1149175"/>
                <a:gd name="connsiteY12" fmla="*/ 485148 h 930095"/>
                <a:gd name="connsiteX13" fmla="*/ 0 w 1149175"/>
                <a:gd name="connsiteY13" fmla="*/ 453790 h 930095"/>
                <a:gd name="connsiteX14" fmla="*/ 141403 w 1149175"/>
                <a:gd name="connsiteY14" fmla="*/ 312388 h 930095"/>
                <a:gd name="connsiteX15" fmla="*/ 177221 w 1149175"/>
                <a:gd name="connsiteY15" fmla="*/ 319619 h 930095"/>
                <a:gd name="connsiteX16" fmla="*/ 286949 w 1149175"/>
                <a:gd name="connsiteY16" fmla="*/ 209891 h 930095"/>
                <a:gd name="connsiteX17" fmla="*/ 279717 w 1149175"/>
                <a:gd name="connsiteY17" fmla="*/ 174074 h 93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9175" h="930095">
                  <a:moveTo>
                    <a:pt x="453790" y="0"/>
                  </a:moveTo>
                  <a:lnTo>
                    <a:pt x="487913" y="34948"/>
                  </a:lnTo>
                  <a:cubicBezTo>
                    <a:pt x="621467" y="150636"/>
                    <a:pt x="784463" y="233239"/>
                    <a:pt x="964155" y="270009"/>
                  </a:cubicBezTo>
                  <a:lnTo>
                    <a:pt x="1142802" y="288018"/>
                  </a:lnTo>
                  <a:lnTo>
                    <a:pt x="1145248" y="534418"/>
                  </a:lnTo>
                  <a:lnTo>
                    <a:pt x="1140533" y="535384"/>
                  </a:lnTo>
                  <a:cubicBezTo>
                    <a:pt x="1127379" y="540872"/>
                    <a:pt x="1115082" y="549029"/>
                    <a:pt x="1104476" y="559847"/>
                  </a:cubicBezTo>
                  <a:cubicBezTo>
                    <a:pt x="1062052" y="603122"/>
                    <a:pt x="1062742" y="672595"/>
                    <a:pt x="1106016" y="715018"/>
                  </a:cubicBezTo>
                  <a:cubicBezTo>
                    <a:pt x="1116835" y="725624"/>
                    <a:pt x="1129291" y="733537"/>
                    <a:pt x="1142552" y="738761"/>
                  </a:cubicBezTo>
                  <a:lnTo>
                    <a:pt x="1147285" y="739633"/>
                  </a:lnTo>
                  <a:lnTo>
                    <a:pt x="1149175" y="930095"/>
                  </a:lnTo>
                  <a:lnTo>
                    <a:pt x="1003121" y="922719"/>
                  </a:lnTo>
                  <a:cubicBezTo>
                    <a:pt x="629925" y="884819"/>
                    <a:pt x="292591" y="725611"/>
                    <a:pt x="31171" y="485148"/>
                  </a:cubicBezTo>
                  <a:lnTo>
                    <a:pt x="0" y="453790"/>
                  </a:lnTo>
                  <a:lnTo>
                    <a:pt x="141403" y="312388"/>
                  </a:lnTo>
                  <a:lnTo>
                    <a:pt x="177221" y="319619"/>
                  </a:lnTo>
                  <a:cubicBezTo>
                    <a:pt x="237822" y="319619"/>
                    <a:pt x="286949" y="270492"/>
                    <a:pt x="286949" y="209891"/>
                  </a:cubicBezTo>
                  <a:lnTo>
                    <a:pt x="279717" y="174074"/>
                  </a:lnTo>
                  <a:close/>
                </a:path>
              </a:pathLst>
            </a:custGeom>
            <a:solidFill>
              <a:srgbClr val="564267"/>
            </a:solidFill>
            <a:ln w="6350">
              <a:noFill/>
            </a:ln>
            <a:effectLst>
              <a:outerShdw blurRad="107950" dist="12700" dir="5400000" algn="ctr">
                <a:srgbClr val="000000"/>
              </a:outerShdw>
            </a:effectLst>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32" name="TextBox 31">
              <a:extLst>
                <a:ext uri="{FF2B5EF4-FFF2-40B4-BE49-F238E27FC236}">
                  <a16:creationId xmlns:a16="http://schemas.microsoft.com/office/drawing/2014/main" id="{865CFA4B-CA28-4ACA-9BB6-4F28F5E056A7}"/>
                </a:ext>
              </a:extLst>
            </p:cNvPr>
            <p:cNvSpPr txBox="1"/>
            <p:nvPr/>
          </p:nvSpPr>
          <p:spPr>
            <a:xfrm>
              <a:off x="5314545" y="4958010"/>
              <a:ext cx="471981" cy="430887"/>
            </a:xfrm>
            <a:prstGeom prst="rect">
              <a:avLst/>
            </a:prstGeom>
            <a:noFill/>
            <a:ln>
              <a:noFill/>
            </a:ln>
            <a:effectLst>
              <a:outerShdw blurRad="107950" dist="12700" dir="5400000" algn="ctr">
                <a:srgbClr val="000000"/>
              </a:outerShdw>
            </a:effectLst>
            <a:sp3d contourW="44450" prstMaterial="matte">
              <a:bevelT w="63500" h="63500" prst="artDeco"/>
              <a:contourClr>
                <a:srgbClr val="FFFFFF"/>
              </a:contourClr>
            </a:sp3d>
          </p:spPr>
          <p:txBody>
            <a:bodyPr wrap="square" rtlCol="0">
              <a:spAutoFit/>
            </a:bodyPr>
            <a:lstStyle/>
            <a:p>
              <a:r>
                <a:rPr lang="en-US" sz="2200" b="1" dirty="0">
                  <a:solidFill>
                    <a:schemeClr val="bg1"/>
                  </a:solidFill>
                </a:rPr>
                <a:t>05</a:t>
              </a:r>
            </a:p>
          </p:txBody>
        </p:sp>
      </p:grpSp>
      <p:grpSp>
        <p:nvGrpSpPr>
          <p:cNvPr id="9" name="Group 8">
            <a:extLst>
              <a:ext uri="{FF2B5EF4-FFF2-40B4-BE49-F238E27FC236}">
                <a16:creationId xmlns:a16="http://schemas.microsoft.com/office/drawing/2014/main" id="{F39CBFE5-F622-4997-BC16-2C08D291C877}"/>
              </a:ext>
            </a:extLst>
          </p:cNvPr>
          <p:cNvGrpSpPr/>
          <p:nvPr/>
        </p:nvGrpSpPr>
        <p:grpSpPr>
          <a:xfrm>
            <a:off x="4396345" y="3948927"/>
            <a:ext cx="908589" cy="1109227"/>
            <a:chOff x="4396345" y="3948927"/>
            <a:chExt cx="908589" cy="1109227"/>
          </a:xfrm>
          <a:scene3d>
            <a:camera prst="orthographicFront">
              <a:rot lat="0" lon="0" rev="0"/>
            </a:camera>
            <a:lightRig rig="soft" dir="t">
              <a:rot lat="0" lon="0" rev="0"/>
            </a:lightRig>
          </a:scene3d>
        </p:grpSpPr>
        <p:sp>
          <p:nvSpPr>
            <p:cNvPr id="29" name="Freeform: Shape 28">
              <a:extLst>
                <a:ext uri="{FF2B5EF4-FFF2-40B4-BE49-F238E27FC236}">
                  <a16:creationId xmlns:a16="http://schemas.microsoft.com/office/drawing/2014/main" id="{240CA5DE-812A-4962-9512-108862F0DD76}"/>
                </a:ext>
              </a:extLst>
            </p:cNvPr>
            <p:cNvSpPr>
              <a:spLocks noChangeAspect="1"/>
            </p:cNvSpPr>
            <p:nvPr/>
          </p:nvSpPr>
          <p:spPr>
            <a:xfrm rot="60000">
              <a:off x="4396345" y="3948927"/>
              <a:ext cx="908589" cy="1109227"/>
            </a:xfrm>
            <a:custGeom>
              <a:avLst/>
              <a:gdLst>
                <a:gd name="connsiteX0" fmla="*/ 0 w 908589"/>
                <a:gd name="connsiteY0" fmla="*/ 2569 h 1109227"/>
                <a:gd name="connsiteX1" fmla="*/ 210084 w 908589"/>
                <a:gd name="connsiteY1" fmla="*/ 1728 h 1109227"/>
                <a:gd name="connsiteX2" fmla="*/ 230419 w 908589"/>
                <a:gd name="connsiteY2" fmla="*/ 32087 h 1109227"/>
                <a:gd name="connsiteX3" fmla="*/ 385597 w 908589"/>
                <a:gd name="connsiteY3" fmla="*/ 31466 h 1109227"/>
                <a:gd name="connsiteX4" fmla="*/ 405688 w 908589"/>
                <a:gd name="connsiteY4" fmla="*/ 945 h 1109227"/>
                <a:gd name="connsiteX5" fmla="*/ 641814 w 908589"/>
                <a:gd name="connsiteY5" fmla="*/ 0 h 1109227"/>
                <a:gd name="connsiteX6" fmla="*/ 654235 w 908589"/>
                <a:gd name="connsiteY6" fmla="*/ 140767 h 1109227"/>
                <a:gd name="connsiteX7" fmla="*/ 877935 w 908589"/>
                <a:gd name="connsiteY7" fmla="*/ 623513 h 1109227"/>
                <a:gd name="connsiteX8" fmla="*/ 908589 w 908589"/>
                <a:gd name="connsiteY8" fmla="*/ 654907 h 1109227"/>
                <a:gd name="connsiteX9" fmla="*/ 737211 w 908589"/>
                <a:gd name="connsiteY9" fmla="*/ 826286 h 1109227"/>
                <a:gd name="connsiteX10" fmla="*/ 733221 w 908589"/>
                <a:gd name="connsiteY10" fmla="*/ 823596 h 1109227"/>
                <a:gd name="connsiteX11" fmla="*/ 690510 w 908589"/>
                <a:gd name="connsiteY11" fmla="*/ 814973 h 1109227"/>
                <a:gd name="connsiteX12" fmla="*/ 580782 w 908589"/>
                <a:gd name="connsiteY12" fmla="*/ 924701 h 1109227"/>
                <a:gd name="connsiteX13" fmla="*/ 589405 w 908589"/>
                <a:gd name="connsiteY13" fmla="*/ 967412 h 1109227"/>
                <a:gd name="connsiteX14" fmla="*/ 592095 w 908589"/>
                <a:gd name="connsiteY14" fmla="*/ 971402 h 1109227"/>
                <a:gd name="connsiteX15" fmla="*/ 454269 w 908589"/>
                <a:gd name="connsiteY15" fmla="*/ 1109227 h 1109227"/>
                <a:gd name="connsiteX16" fmla="*/ 437188 w 908589"/>
                <a:gd name="connsiteY16" fmla="*/ 1092044 h 1109227"/>
                <a:gd name="connsiteX17" fmla="*/ 5414 w 908589"/>
                <a:gd name="connsiteY17" fmla="*/ 116911 h 1109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08589" h="1109227">
                  <a:moveTo>
                    <a:pt x="0" y="2569"/>
                  </a:moveTo>
                  <a:lnTo>
                    <a:pt x="210084" y="1728"/>
                  </a:lnTo>
                  <a:lnTo>
                    <a:pt x="230419" y="32087"/>
                  </a:lnTo>
                  <a:cubicBezTo>
                    <a:pt x="273442" y="74767"/>
                    <a:pt x="342917" y="74489"/>
                    <a:pt x="385597" y="31466"/>
                  </a:cubicBezTo>
                  <a:lnTo>
                    <a:pt x="405688" y="945"/>
                  </a:lnTo>
                  <a:lnTo>
                    <a:pt x="641814" y="0"/>
                  </a:lnTo>
                  <a:lnTo>
                    <a:pt x="654235" y="140767"/>
                  </a:lnTo>
                  <a:cubicBezTo>
                    <a:pt x="686611" y="322020"/>
                    <a:pt x="765427" y="487185"/>
                    <a:pt x="877935" y="623513"/>
                  </a:cubicBezTo>
                  <a:lnTo>
                    <a:pt x="908589" y="654907"/>
                  </a:lnTo>
                  <a:lnTo>
                    <a:pt x="737211" y="826286"/>
                  </a:lnTo>
                  <a:lnTo>
                    <a:pt x="733221" y="823596"/>
                  </a:lnTo>
                  <a:cubicBezTo>
                    <a:pt x="720093" y="818044"/>
                    <a:pt x="705660" y="814973"/>
                    <a:pt x="690510" y="814973"/>
                  </a:cubicBezTo>
                  <a:cubicBezTo>
                    <a:pt x="629909" y="814973"/>
                    <a:pt x="580782" y="864100"/>
                    <a:pt x="580782" y="924701"/>
                  </a:cubicBezTo>
                  <a:cubicBezTo>
                    <a:pt x="580782" y="939851"/>
                    <a:pt x="583852" y="954285"/>
                    <a:pt x="589405" y="967412"/>
                  </a:cubicBezTo>
                  <a:lnTo>
                    <a:pt x="592095" y="971402"/>
                  </a:lnTo>
                  <a:lnTo>
                    <a:pt x="454269" y="1109227"/>
                  </a:lnTo>
                  <a:lnTo>
                    <a:pt x="437188" y="1092044"/>
                  </a:lnTo>
                  <a:cubicBezTo>
                    <a:pt x="198276" y="829182"/>
                    <a:pt x="41000" y="490787"/>
                    <a:pt x="5414" y="116911"/>
                  </a:cubicBezTo>
                  <a:close/>
                </a:path>
              </a:pathLst>
            </a:custGeom>
            <a:solidFill>
              <a:srgbClr val="686868"/>
            </a:solidFill>
            <a:ln w="6350">
              <a:noFill/>
            </a:ln>
            <a:effectLst>
              <a:outerShdw blurRad="107950" dist="12700" dir="5400000" algn="ctr">
                <a:srgbClr val="000000"/>
              </a:outerShdw>
            </a:effectLst>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33" name="TextBox 32">
              <a:extLst>
                <a:ext uri="{FF2B5EF4-FFF2-40B4-BE49-F238E27FC236}">
                  <a16:creationId xmlns:a16="http://schemas.microsoft.com/office/drawing/2014/main" id="{B1787130-D65D-4D86-97A8-23373065F7E4}"/>
                </a:ext>
              </a:extLst>
            </p:cNvPr>
            <p:cNvSpPr txBox="1"/>
            <p:nvPr/>
          </p:nvSpPr>
          <p:spPr>
            <a:xfrm>
              <a:off x="4596288" y="4221089"/>
              <a:ext cx="471981" cy="430887"/>
            </a:xfrm>
            <a:prstGeom prst="rect">
              <a:avLst/>
            </a:prstGeom>
            <a:noFill/>
            <a:ln>
              <a:noFill/>
            </a:ln>
            <a:effectLst>
              <a:outerShdw blurRad="107950" dist="12700" dir="5400000" algn="ctr">
                <a:srgbClr val="000000"/>
              </a:outerShdw>
            </a:effectLst>
            <a:sp3d contourW="44450" prstMaterial="matte">
              <a:bevelT w="63500" h="63500" prst="artDeco"/>
              <a:contourClr>
                <a:srgbClr val="FFFFFF"/>
              </a:contourClr>
            </a:sp3d>
          </p:spPr>
          <p:txBody>
            <a:bodyPr wrap="square" rtlCol="0">
              <a:spAutoFit/>
            </a:bodyPr>
            <a:lstStyle/>
            <a:p>
              <a:r>
                <a:rPr lang="en-US" sz="2200" b="1" dirty="0">
                  <a:solidFill>
                    <a:schemeClr val="bg1"/>
                  </a:solidFill>
                </a:rPr>
                <a:t>06</a:t>
              </a:r>
            </a:p>
          </p:txBody>
        </p:sp>
      </p:grpSp>
      <p:grpSp>
        <p:nvGrpSpPr>
          <p:cNvPr id="10" name="Group 9">
            <a:extLst>
              <a:ext uri="{FF2B5EF4-FFF2-40B4-BE49-F238E27FC236}">
                <a16:creationId xmlns:a16="http://schemas.microsoft.com/office/drawing/2014/main" id="{5AD1B2DB-E479-4325-BC35-2CAEA60FDB0A}"/>
              </a:ext>
            </a:extLst>
          </p:cNvPr>
          <p:cNvGrpSpPr/>
          <p:nvPr/>
        </p:nvGrpSpPr>
        <p:grpSpPr>
          <a:xfrm>
            <a:off x="4416736" y="2736728"/>
            <a:ext cx="920085" cy="1131327"/>
            <a:chOff x="4416736" y="2736728"/>
            <a:chExt cx="920085" cy="1131327"/>
          </a:xfrm>
          <a:scene3d>
            <a:camera prst="orthographicFront">
              <a:rot lat="0" lon="0" rev="0"/>
            </a:camera>
            <a:lightRig rig="soft" dir="t">
              <a:rot lat="0" lon="0" rev="0"/>
            </a:lightRig>
          </a:scene3d>
        </p:grpSpPr>
        <p:sp>
          <p:nvSpPr>
            <p:cNvPr id="24" name="Freeform: Shape 23">
              <a:extLst>
                <a:ext uri="{FF2B5EF4-FFF2-40B4-BE49-F238E27FC236}">
                  <a16:creationId xmlns:a16="http://schemas.microsoft.com/office/drawing/2014/main" id="{F5B7196A-C5D6-4BE2-A338-65756F13E678}"/>
                </a:ext>
              </a:extLst>
            </p:cNvPr>
            <p:cNvSpPr>
              <a:spLocks noChangeAspect="1"/>
            </p:cNvSpPr>
            <p:nvPr/>
          </p:nvSpPr>
          <p:spPr>
            <a:xfrm rot="60000">
              <a:off x="4416736" y="2736728"/>
              <a:ext cx="920085" cy="1131327"/>
            </a:xfrm>
            <a:custGeom>
              <a:avLst/>
              <a:gdLst>
                <a:gd name="connsiteX0" fmla="*/ 466904 w 920085"/>
                <a:gd name="connsiteY0" fmla="*/ 0 h 1131327"/>
                <a:gd name="connsiteX1" fmla="*/ 611246 w 920085"/>
                <a:gd name="connsiteY1" fmla="*/ 144342 h 1131327"/>
                <a:gd name="connsiteX2" fmla="*/ 602828 w 920085"/>
                <a:gd name="connsiteY2" fmla="*/ 186034 h 1131327"/>
                <a:gd name="connsiteX3" fmla="*/ 712556 w 920085"/>
                <a:gd name="connsiteY3" fmla="*/ 295762 h 1131327"/>
                <a:gd name="connsiteX4" fmla="*/ 754249 w 920085"/>
                <a:gd name="connsiteY4" fmla="*/ 287345 h 1131327"/>
                <a:gd name="connsiteX5" fmla="*/ 920085 w 920085"/>
                <a:gd name="connsiteY5" fmla="*/ 453181 h 1131327"/>
                <a:gd name="connsiteX6" fmla="*/ 837925 w 920085"/>
                <a:gd name="connsiteY6" fmla="*/ 550655 h 1131327"/>
                <a:gd name="connsiteX7" fmla="*/ 654811 w 920085"/>
                <a:gd name="connsiteY7" fmla="*/ 980951 h 1131327"/>
                <a:gd name="connsiteX8" fmla="*/ 641769 w 920085"/>
                <a:gd name="connsiteY8" fmla="*/ 1128758 h 1131327"/>
                <a:gd name="connsiteX9" fmla="*/ 410739 w 920085"/>
                <a:gd name="connsiteY9" fmla="*/ 1129682 h 1131327"/>
                <a:gd name="connsiteX10" fmla="*/ 409801 w 920085"/>
                <a:gd name="connsiteY10" fmla="*/ 1124963 h 1131327"/>
                <a:gd name="connsiteX11" fmla="*/ 385552 w 920085"/>
                <a:gd name="connsiteY11" fmla="*/ 1088761 h 1131327"/>
                <a:gd name="connsiteX12" fmla="*/ 230374 w 920085"/>
                <a:gd name="connsiteY12" fmla="*/ 1089382 h 1131327"/>
                <a:gd name="connsiteX13" fmla="*/ 206416 w 920085"/>
                <a:gd name="connsiteY13" fmla="*/ 1125777 h 1131327"/>
                <a:gd name="connsiteX14" fmla="*/ 205515 w 920085"/>
                <a:gd name="connsiteY14" fmla="*/ 1130504 h 1131327"/>
                <a:gd name="connsiteX15" fmla="*/ 0 w 920085"/>
                <a:gd name="connsiteY15" fmla="*/ 1131327 h 1131327"/>
                <a:gd name="connsiteX16" fmla="*/ 5990 w 920085"/>
                <a:gd name="connsiteY16" fmla="*/ 1004807 h 1131327"/>
                <a:gd name="connsiteX17" fmla="*/ 393934 w 920085"/>
                <a:gd name="connsiteY17" fmla="*/ 79837 h 1131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20085" h="1131327">
                  <a:moveTo>
                    <a:pt x="466904" y="0"/>
                  </a:moveTo>
                  <a:lnTo>
                    <a:pt x="611246" y="144342"/>
                  </a:lnTo>
                  <a:lnTo>
                    <a:pt x="602828" y="186034"/>
                  </a:lnTo>
                  <a:cubicBezTo>
                    <a:pt x="602828" y="246635"/>
                    <a:pt x="651955" y="295762"/>
                    <a:pt x="712556" y="295762"/>
                  </a:cubicBezTo>
                  <a:lnTo>
                    <a:pt x="754249" y="287345"/>
                  </a:lnTo>
                  <a:lnTo>
                    <a:pt x="920085" y="453181"/>
                  </a:lnTo>
                  <a:lnTo>
                    <a:pt x="837925" y="550655"/>
                  </a:lnTo>
                  <a:cubicBezTo>
                    <a:pt x="747025" y="676076"/>
                    <a:pt x="683140" y="822355"/>
                    <a:pt x="654811" y="980951"/>
                  </a:cubicBezTo>
                  <a:lnTo>
                    <a:pt x="641769" y="1128758"/>
                  </a:lnTo>
                  <a:lnTo>
                    <a:pt x="410739" y="1129682"/>
                  </a:lnTo>
                  <a:lnTo>
                    <a:pt x="409801" y="1124963"/>
                  </a:lnTo>
                  <a:cubicBezTo>
                    <a:pt x="404391" y="1111775"/>
                    <a:pt x="396307" y="1099430"/>
                    <a:pt x="385552" y="1088761"/>
                  </a:cubicBezTo>
                  <a:cubicBezTo>
                    <a:pt x="342529" y="1046081"/>
                    <a:pt x="273054" y="1046359"/>
                    <a:pt x="230374" y="1089382"/>
                  </a:cubicBezTo>
                  <a:cubicBezTo>
                    <a:pt x="219704" y="1100137"/>
                    <a:pt x="211719" y="1112547"/>
                    <a:pt x="206416" y="1125777"/>
                  </a:cubicBezTo>
                  <a:lnTo>
                    <a:pt x="205515" y="1130504"/>
                  </a:lnTo>
                  <a:lnTo>
                    <a:pt x="0" y="1131327"/>
                  </a:lnTo>
                  <a:lnTo>
                    <a:pt x="5990" y="1004807"/>
                  </a:lnTo>
                  <a:cubicBezTo>
                    <a:pt x="39352" y="654299"/>
                    <a:pt x="179668" y="334975"/>
                    <a:pt x="393934" y="79837"/>
                  </a:cubicBezTo>
                  <a:close/>
                </a:path>
              </a:pathLst>
            </a:custGeom>
            <a:solidFill>
              <a:srgbClr val="D17F09"/>
            </a:solidFill>
            <a:ln w="6350">
              <a:noFill/>
            </a:ln>
            <a:effectLst>
              <a:outerShdw blurRad="107950" dist="12700" dir="5400000" algn="ctr">
                <a:srgbClr val="000000"/>
              </a:outerShdw>
            </a:effectLst>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35" name="TextBox 34">
              <a:extLst>
                <a:ext uri="{FF2B5EF4-FFF2-40B4-BE49-F238E27FC236}">
                  <a16:creationId xmlns:a16="http://schemas.microsoft.com/office/drawing/2014/main" id="{9BA2FA20-0E55-4795-AE2C-8024A133D659}"/>
                </a:ext>
              </a:extLst>
            </p:cNvPr>
            <p:cNvSpPr txBox="1"/>
            <p:nvPr/>
          </p:nvSpPr>
          <p:spPr>
            <a:xfrm>
              <a:off x="4628883" y="3196279"/>
              <a:ext cx="471981" cy="430887"/>
            </a:xfrm>
            <a:prstGeom prst="rect">
              <a:avLst/>
            </a:prstGeom>
            <a:noFill/>
            <a:ln>
              <a:noFill/>
            </a:ln>
            <a:effectLst>
              <a:outerShdw blurRad="107950" dist="12700" dir="5400000" algn="ctr">
                <a:srgbClr val="000000"/>
              </a:outerShdw>
            </a:effectLst>
            <a:sp3d contourW="44450" prstMaterial="matte">
              <a:bevelT w="63500" h="63500" prst="artDeco"/>
              <a:contourClr>
                <a:srgbClr val="FFFFFF"/>
              </a:contourClr>
            </a:sp3d>
          </p:spPr>
          <p:txBody>
            <a:bodyPr wrap="square" rtlCol="0">
              <a:spAutoFit/>
            </a:bodyPr>
            <a:lstStyle/>
            <a:p>
              <a:r>
                <a:rPr lang="en-US" sz="2200" b="1" dirty="0">
                  <a:solidFill>
                    <a:schemeClr val="bg1"/>
                  </a:solidFill>
                </a:rPr>
                <a:t>07</a:t>
              </a:r>
            </a:p>
          </p:txBody>
        </p:sp>
      </p:grpSp>
      <p:grpSp>
        <p:nvGrpSpPr>
          <p:cNvPr id="2" name="Group 1">
            <a:extLst>
              <a:ext uri="{FF2B5EF4-FFF2-40B4-BE49-F238E27FC236}">
                <a16:creationId xmlns:a16="http://schemas.microsoft.com/office/drawing/2014/main" id="{ACDD3B81-DF3C-4201-9759-0D890B596848}"/>
              </a:ext>
            </a:extLst>
          </p:cNvPr>
          <p:cNvGrpSpPr/>
          <p:nvPr/>
        </p:nvGrpSpPr>
        <p:grpSpPr>
          <a:xfrm>
            <a:off x="4953980" y="2226170"/>
            <a:ext cx="1109518" cy="916311"/>
            <a:chOff x="4953980" y="2226170"/>
            <a:chExt cx="1109518" cy="916311"/>
          </a:xfrm>
          <a:scene3d>
            <a:camera prst="orthographicFront">
              <a:rot lat="0" lon="0" rev="0"/>
            </a:camera>
            <a:lightRig rig="soft" dir="t">
              <a:rot lat="0" lon="0" rev="0"/>
            </a:lightRig>
          </a:scene3d>
        </p:grpSpPr>
        <p:sp>
          <p:nvSpPr>
            <p:cNvPr id="19" name="Freeform: Shape 18">
              <a:extLst>
                <a:ext uri="{FF2B5EF4-FFF2-40B4-BE49-F238E27FC236}">
                  <a16:creationId xmlns:a16="http://schemas.microsoft.com/office/drawing/2014/main" id="{991AFCE4-A081-48B3-86D8-40358F217E87}"/>
                </a:ext>
              </a:extLst>
            </p:cNvPr>
            <p:cNvSpPr>
              <a:spLocks noChangeAspect="1"/>
            </p:cNvSpPr>
            <p:nvPr/>
          </p:nvSpPr>
          <p:spPr>
            <a:xfrm rot="60000">
              <a:off x="4953980" y="2226170"/>
              <a:ext cx="1109518" cy="916311"/>
            </a:xfrm>
            <a:custGeom>
              <a:avLst/>
              <a:gdLst>
                <a:gd name="connsiteX0" fmla="*/ 1103141 w 1109518"/>
                <a:gd name="connsiteY0" fmla="*/ 0 h 916311"/>
                <a:gd name="connsiteX1" fmla="*/ 1105171 w 1109518"/>
                <a:gd name="connsiteY1" fmla="*/ 204539 h 916311"/>
                <a:gd name="connsiteX2" fmla="*/ 1069973 w 1109518"/>
                <a:gd name="connsiteY2" fmla="*/ 228418 h 916311"/>
                <a:gd name="connsiteX3" fmla="*/ 1071513 w 1109518"/>
                <a:gd name="connsiteY3" fmla="*/ 383589 h 916311"/>
                <a:gd name="connsiteX4" fmla="*/ 1107178 w 1109518"/>
                <a:gd name="connsiteY4" fmla="*/ 406766 h 916311"/>
                <a:gd name="connsiteX5" fmla="*/ 1109518 w 1109518"/>
                <a:gd name="connsiteY5" fmla="*/ 642479 h 916311"/>
                <a:gd name="connsiteX6" fmla="*/ 951659 w 1109518"/>
                <a:gd name="connsiteY6" fmla="*/ 658392 h 916311"/>
                <a:gd name="connsiteX7" fmla="*/ 526855 w 1109518"/>
                <a:gd name="connsiteY7" fmla="*/ 851646 h 916311"/>
                <a:gd name="connsiteX8" fmla="*/ 453754 w 1109518"/>
                <a:gd name="connsiteY8" fmla="*/ 916311 h 916311"/>
                <a:gd name="connsiteX9" fmla="*/ 287364 w 1109518"/>
                <a:gd name="connsiteY9" fmla="*/ 749921 h 916311"/>
                <a:gd name="connsiteX10" fmla="*/ 295923 w 1109518"/>
                <a:gd name="connsiteY10" fmla="*/ 707527 h 916311"/>
                <a:gd name="connsiteX11" fmla="*/ 186195 w 1109518"/>
                <a:gd name="connsiteY11" fmla="*/ 597799 h 916311"/>
                <a:gd name="connsiteX12" fmla="*/ 143801 w 1109518"/>
                <a:gd name="connsiteY12" fmla="*/ 606358 h 916311"/>
                <a:gd name="connsiteX13" fmla="*/ 0 w 1109518"/>
                <a:gd name="connsiteY13" fmla="*/ 462557 h 916311"/>
                <a:gd name="connsiteX14" fmla="*/ 68571 w 1109518"/>
                <a:gd name="connsiteY14" fmla="*/ 399129 h 916311"/>
                <a:gd name="connsiteX15" fmla="*/ 990625 w 1109518"/>
                <a:gd name="connsiteY15" fmla="*/ 5682 h 916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09518" h="916311">
                  <a:moveTo>
                    <a:pt x="1103141" y="0"/>
                  </a:moveTo>
                  <a:lnTo>
                    <a:pt x="1105171" y="204539"/>
                  </a:lnTo>
                  <a:lnTo>
                    <a:pt x="1069973" y="228418"/>
                  </a:lnTo>
                  <a:cubicBezTo>
                    <a:pt x="1027549" y="271692"/>
                    <a:pt x="1028238" y="341165"/>
                    <a:pt x="1071513" y="383589"/>
                  </a:cubicBezTo>
                  <a:lnTo>
                    <a:pt x="1107178" y="406766"/>
                  </a:lnTo>
                  <a:lnTo>
                    <a:pt x="1109518" y="642479"/>
                  </a:lnTo>
                  <a:lnTo>
                    <a:pt x="951659" y="658392"/>
                  </a:lnTo>
                  <a:cubicBezTo>
                    <a:pt x="794429" y="690566"/>
                    <a:pt x="649981" y="757831"/>
                    <a:pt x="526855" y="851646"/>
                  </a:cubicBezTo>
                  <a:lnTo>
                    <a:pt x="453754" y="916311"/>
                  </a:lnTo>
                  <a:lnTo>
                    <a:pt x="287364" y="749921"/>
                  </a:lnTo>
                  <a:lnTo>
                    <a:pt x="295923" y="707527"/>
                  </a:lnTo>
                  <a:cubicBezTo>
                    <a:pt x="295923" y="646926"/>
                    <a:pt x="246796" y="597799"/>
                    <a:pt x="186195" y="597799"/>
                  </a:cubicBezTo>
                  <a:lnTo>
                    <a:pt x="143801" y="606358"/>
                  </a:lnTo>
                  <a:lnTo>
                    <a:pt x="0" y="462557"/>
                  </a:lnTo>
                  <a:lnTo>
                    <a:pt x="68571" y="399129"/>
                  </a:lnTo>
                  <a:cubicBezTo>
                    <a:pt x="322402" y="183363"/>
                    <a:pt x="640754" y="41213"/>
                    <a:pt x="990625" y="5682"/>
                  </a:cubicBezTo>
                  <a:close/>
                </a:path>
              </a:pathLst>
            </a:custGeom>
            <a:solidFill>
              <a:srgbClr val="36B89E"/>
            </a:solidFill>
            <a:ln w="6350">
              <a:noFill/>
            </a:ln>
            <a:effectLst>
              <a:outerShdw blurRad="107950" dist="12700" dir="5400000" algn="ctr">
                <a:srgbClr val="000000"/>
              </a:outerShdw>
            </a:effectLst>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6" name="TextBox 35">
              <a:extLst>
                <a:ext uri="{FF2B5EF4-FFF2-40B4-BE49-F238E27FC236}">
                  <a16:creationId xmlns:a16="http://schemas.microsoft.com/office/drawing/2014/main" id="{1DAD38E8-DFCA-4B99-A688-382B4813BE18}"/>
                </a:ext>
              </a:extLst>
            </p:cNvPr>
            <p:cNvSpPr txBox="1"/>
            <p:nvPr/>
          </p:nvSpPr>
          <p:spPr>
            <a:xfrm>
              <a:off x="5370387" y="2461473"/>
              <a:ext cx="471981" cy="430887"/>
            </a:xfrm>
            <a:prstGeom prst="rect">
              <a:avLst/>
            </a:prstGeom>
            <a:noFill/>
            <a:ln>
              <a:noFill/>
            </a:ln>
            <a:effectLst>
              <a:outerShdw blurRad="107950" dist="12700" dir="5400000" algn="ctr">
                <a:srgbClr val="000000"/>
              </a:outerShdw>
            </a:effectLst>
            <a:sp3d contourW="44450" prstMaterial="matte">
              <a:bevelT w="63500" h="63500" prst="artDeco"/>
              <a:contourClr>
                <a:srgbClr val="FFFFFF"/>
              </a:contourClr>
            </a:sp3d>
          </p:spPr>
          <p:txBody>
            <a:bodyPr wrap="square" rtlCol="0">
              <a:spAutoFit/>
            </a:bodyPr>
            <a:lstStyle/>
            <a:p>
              <a:r>
                <a:rPr lang="en-US" sz="2200" b="1" dirty="0">
                  <a:solidFill>
                    <a:schemeClr val="bg1"/>
                  </a:solidFill>
                </a:rPr>
                <a:t>08</a:t>
              </a:r>
            </a:p>
          </p:txBody>
        </p:sp>
      </p:grpSp>
      <p:pic>
        <p:nvPicPr>
          <p:cNvPr id="43" name="Picture 42">
            <a:hlinkClick r:id="rId2"/>
            <a:extLst>
              <a:ext uri="{FF2B5EF4-FFF2-40B4-BE49-F238E27FC236}">
                <a16:creationId xmlns:a16="http://schemas.microsoft.com/office/drawing/2014/main" id="{8A6AFDFB-6BA5-42D9-93CD-4F5847B462E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228571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52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150" fill="hold"/>
                                        <p:tgtEl>
                                          <p:spTgt spid="3"/>
                                        </p:tgtEl>
                                        <p:attrNameLst>
                                          <p:attrName>ppt_w</p:attrName>
                                        </p:attrNameLst>
                                      </p:cBhvr>
                                      <p:tavLst>
                                        <p:tav tm="0">
                                          <p:val>
                                            <p:fltVal val="0"/>
                                          </p:val>
                                        </p:tav>
                                        <p:tav tm="100000">
                                          <p:val>
                                            <p:strVal val="#ppt_w"/>
                                          </p:val>
                                        </p:tav>
                                      </p:tavLst>
                                    </p:anim>
                                    <p:anim calcmode="lin" valueType="num">
                                      <p:cBhvr>
                                        <p:cTn id="12" dur="150" fill="hold"/>
                                        <p:tgtEl>
                                          <p:spTgt spid="3"/>
                                        </p:tgtEl>
                                        <p:attrNameLst>
                                          <p:attrName>ppt_h</p:attrName>
                                        </p:attrNameLst>
                                      </p:cBhvr>
                                      <p:tavLst>
                                        <p:tav tm="0">
                                          <p:val>
                                            <p:fltVal val="0"/>
                                          </p:val>
                                        </p:tav>
                                        <p:tav tm="100000">
                                          <p:val>
                                            <p:strVal val="#ppt_h"/>
                                          </p:val>
                                        </p:tav>
                                      </p:tavLst>
                                    </p:anim>
                                    <p:animEffect transition="in" filter="fade">
                                      <p:cBhvr>
                                        <p:cTn id="13" dur="150"/>
                                        <p:tgtEl>
                                          <p:spTgt spid="3"/>
                                        </p:tgtEl>
                                      </p:cBhvr>
                                    </p:animEffect>
                                    <p:anim calcmode="lin" valueType="num">
                                      <p:cBhvr>
                                        <p:cTn id="14" dur="150" fill="hold"/>
                                        <p:tgtEl>
                                          <p:spTgt spid="3"/>
                                        </p:tgtEl>
                                        <p:attrNameLst>
                                          <p:attrName>ppt_x</p:attrName>
                                        </p:attrNameLst>
                                      </p:cBhvr>
                                      <p:tavLst>
                                        <p:tav tm="0">
                                          <p:val>
                                            <p:fltVal val="0.5"/>
                                          </p:val>
                                        </p:tav>
                                        <p:tav tm="100000">
                                          <p:val>
                                            <p:strVal val="#ppt_x"/>
                                          </p:val>
                                        </p:tav>
                                      </p:tavLst>
                                    </p:anim>
                                    <p:anim calcmode="lin" valueType="num">
                                      <p:cBhvr>
                                        <p:cTn id="15" dur="150" fill="hold"/>
                                        <p:tgtEl>
                                          <p:spTgt spid="3"/>
                                        </p:tgtEl>
                                        <p:attrNameLst>
                                          <p:attrName>ppt_y</p:attrName>
                                        </p:attrNameLst>
                                      </p:cBhvr>
                                      <p:tavLst>
                                        <p:tav tm="0">
                                          <p:val>
                                            <p:fltVal val="0.5"/>
                                          </p:val>
                                        </p:tav>
                                        <p:tav tm="100000">
                                          <p:val>
                                            <p:strVal val="#ppt_y"/>
                                          </p:val>
                                        </p:tav>
                                      </p:tavLst>
                                    </p:anim>
                                  </p:childTnLst>
                                </p:cTn>
                              </p:par>
                            </p:childTnLst>
                          </p:cTn>
                        </p:par>
                        <p:par>
                          <p:cTn id="16" fill="hold">
                            <p:stCondLst>
                              <p:cond delay="650"/>
                            </p:stCondLst>
                            <p:childTnLst>
                              <p:par>
                                <p:cTn id="17" presetID="53" presetClass="entr" presetSubtype="528"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150" fill="hold"/>
                                        <p:tgtEl>
                                          <p:spTgt spid="4"/>
                                        </p:tgtEl>
                                        <p:attrNameLst>
                                          <p:attrName>ppt_w</p:attrName>
                                        </p:attrNameLst>
                                      </p:cBhvr>
                                      <p:tavLst>
                                        <p:tav tm="0">
                                          <p:val>
                                            <p:fltVal val="0"/>
                                          </p:val>
                                        </p:tav>
                                        <p:tav tm="100000">
                                          <p:val>
                                            <p:strVal val="#ppt_w"/>
                                          </p:val>
                                        </p:tav>
                                      </p:tavLst>
                                    </p:anim>
                                    <p:anim calcmode="lin" valueType="num">
                                      <p:cBhvr>
                                        <p:cTn id="20" dur="150" fill="hold"/>
                                        <p:tgtEl>
                                          <p:spTgt spid="4"/>
                                        </p:tgtEl>
                                        <p:attrNameLst>
                                          <p:attrName>ppt_h</p:attrName>
                                        </p:attrNameLst>
                                      </p:cBhvr>
                                      <p:tavLst>
                                        <p:tav tm="0">
                                          <p:val>
                                            <p:fltVal val="0"/>
                                          </p:val>
                                        </p:tav>
                                        <p:tav tm="100000">
                                          <p:val>
                                            <p:strVal val="#ppt_h"/>
                                          </p:val>
                                        </p:tav>
                                      </p:tavLst>
                                    </p:anim>
                                    <p:animEffect transition="in" filter="fade">
                                      <p:cBhvr>
                                        <p:cTn id="21" dur="150"/>
                                        <p:tgtEl>
                                          <p:spTgt spid="4"/>
                                        </p:tgtEl>
                                      </p:cBhvr>
                                    </p:animEffect>
                                    <p:anim calcmode="lin" valueType="num">
                                      <p:cBhvr>
                                        <p:cTn id="22" dur="150" fill="hold"/>
                                        <p:tgtEl>
                                          <p:spTgt spid="4"/>
                                        </p:tgtEl>
                                        <p:attrNameLst>
                                          <p:attrName>ppt_x</p:attrName>
                                        </p:attrNameLst>
                                      </p:cBhvr>
                                      <p:tavLst>
                                        <p:tav tm="0">
                                          <p:val>
                                            <p:fltVal val="0.5"/>
                                          </p:val>
                                        </p:tav>
                                        <p:tav tm="100000">
                                          <p:val>
                                            <p:strVal val="#ppt_x"/>
                                          </p:val>
                                        </p:tav>
                                      </p:tavLst>
                                    </p:anim>
                                    <p:anim calcmode="lin" valueType="num">
                                      <p:cBhvr>
                                        <p:cTn id="23" dur="150" fill="hold"/>
                                        <p:tgtEl>
                                          <p:spTgt spid="4"/>
                                        </p:tgtEl>
                                        <p:attrNameLst>
                                          <p:attrName>ppt_y</p:attrName>
                                        </p:attrNameLst>
                                      </p:cBhvr>
                                      <p:tavLst>
                                        <p:tav tm="0">
                                          <p:val>
                                            <p:fltVal val="0.5"/>
                                          </p:val>
                                        </p:tav>
                                        <p:tav tm="100000">
                                          <p:val>
                                            <p:strVal val="#ppt_y"/>
                                          </p:val>
                                        </p:tav>
                                      </p:tavLst>
                                    </p:anim>
                                  </p:childTnLst>
                                </p:cTn>
                              </p:par>
                            </p:childTnLst>
                          </p:cTn>
                        </p:par>
                        <p:par>
                          <p:cTn id="24" fill="hold">
                            <p:stCondLst>
                              <p:cond delay="800"/>
                            </p:stCondLst>
                            <p:childTnLst>
                              <p:par>
                                <p:cTn id="25" presetID="53" presetClass="entr" presetSubtype="528" fill="hold" nodeType="after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p:cTn id="27" dur="150" fill="hold"/>
                                        <p:tgtEl>
                                          <p:spTgt spid="5"/>
                                        </p:tgtEl>
                                        <p:attrNameLst>
                                          <p:attrName>ppt_w</p:attrName>
                                        </p:attrNameLst>
                                      </p:cBhvr>
                                      <p:tavLst>
                                        <p:tav tm="0">
                                          <p:val>
                                            <p:fltVal val="0"/>
                                          </p:val>
                                        </p:tav>
                                        <p:tav tm="100000">
                                          <p:val>
                                            <p:strVal val="#ppt_w"/>
                                          </p:val>
                                        </p:tav>
                                      </p:tavLst>
                                    </p:anim>
                                    <p:anim calcmode="lin" valueType="num">
                                      <p:cBhvr>
                                        <p:cTn id="28" dur="150" fill="hold"/>
                                        <p:tgtEl>
                                          <p:spTgt spid="5"/>
                                        </p:tgtEl>
                                        <p:attrNameLst>
                                          <p:attrName>ppt_h</p:attrName>
                                        </p:attrNameLst>
                                      </p:cBhvr>
                                      <p:tavLst>
                                        <p:tav tm="0">
                                          <p:val>
                                            <p:fltVal val="0"/>
                                          </p:val>
                                        </p:tav>
                                        <p:tav tm="100000">
                                          <p:val>
                                            <p:strVal val="#ppt_h"/>
                                          </p:val>
                                        </p:tav>
                                      </p:tavLst>
                                    </p:anim>
                                    <p:animEffect transition="in" filter="fade">
                                      <p:cBhvr>
                                        <p:cTn id="29" dur="150"/>
                                        <p:tgtEl>
                                          <p:spTgt spid="5"/>
                                        </p:tgtEl>
                                      </p:cBhvr>
                                    </p:animEffect>
                                    <p:anim calcmode="lin" valueType="num">
                                      <p:cBhvr>
                                        <p:cTn id="30" dur="150" fill="hold"/>
                                        <p:tgtEl>
                                          <p:spTgt spid="5"/>
                                        </p:tgtEl>
                                        <p:attrNameLst>
                                          <p:attrName>ppt_x</p:attrName>
                                        </p:attrNameLst>
                                      </p:cBhvr>
                                      <p:tavLst>
                                        <p:tav tm="0">
                                          <p:val>
                                            <p:fltVal val="0.5"/>
                                          </p:val>
                                        </p:tav>
                                        <p:tav tm="100000">
                                          <p:val>
                                            <p:strVal val="#ppt_x"/>
                                          </p:val>
                                        </p:tav>
                                      </p:tavLst>
                                    </p:anim>
                                    <p:anim calcmode="lin" valueType="num">
                                      <p:cBhvr>
                                        <p:cTn id="31" dur="150" fill="hold"/>
                                        <p:tgtEl>
                                          <p:spTgt spid="5"/>
                                        </p:tgtEl>
                                        <p:attrNameLst>
                                          <p:attrName>ppt_y</p:attrName>
                                        </p:attrNameLst>
                                      </p:cBhvr>
                                      <p:tavLst>
                                        <p:tav tm="0">
                                          <p:val>
                                            <p:fltVal val="0.5"/>
                                          </p:val>
                                        </p:tav>
                                        <p:tav tm="100000">
                                          <p:val>
                                            <p:strVal val="#ppt_y"/>
                                          </p:val>
                                        </p:tav>
                                      </p:tavLst>
                                    </p:anim>
                                  </p:childTnLst>
                                </p:cTn>
                              </p:par>
                            </p:childTnLst>
                          </p:cTn>
                        </p:par>
                        <p:par>
                          <p:cTn id="32" fill="hold">
                            <p:stCondLst>
                              <p:cond delay="950"/>
                            </p:stCondLst>
                            <p:childTnLst>
                              <p:par>
                                <p:cTn id="33" presetID="53" presetClass="entr" presetSubtype="528" fill="hold" nodeType="after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p:cTn id="35" dur="150" fill="hold"/>
                                        <p:tgtEl>
                                          <p:spTgt spid="6"/>
                                        </p:tgtEl>
                                        <p:attrNameLst>
                                          <p:attrName>ppt_w</p:attrName>
                                        </p:attrNameLst>
                                      </p:cBhvr>
                                      <p:tavLst>
                                        <p:tav tm="0">
                                          <p:val>
                                            <p:fltVal val="0"/>
                                          </p:val>
                                        </p:tav>
                                        <p:tav tm="100000">
                                          <p:val>
                                            <p:strVal val="#ppt_w"/>
                                          </p:val>
                                        </p:tav>
                                      </p:tavLst>
                                    </p:anim>
                                    <p:anim calcmode="lin" valueType="num">
                                      <p:cBhvr>
                                        <p:cTn id="36" dur="150" fill="hold"/>
                                        <p:tgtEl>
                                          <p:spTgt spid="6"/>
                                        </p:tgtEl>
                                        <p:attrNameLst>
                                          <p:attrName>ppt_h</p:attrName>
                                        </p:attrNameLst>
                                      </p:cBhvr>
                                      <p:tavLst>
                                        <p:tav tm="0">
                                          <p:val>
                                            <p:fltVal val="0"/>
                                          </p:val>
                                        </p:tav>
                                        <p:tav tm="100000">
                                          <p:val>
                                            <p:strVal val="#ppt_h"/>
                                          </p:val>
                                        </p:tav>
                                      </p:tavLst>
                                    </p:anim>
                                    <p:animEffect transition="in" filter="fade">
                                      <p:cBhvr>
                                        <p:cTn id="37" dur="150"/>
                                        <p:tgtEl>
                                          <p:spTgt spid="6"/>
                                        </p:tgtEl>
                                      </p:cBhvr>
                                    </p:animEffect>
                                    <p:anim calcmode="lin" valueType="num">
                                      <p:cBhvr>
                                        <p:cTn id="38" dur="150" fill="hold"/>
                                        <p:tgtEl>
                                          <p:spTgt spid="6"/>
                                        </p:tgtEl>
                                        <p:attrNameLst>
                                          <p:attrName>ppt_x</p:attrName>
                                        </p:attrNameLst>
                                      </p:cBhvr>
                                      <p:tavLst>
                                        <p:tav tm="0">
                                          <p:val>
                                            <p:fltVal val="0.5"/>
                                          </p:val>
                                        </p:tav>
                                        <p:tav tm="100000">
                                          <p:val>
                                            <p:strVal val="#ppt_x"/>
                                          </p:val>
                                        </p:tav>
                                      </p:tavLst>
                                    </p:anim>
                                    <p:anim calcmode="lin" valueType="num">
                                      <p:cBhvr>
                                        <p:cTn id="39" dur="150" fill="hold"/>
                                        <p:tgtEl>
                                          <p:spTgt spid="6"/>
                                        </p:tgtEl>
                                        <p:attrNameLst>
                                          <p:attrName>ppt_y</p:attrName>
                                        </p:attrNameLst>
                                      </p:cBhvr>
                                      <p:tavLst>
                                        <p:tav tm="0">
                                          <p:val>
                                            <p:fltVal val="0.5"/>
                                          </p:val>
                                        </p:tav>
                                        <p:tav tm="100000">
                                          <p:val>
                                            <p:strVal val="#ppt_y"/>
                                          </p:val>
                                        </p:tav>
                                      </p:tavLst>
                                    </p:anim>
                                  </p:childTnLst>
                                </p:cTn>
                              </p:par>
                            </p:childTnLst>
                          </p:cTn>
                        </p:par>
                        <p:par>
                          <p:cTn id="40" fill="hold">
                            <p:stCondLst>
                              <p:cond delay="1100"/>
                            </p:stCondLst>
                            <p:childTnLst>
                              <p:par>
                                <p:cTn id="41" presetID="53" presetClass="entr" presetSubtype="528" fill="hold" nodeType="after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p:cTn id="43" dur="150" fill="hold"/>
                                        <p:tgtEl>
                                          <p:spTgt spid="8"/>
                                        </p:tgtEl>
                                        <p:attrNameLst>
                                          <p:attrName>ppt_w</p:attrName>
                                        </p:attrNameLst>
                                      </p:cBhvr>
                                      <p:tavLst>
                                        <p:tav tm="0">
                                          <p:val>
                                            <p:fltVal val="0"/>
                                          </p:val>
                                        </p:tav>
                                        <p:tav tm="100000">
                                          <p:val>
                                            <p:strVal val="#ppt_w"/>
                                          </p:val>
                                        </p:tav>
                                      </p:tavLst>
                                    </p:anim>
                                    <p:anim calcmode="lin" valueType="num">
                                      <p:cBhvr>
                                        <p:cTn id="44" dur="150" fill="hold"/>
                                        <p:tgtEl>
                                          <p:spTgt spid="8"/>
                                        </p:tgtEl>
                                        <p:attrNameLst>
                                          <p:attrName>ppt_h</p:attrName>
                                        </p:attrNameLst>
                                      </p:cBhvr>
                                      <p:tavLst>
                                        <p:tav tm="0">
                                          <p:val>
                                            <p:fltVal val="0"/>
                                          </p:val>
                                        </p:tav>
                                        <p:tav tm="100000">
                                          <p:val>
                                            <p:strVal val="#ppt_h"/>
                                          </p:val>
                                        </p:tav>
                                      </p:tavLst>
                                    </p:anim>
                                    <p:animEffect transition="in" filter="fade">
                                      <p:cBhvr>
                                        <p:cTn id="45" dur="150"/>
                                        <p:tgtEl>
                                          <p:spTgt spid="8"/>
                                        </p:tgtEl>
                                      </p:cBhvr>
                                    </p:animEffect>
                                    <p:anim calcmode="lin" valueType="num">
                                      <p:cBhvr>
                                        <p:cTn id="46" dur="150" fill="hold"/>
                                        <p:tgtEl>
                                          <p:spTgt spid="8"/>
                                        </p:tgtEl>
                                        <p:attrNameLst>
                                          <p:attrName>ppt_x</p:attrName>
                                        </p:attrNameLst>
                                      </p:cBhvr>
                                      <p:tavLst>
                                        <p:tav tm="0">
                                          <p:val>
                                            <p:fltVal val="0.5"/>
                                          </p:val>
                                        </p:tav>
                                        <p:tav tm="100000">
                                          <p:val>
                                            <p:strVal val="#ppt_x"/>
                                          </p:val>
                                        </p:tav>
                                      </p:tavLst>
                                    </p:anim>
                                    <p:anim calcmode="lin" valueType="num">
                                      <p:cBhvr>
                                        <p:cTn id="47" dur="150" fill="hold"/>
                                        <p:tgtEl>
                                          <p:spTgt spid="8"/>
                                        </p:tgtEl>
                                        <p:attrNameLst>
                                          <p:attrName>ppt_y</p:attrName>
                                        </p:attrNameLst>
                                      </p:cBhvr>
                                      <p:tavLst>
                                        <p:tav tm="0">
                                          <p:val>
                                            <p:fltVal val="0.5"/>
                                          </p:val>
                                        </p:tav>
                                        <p:tav tm="100000">
                                          <p:val>
                                            <p:strVal val="#ppt_y"/>
                                          </p:val>
                                        </p:tav>
                                      </p:tavLst>
                                    </p:anim>
                                  </p:childTnLst>
                                </p:cTn>
                              </p:par>
                            </p:childTnLst>
                          </p:cTn>
                        </p:par>
                        <p:par>
                          <p:cTn id="48" fill="hold">
                            <p:stCondLst>
                              <p:cond delay="1250"/>
                            </p:stCondLst>
                            <p:childTnLst>
                              <p:par>
                                <p:cTn id="49" presetID="53" presetClass="entr" presetSubtype="528" fill="hold" nodeType="afterEffect">
                                  <p:stCondLst>
                                    <p:cond delay="0"/>
                                  </p:stCondLst>
                                  <p:childTnLst>
                                    <p:set>
                                      <p:cBhvr>
                                        <p:cTn id="50" dur="1" fill="hold">
                                          <p:stCondLst>
                                            <p:cond delay="0"/>
                                          </p:stCondLst>
                                        </p:cTn>
                                        <p:tgtEl>
                                          <p:spTgt spid="9"/>
                                        </p:tgtEl>
                                        <p:attrNameLst>
                                          <p:attrName>style.visibility</p:attrName>
                                        </p:attrNameLst>
                                      </p:cBhvr>
                                      <p:to>
                                        <p:strVal val="visible"/>
                                      </p:to>
                                    </p:set>
                                    <p:anim calcmode="lin" valueType="num">
                                      <p:cBhvr>
                                        <p:cTn id="51" dur="150" fill="hold"/>
                                        <p:tgtEl>
                                          <p:spTgt spid="9"/>
                                        </p:tgtEl>
                                        <p:attrNameLst>
                                          <p:attrName>ppt_w</p:attrName>
                                        </p:attrNameLst>
                                      </p:cBhvr>
                                      <p:tavLst>
                                        <p:tav tm="0">
                                          <p:val>
                                            <p:fltVal val="0"/>
                                          </p:val>
                                        </p:tav>
                                        <p:tav tm="100000">
                                          <p:val>
                                            <p:strVal val="#ppt_w"/>
                                          </p:val>
                                        </p:tav>
                                      </p:tavLst>
                                    </p:anim>
                                    <p:anim calcmode="lin" valueType="num">
                                      <p:cBhvr>
                                        <p:cTn id="52" dur="150" fill="hold"/>
                                        <p:tgtEl>
                                          <p:spTgt spid="9"/>
                                        </p:tgtEl>
                                        <p:attrNameLst>
                                          <p:attrName>ppt_h</p:attrName>
                                        </p:attrNameLst>
                                      </p:cBhvr>
                                      <p:tavLst>
                                        <p:tav tm="0">
                                          <p:val>
                                            <p:fltVal val="0"/>
                                          </p:val>
                                        </p:tav>
                                        <p:tav tm="100000">
                                          <p:val>
                                            <p:strVal val="#ppt_h"/>
                                          </p:val>
                                        </p:tav>
                                      </p:tavLst>
                                    </p:anim>
                                    <p:animEffect transition="in" filter="fade">
                                      <p:cBhvr>
                                        <p:cTn id="53" dur="150"/>
                                        <p:tgtEl>
                                          <p:spTgt spid="9"/>
                                        </p:tgtEl>
                                      </p:cBhvr>
                                    </p:animEffect>
                                    <p:anim calcmode="lin" valueType="num">
                                      <p:cBhvr>
                                        <p:cTn id="54" dur="150" fill="hold"/>
                                        <p:tgtEl>
                                          <p:spTgt spid="9"/>
                                        </p:tgtEl>
                                        <p:attrNameLst>
                                          <p:attrName>ppt_x</p:attrName>
                                        </p:attrNameLst>
                                      </p:cBhvr>
                                      <p:tavLst>
                                        <p:tav tm="0">
                                          <p:val>
                                            <p:fltVal val="0.5"/>
                                          </p:val>
                                        </p:tav>
                                        <p:tav tm="100000">
                                          <p:val>
                                            <p:strVal val="#ppt_x"/>
                                          </p:val>
                                        </p:tav>
                                      </p:tavLst>
                                    </p:anim>
                                    <p:anim calcmode="lin" valueType="num">
                                      <p:cBhvr>
                                        <p:cTn id="55" dur="150" fill="hold"/>
                                        <p:tgtEl>
                                          <p:spTgt spid="9"/>
                                        </p:tgtEl>
                                        <p:attrNameLst>
                                          <p:attrName>ppt_y</p:attrName>
                                        </p:attrNameLst>
                                      </p:cBhvr>
                                      <p:tavLst>
                                        <p:tav tm="0">
                                          <p:val>
                                            <p:fltVal val="0.5"/>
                                          </p:val>
                                        </p:tav>
                                        <p:tav tm="100000">
                                          <p:val>
                                            <p:strVal val="#ppt_y"/>
                                          </p:val>
                                        </p:tav>
                                      </p:tavLst>
                                    </p:anim>
                                  </p:childTnLst>
                                </p:cTn>
                              </p:par>
                            </p:childTnLst>
                          </p:cTn>
                        </p:par>
                        <p:par>
                          <p:cTn id="56" fill="hold">
                            <p:stCondLst>
                              <p:cond delay="1400"/>
                            </p:stCondLst>
                            <p:childTnLst>
                              <p:par>
                                <p:cTn id="57" presetID="53" presetClass="entr" presetSubtype="528" fill="hold" nodeType="afterEffect">
                                  <p:stCondLst>
                                    <p:cond delay="0"/>
                                  </p:stCondLst>
                                  <p:childTnLst>
                                    <p:set>
                                      <p:cBhvr>
                                        <p:cTn id="58" dur="1" fill="hold">
                                          <p:stCondLst>
                                            <p:cond delay="0"/>
                                          </p:stCondLst>
                                        </p:cTn>
                                        <p:tgtEl>
                                          <p:spTgt spid="10"/>
                                        </p:tgtEl>
                                        <p:attrNameLst>
                                          <p:attrName>style.visibility</p:attrName>
                                        </p:attrNameLst>
                                      </p:cBhvr>
                                      <p:to>
                                        <p:strVal val="visible"/>
                                      </p:to>
                                    </p:set>
                                    <p:anim calcmode="lin" valueType="num">
                                      <p:cBhvr>
                                        <p:cTn id="59" dur="150" fill="hold"/>
                                        <p:tgtEl>
                                          <p:spTgt spid="10"/>
                                        </p:tgtEl>
                                        <p:attrNameLst>
                                          <p:attrName>ppt_w</p:attrName>
                                        </p:attrNameLst>
                                      </p:cBhvr>
                                      <p:tavLst>
                                        <p:tav tm="0">
                                          <p:val>
                                            <p:fltVal val="0"/>
                                          </p:val>
                                        </p:tav>
                                        <p:tav tm="100000">
                                          <p:val>
                                            <p:strVal val="#ppt_w"/>
                                          </p:val>
                                        </p:tav>
                                      </p:tavLst>
                                    </p:anim>
                                    <p:anim calcmode="lin" valueType="num">
                                      <p:cBhvr>
                                        <p:cTn id="60" dur="150" fill="hold"/>
                                        <p:tgtEl>
                                          <p:spTgt spid="10"/>
                                        </p:tgtEl>
                                        <p:attrNameLst>
                                          <p:attrName>ppt_h</p:attrName>
                                        </p:attrNameLst>
                                      </p:cBhvr>
                                      <p:tavLst>
                                        <p:tav tm="0">
                                          <p:val>
                                            <p:fltVal val="0"/>
                                          </p:val>
                                        </p:tav>
                                        <p:tav tm="100000">
                                          <p:val>
                                            <p:strVal val="#ppt_h"/>
                                          </p:val>
                                        </p:tav>
                                      </p:tavLst>
                                    </p:anim>
                                    <p:animEffect transition="in" filter="fade">
                                      <p:cBhvr>
                                        <p:cTn id="61" dur="150"/>
                                        <p:tgtEl>
                                          <p:spTgt spid="10"/>
                                        </p:tgtEl>
                                      </p:cBhvr>
                                    </p:animEffect>
                                    <p:anim calcmode="lin" valueType="num">
                                      <p:cBhvr>
                                        <p:cTn id="62" dur="150" fill="hold"/>
                                        <p:tgtEl>
                                          <p:spTgt spid="10"/>
                                        </p:tgtEl>
                                        <p:attrNameLst>
                                          <p:attrName>ppt_x</p:attrName>
                                        </p:attrNameLst>
                                      </p:cBhvr>
                                      <p:tavLst>
                                        <p:tav tm="0">
                                          <p:val>
                                            <p:fltVal val="0.5"/>
                                          </p:val>
                                        </p:tav>
                                        <p:tav tm="100000">
                                          <p:val>
                                            <p:strVal val="#ppt_x"/>
                                          </p:val>
                                        </p:tav>
                                      </p:tavLst>
                                    </p:anim>
                                    <p:anim calcmode="lin" valueType="num">
                                      <p:cBhvr>
                                        <p:cTn id="63" dur="150" fill="hold"/>
                                        <p:tgtEl>
                                          <p:spTgt spid="10"/>
                                        </p:tgtEl>
                                        <p:attrNameLst>
                                          <p:attrName>ppt_y</p:attrName>
                                        </p:attrNameLst>
                                      </p:cBhvr>
                                      <p:tavLst>
                                        <p:tav tm="0">
                                          <p:val>
                                            <p:fltVal val="0.5"/>
                                          </p:val>
                                        </p:tav>
                                        <p:tav tm="100000">
                                          <p:val>
                                            <p:strVal val="#ppt_y"/>
                                          </p:val>
                                        </p:tav>
                                      </p:tavLst>
                                    </p:anim>
                                  </p:childTnLst>
                                </p:cTn>
                              </p:par>
                            </p:childTnLst>
                          </p:cTn>
                        </p:par>
                        <p:par>
                          <p:cTn id="64" fill="hold">
                            <p:stCondLst>
                              <p:cond delay="1550"/>
                            </p:stCondLst>
                            <p:childTnLst>
                              <p:par>
                                <p:cTn id="65" presetID="53" presetClass="entr" presetSubtype="528" fill="hold" nodeType="afterEffect">
                                  <p:stCondLst>
                                    <p:cond delay="0"/>
                                  </p:stCondLst>
                                  <p:childTnLst>
                                    <p:set>
                                      <p:cBhvr>
                                        <p:cTn id="66" dur="1" fill="hold">
                                          <p:stCondLst>
                                            <p:cond delay="0"/>
                                          </p:stCondLst>
                                        </p:cTn>
                                        <p:tgtEl>
                                          <p:spTgt spid="2"/>
                                        </p:tgtEl>
                                        <p:attrNameLst>
                                          <p:attrName>style.visibility</p:attrName>
                                        </p:attrNameLst>
                                      </p:cBhvr>
                                      <p:to>
                                        <p:strVal val="visible"/>
                                      </p:to>
                                    </p:set>
                                    <p:anim calcmode="lin" valueType="num">
                                      <p:cBhvr>
                                        <p:cTn id="67" dur="150" fill="hold"/>
                                        <p:tgtEl>
                                          <p:spTgt spid="2"/>
                                        </p:tgtEl>
                                        <p:attrNameLst>
                                          <p:attrName>ppt_w</p:attrName>
                                        </p:attrNameLst>
                                      </p:cBhvr>
                                      <p:tavLst>
                                        <p:tav tm="0">
                                          <p:val>
                                            <p:fltVal val="0"/>
                                          </p:val>
                                        </p:tav>
                                        <p:tav tm="100000">
                                          <p:val>
                                            <p:strVal val="#ppt_w"/>
                                          </p:val>
                                        </p:tav>
                                      </p:tavLst>
                                    </p:anim>
                                    <p:anim calcmode="lin" valueType="num">
                                      <p:cBhvr>
                                        <p:cTn id="68" dur="150" fill="hold"/>
                                        <p:tgtEl>
                                          <p:spTgt spid="2"/>
                                        </p:tgtEl>
                                        <p:attrNameLst>
                                          <p:attrName>ppt_h</p:attrName>
                                        </p:attrNameLst>
                                      </p:cBhvr>
                                      <p:tavLst>
                                        <p:tav tm="0">
                                          <p:val>
                                            <p:fltVal val="0"/>
                                          </p:val>
                                        </p:tav>
                                        <p:tav tm="100000">
                                          <p:val>
                                            <p:strVal val="#ppt_h"/>
                                          </p:val>
                                        </p:tav>
                                      </p:tavLst>
                                    </p:anim>
                                    <p:animEffect transition="in" filter="fade">
                                      <p:cBhvr>
                                        <p:cTn id="69" dur="150"/>
                                        <p:tgtEl>
                                          <p:spTgt spid="2"/>
                                        </p:tgtEl>
                                      </p:cBhvr>
                                    </p:animEffect>
                                    <p:anim calcmode="lin" valueType="num">
                                      <p:cBhvr>
                                        <p:cTn id="70" dur="150" fill="hold"/>
                                        <p:tgtEl>
                                          <p:spTgt spid="2"/>
                                        </p:tgtEl>
                                        <p:attrNameLst>
                                          <p:attrName>ppt_x</p:attrName>
                                        </p:attrNameLst>
                                      </p:cBhvr>
                                      <p:tavLst>
                                        <p:tav tm="0">
                                          <p:val>
                                            <p:fltVal val="0.5"/>
                                          </p:val>
                                        </p:tav>
                                        <p:tav tm="100000">
                                          <p:val>
                                            <p:strVal val="#ppt_x"/>
                                          </p:val>
                                        </p:tav>
                                      </p:tavLst>
                                    </p:anim>
                                    <p:anim calcmode="lin" valueType="num">
                                      <p:cBhvr>
                                        <p:cTn id="71" dur="150" fill="hold"/>
                                        <p:tgtEl>
                                          <p:spTgt spid="2"/>
                                        </p:tgtEl>
                                        <p:attrNameLst>
                                          <p:attrName>ppt_y</p:attrName>
                                        </p:attrNameLst>
                                      </p:cBhvr>
                                      <p:tavLst>
                                        <p:tav tm="0">
                                          <p:val>
                                            <p:fltVal val="0.5"/>
                                          </p:val>
                                        </p:tav>
                                        <p:tav tm="100000">
                                          <p:val>
                                            <p:strVal val="#ppt_y"/>
                                          </p:val>
                                        </p:tav>
                                      </p:tavLst>
                                    </p:anim>
                                  </p:childTnLst>
                                </p:cTn>
                              </p:par>
                            </p:childTnLst>
                          </p:cTn>
                        </p:par>
                        <p:par>
                          <p:cTn id="72" fill="hold">
                            <p:stCondLst>
                              <p:cond delay="1700"/>
                            </p:stCondLst>
                            <p:childTnLst>
                              <p:par>
                                <p:cTn id="73" presetID="22" presetClass="entr" presetSubtype="8" fill="hold" nodeType="afterEffect">
                                  <p:stCondLst>
                                    <p:cond delay="0"/>
                                  </p:stCondLst>
                                  <p:childTnLst>
                                    <p:set>
                                      <p:cBhvr>
                                        <p:cTn id="74" dur="1" fill="hold">
                                          <p:stCondLst>
                                            <p:cond delay="0"/>
                                          </p:stCondLst>
                                        </p:cTn>
                                        <p:tgtEl>
                                          <p:spTgt spid="55"/>
                                        </p:tgtEl>
                                        <p:attrNameLst>
                                          <p:attrName>style.visibility</p:attrName>
                                        </p:attrNameLst>
                                      </p:cBhvr>
                                      <p:to>
                                        <p:strVal val="visible"/>
                                      </p:to>
                                    </p:set>
                                    <p:animEffect transition="in" filter="wipe(left)">
                                      <p:cBhvr>
                                        <p:cTn id="75" dur="500"/>
                                        <p:tgtEl>
                                          <p:spTgt spid="55"/>
                                        </p:tgtEl>
                                      </p:cBhvr>
                                    </p:animEffect>
                                  </p:childTnLst>
                                </p:cTn>
                              </p:par>
                            </p:childTnLst>
                          </p:cTn>
                        </p:par>
                        <p:par>
                          <p:cTn id="76" fill="hold">
                            <p:stCondLst>
                              <p:cond delay="2200"/>
                            </p:stCondLst>
                            <p:childTnLst>
                              <p:par>
                                <p:cTn id="77" presetID="42" presetClass="entr" presetSubtype="0" fill="hold" grpId="0" nodeType="afterEffect">
                                  <p:stCondLst>
                                    <p:cond delay="0"/>
                                  </p:stCondLst>
                                  <p:childTnLst>
                                    <p:set>
                                      <p:cBhvr>
                                        <p:cTn id="78" dur="1" fill="hold">
                                          <p:stCondLst>
                                            <p:cond delay="0"/>
                                          </p:stCondLst>
                                        </p:cTn>
                                        <p:tgtEl>
                                          <p:spTgt spid="73"/>
                                        </p:tgtEl>
                                        <p:attrNameLst>
                                          <p:attrName>style.visibility</p:attrName>
                                        </p:attrNameLst>
                                      </p:cBhvr>
                                      <p:to>
                                        <p:strVal val="visible"/>
                                      </p:to>
                                    </p:set>
                                    <p:animEffect transition="in" filter="fade">
                                      <p:cBhvr>
                                        <p:cTn id="79" dur="1000"/>
                                        <p:tgtEl>
                                          <p:spTgt spid="73"/>
                                        </p:tgtEl>
                                      </p:cBhvr>
                                    </p:animEffect>
                                    <p:anim calcmode="lin" valueType="num">
                                      <p:cBhvr>
                                        <p:cTn id="80" dur="1000" fill="hold"/>
                                        <p:tgtEl>
                                          <p:spTgt spid="73"/>
                                        </p:tgtEl>
                                        <p:attrNameLst>
                                          <p:attrName>ppt_x</p:attrName>
                                        </p:attrNameLst>
                                      </p:cBhvr>
                                      <p:tavLst>
                                        <p:tav tm="0">
                                          <p:val>
                                            <p:strVal val="#ppt_x"/>
                                          </p:val>
                                        </p:tav>
                                        <p:tav tm="100000">
                                          <p:val>
                                            <p:strVal val="#ppt_x"/>
                                          </p:val>
                                        </p:tav>
                                      </p:tavLst>
                                    </p:anim>
                                    <p:anim calcmode="lin" valueType="num">
                                      <p:cBhvr>
                                        <p:cTn id="81" dur="1000" fill="hold"/>
                                        <p:tgtEl>
                                          <p:spTgt spid="73"/>
                                        </p:tgtEl>
                                        <p:attrNameLst>
                                          <p:attrName>ppt_y</p:attrName>
                                        </p:attrNameLst>
                                      </p:cBhvr>
                                      <p:tavLst>
                                        <p:tav tm="0">
                                          <p:val>
                                            <p:strVal val="#ppt_y+.1"/>
                                          </p:val>
                                        </p:tav>
                                        <p:tav tm="100000">
                                          <p:val>
                                            <p:strVal val="#ppt_y"/>
                                          </p:val>
                                        </p:tav>
                                      </p:tavLst>
                                    </p:anim>
                                  </p:childTnLst>
                                </p:cTn>
                              </p:par>
                            </p:childTnLst>
                          </p:cTn>
                        </p:par>
                        <p:par>
                          <p:cTn id="82" fill="hold">
                            <p:stCondLst>
                              <p:cond delay="3200"/>
                            </p:stCondLst>
                            <p:childTnLst>
                              <p:par>
                                <p:cTn id="83" presetID="22" presetClass="entr" presetSubtype="8" fill="hold" nodeType="afterEffect">
                                  <p:stCondLst>
                                    <p:cond delay="0"/>
                                  </p:stCondLst>
                                  <p:childTnLst>
                                    <p:set>
                                      <p:cBhvr>
                                        <p:cTn id="84" dur="1" fill="hold">
                                          <p:stCondLst>
                                            <p:cond delay="0"/>
                                          </p:stCondLst>
                                        </p:cTn>
                                        <p:tgtEl>
                                          <p:spTgt spid="58"/>
                                        </p:tgtEl>
                                        <p:attrNameLst>
                                          <p:attrName>style.visibility</p:attrName>
                                        </p:attrNameLst>
                                      </p:cBhvr>
                                      <p:to>
                                        <p:strVal val="visible"/>
                                      </p:to>
                                    </p:set>
                                    <p:animEffect transition="in" filter="wipe(left)">
                                      <p:cBhvr>
                                        <p:cTn id="85" dur="500"/>
                                        <p:tgtEl>
                                          <p:spTgt spid="58"/>
                                        </p:tgtEl>
                                      </p:cBhvr>
                                    </p:animEffect>
                                  </p:childTnLst>
                                </p:cTn>
                              </p:par>
                            </p:childTnLst>
                          </p:cTn>
                        </p:par>
                        <p:par>
                          <p:cTn id="86" fill="hold">
                            <p:stCondLst>
                              <p:cond delay="3700"/>
                            </p:stCondLst>
                            <p:childTnLst>
                              <p:par>
                                <p:cTn id="87" presetID="42" presetClass="entr" presetSubtype="0" fill="hold" grpId="0" nodeType="afterEffect">
                                  <p:stCondLst>
                                    <p:cond delay="0"/>
                                  </p:stCondLst>
                                  <p:childTnLst>
                                    <p:set>
                                      <p:cBhvr>
                                        <p:cTn id="88" dur="1" fill="hold">
                                          <p:stCondLst>
                                            <p:cond delay="0"/>
                                          </p:stCondLst>
                                        </p:cTn>
                                        <p:tgtEl>
                                          <p:spTgt spid="74"/>
                                        </p:tgtEl>
                                        <p:attrNameLst>
                                          <p:attrName>style.visibility</p:attrName>
                                        </p:attrNameLst>
                                      </p:cBhvr>
                                      <p:to>
                                        <p:strVal val="visible"/>
                                      </p:to>
                                    </p:set>
                                    <p:animEffect transition="in" filter="fade">
                                      <p:cBhvr>
                                        <p:cTn id="89" dur="1000"/>
                                        <p:tgtEl>
                                          <p:spTgt spid="74"/>
                                        </p:tgtEl>
                                      </p:cBhvr>
                                    </p:animEffect>
                                    <p:anim calcmode="lin" valueType="num">
                                      <p:cBhvr>
                                        <p:cTn id="90" dur="1000" fill="hold"/>
                                        <p:tgtEl>
                                          <p:spTgt spid="74"/>
                                        </p:tgtEl>
                                        <p:attrNameLst>
                                          <p:attrName>ppt_x</p:attrName>
                                        </p:attrNameLst>
                                      </p:cBhvr>
                                      <p:tavLst>
                                        <p:tav tm="0">
                                          <p:val>
                                            <p:strVal val="#ppt_x"/>
                                          </p:val>
                                        </p:tav>
                                        <p:tav tm="100000">
                                          <p:val>
                                            <p:strVal val="#ppt_x"/>
                                          </p:val>
                                        </p:tav>
                                      </p:tavLst>
                                    </p:anim>
                                    <p:anim calcmode="lin" valueType="num">
                                      <p:cBhvr>
                                        <p:cTn id="91" dur="1000" fill="hold"/>
                                        <p:tgtEl>
                                          <p:spTgt spid="74"/>
                                        </p:tgtEl>
                                        <p:attrNameLst>
                                          <p:attrName>ppt_y</p:attrName>
                                        </p:attrNameLst>
                                      </p:cBhvr>
                                      <p:tavLst>
                                        <p:tav tm="0">
                                          <p:val>
                                            <p:strVal val="#ppt_y+.1"/>
                                          </p:val>
                                        </p:tav>
                                        <p:tav tm="100000">
                                          <p:val>
                                            <p:strVal val="#ppt_y"/>
                                          </p:val>
                                        </p:tav>
                                      </p:tavLst>
                                    </p:anim>
                                  </p:childTnLst>
                                </p:cTn>
                              </p:par>
                            </p:childTnLst>
                          </p:cTn>
                        </p:par>
                        <p:par>
                          <p:cTn id="92" fill="hold">
                            <p:stCondLst>
                              <p:cond delay="4700"/>
                            </p:stCondLst>
                            <p:childTnLst>
                              <p:par>
                                <p:cTn id="93" presetID="22" presetClass="entr" presetSubtype="8" fill="hold" nodeType="afterEffect">
                                  <p:stCondLst>
                                    <p:cond delay="0"/>
                                  </p:stCondLst>
                                  <p:childTnLst>
                                    <p:set>
                                      <p:cBhvr>
                                        <p:cTn id="94" dur="1" fill="hold">
                                          <p:stCondLst>
                                            <p:cond delay="0"/>
                                          </p:stCondLst>
                                        </p:cTn>
                                        <p:tgtEl>
                                          <p:spTgt spid="63"/>
                                        </p:tgtEl>
                                        <p:attrNameLst>
                                          <p:attrName>style.visibility</p:attrName>
                                        </p:attrNameLst>
                                      </p:cBhvr>
                                      <p:to>
                                        <p:strVal val="visible"/>
                                      </p:to>
                                    </p:set>
                                    <p:animEffect transition="in" filter="wipe(left)">
                                      <p:cBhvr>
                                        <p:cTn id="95" dur="500"/>
                                        <p:tgtEl>
                                          <p:spTgt spid="63"/>
                                        </p:tgtEl>
                                      </p:cBhvr>
                                    </p:animEffect>
                                  </p:childTnLst>
                                </p:cTn>
                              </p:par>
                            </p:childTnLst>
                          </p:cTn>
                        </p:par>
                        <p:par>
                          <p:cTn id="96" fill="hold">
                            <p:stCondLst>
                              <p:cond delay="5200"/>
                            </p:stCondLst>
                            <p:childTnLst>
                              <p:par>
                                <p:cTn id="97" presetID="42" presetClass="entr" presetSubtype="0" fill="hold" grpId="0" nodeType="afterEffect">
                                  <p:stCondLst>
                                    <p:cond delay="0"/>
                                  </p:stCondLst>
                                  <p:childTnLst>
                                    <p:set>
                                      <p:cBhvr>
                                        <p:cTn id="98" dur="1" fill="hold">
                                          <p:stCondLst>
                                            <p:cond delay="0"/>
                                          </p:stCondLst>
                                        </p:cTn>
                                        <p:tgtEl>
                                          <p:spTgt spid="75"/>
                                        </p:tgtEl>
                                        <p:attrNameLst>
                                          <p:attrName>style.visibility</p:attrName>
                                        </p:attrNameLst>
                                      </p:cBhvr>
                                      <p:to>
                                        <p:strVal val="visible"/>
                                      </p:to>
                                    </p:set>
                                    <p:animEffect transition="in" filter="fade">
                                      <p:cBhvr>
                                        <p:cTn id="99" dur="1000"/>
                                        <p:tgtEl>
                                          <p:spTgt spid="75"/>
                                        </p:tgtEl>
                                      </p:cBhvr>
                                    </p:animEffect>
                                    <p:anim calcmode="lin" valueType="num">
                                      <p:cBhvr>
                                        <p:cTn id="100" dur="1000" fill="hold"/>
                                        <p:tgtEl>
                                          <p:spTgt spid="75"/>
                                        </p:tgtEl>
                                        <p:attrNameLst>
                                          <p:attrName>ppt_x</p:attrName>
                                        </p:attrNameLst>
                                      </p:cBhvr>
                                      <p:tavLst>
                                        <p:tav tm="0">
                                          <p:val>
                                            <p:strVal val="#ppt_x"/>
                                          </p:val>
                                        </p:tav>
                                        <p:tav tm="100000">
                                          <p:val>
                                            <p:strVal val="#ppt_x"/>
                                          </p:val>
                                        </p:tav>
                                      </p:tavLst>
                                    </p:anim>
                                    <p:anim calcmode="lin" valueType="num">
                                      <p:cBhvr>
                                        <p:cTn id="101" dur="1000" fill="hold"/>
                                        <p:tgtEl>
                                          <p:spTgt spid="75"/>
                                        </p:tgtEl>
                                        <p:attrNameLst>
                                          <p:attrName>ppt_y</p:attrName>
                                        </p:attrNameLst>
                                      </p:cBhvr>
                                      <p:tavLst>
                                        <p:tav tm="0">
                                          <p:val>
                                            <p:strVal val="#ppt_y+.1"/>
                                          </p:val>
                                        </p:tav>
                                        <p:tav tm="100000">
                                          <p:val>
                                            <p:strVal val="#ppt_y"/>
                                          </p:val>
                                        </p:tav>
                                      </p:tavLst>
                                    </p:anim>
                                  </p:childTnLst>
                                </p:cTn>
                              </p:par>
                            </p:childTnLst>
                          </p:cTn>
                        </p:par>
                        <p:par>
                          <p:cTn id="102" fill="hold">
                            <p:stCondLst>
                              <p:cond delay="6200"/>
                            </p:stCondLst>
                            <p:childTnLst>
                              <p:par>
                                <p:cTn id="103" presetID="22" presetClass="entr" presetSubtype="1" fill="hold" nodeType="afterEffect">
                                  <p:stCondLst>
                                    <p:cond delay="0"/>
                                  </p:stCondLst>
                                  <p:childTnLst>
                                    <p:set>
                                      <p:cBhvr>
                                        <p:cTn id="104" dur="1" fill="hold">
                                          <p:stCondLst>
                                            <p:cond delay="0"/>
                                          </p:stCondLst>
                                        </p:cTn>
                                        <p:tgtEl>
                                          <p:spTgt spid="62"/>
                                        </p:tgtEl>
                                        <p:attrNameLst>
                                          <p:attrName>style.visibility</p:attrName>
                                        </p:attrNameLst>
                                      </p:cBhvr>
                                      <p:to>
                                        <p:strVal val="visible"/>
                                      </p:to>
                                    </p:set>
                                    <p:animEffect transition="in" filter="wipe(up)">
                                      <p:cBhvr>
                                        <p:cTn id="105" dur="500"/>
                                        <p:tgtEl>
                                          <p:spTgt spid="62"/>
                                        </p:tgtEl>
                                      </p:cBhvr>
                                    </p:animEffect>
                                  </p:childTnLst>
                                </p:cTn>
                              </p:par>
                            </p:childTnLst>
                          </p:cTn>
                        </p:par>
                        <p:par>
                          <p:cTn id="106" fill="hold">
                            <p:stCondLst>
                              <p:cond delay="6700"/>
                            </p:stCondLst>
                            <p:childTnLst>
                              <p:par>
                                <p:cTn id="107" presetID="42" presetClass="entr" presetSubtype="0" fill="hold" grpId="0" nodeType="afterEffect">
                                  <p:stCondLst>
                                    <p:cond delay="0"/>
                                  </p:stCondLst>
                                  <p:childTnLst>
                                    <p:set>
                                      <p:cBhvr>
                                        <p:cTn id="108" dur="1" fill="hold">
                                          <p:stCondLst>
                                            <p:cond delay="0"/>
                                          </p:stCondLst>
                                        </p:cTn>
                                        <p:tgtEl>
                                          <p:spTgt spid="76"/>
                                        </p:tgtEl>
                                        <p:attrNameLst>
                                          <p:attrName>style.visibility</p:attrName>
                                        </p:attrNameLst>
                                      </p:cBhvr>
                                      <p:to>
                                        <p:strVal val="visible"/>
                                      </p:to>
                                    </p:set>
                                    <p:animEffect transition="in" filter="fade">
                                      <p:cBhvr>
                                        <p:cTn id="109" dur="1000"/>
                                        <p:tgtEl>
                                          <p:spTgt spid="76"/>
                                        </p:tgtEl>
                                      </p:cBhvr>
                                    </p:animEffect>
                                    <p:anim calcmode="lin" valueType="num">
                                      <p:cBhvr>
                                        <p:cTn id="110" dur="1000" fill="hold"/>
                                        <p:tgtEl>
                                          <p:spTgt spid="76"/>
                                        </p:tgtEl>
                                        <p:attrNameLst>
                                          <p:attrName>ppt_x</p:attrName>
                                        </p:attrNameLst>
                                      </p:cBhvr>
                                      <p:tavLst>
                                        <p:tav tm="0">
                                          <p:val>
                                            <p:strVal val="#ppt_x"/>
                                          </p:val>
                                        </p:tav>
                                        <p:tav tm="100000">
                                          <p:val>
                                            <p:strVal val="#ppt_x"/>
                                          </p:val>
                                        </p:tav>
                                      </p:tavLst>
                                    </p:anim>
                                    <p:anim calcmode="lin" valueType="num">
                                      <p:cBhvr>
                                        <p:cTn id="111" dur="1000" fill="hold"/>
                                        <p:tgtEl>
                                          <p:spTgt spid="76"/>
                                        </p:tgtEl>
                                        <p:attrNameLst>
                                          <p:attrName>ppt_y</p:attrName>
                                        </p:attrNameLst>
                                      </p:cBhvr>
                                      <p:tavLst>
                                        <p:tav tm="0">
                                          <p:val>
                                            <p:strVal val="#ppt_y+.1"/>
                                          </p:val>
                                        </p:tav>
                                        <p:tav tm="100000">
                                          <p:val>
                                            <p:strVal val="#ppt_y"/>
                                          </p:val>
                                        </p:tav>
                                      </p:tavLst>
                                    </p:anim>
                                  </p:childTnLst>
                                </p:cTn>
                              </p:par>
                            </p:childTnLst>
                          </p:cTn>
                        </p:par>
                        <p:par>
                          <p:cTn id="112" fill="hold">
                            <p:stCondLst>
                              <p:cond delay="7700"/>
                            </p:stCondLst>
                            <p:childTnLst>
                              <p:par>
                                <p:cTn id="113" presetID="22" presetClass="entr" presetSubtype="1" fill="hold" nodeType="afterEffect">
                                  <p:stCondLst>
                                    <p:cond delay="0"/>
                                  </p:stCondLst>
                                  <p:childTnLst>
                                    <p:set>
                                      <p:cBhvr>
                                        <p:cTn id="114" dur="1" fill="hold">
                                          <p:stCondLst>
                                            <p:cond delay="0"/>
                                          </p:stCondLst>
                                        </p:cTn>
                                        <p:tgtEl>
                                          <p:spTgt spid="71"/>
                                        </p:tgtEl>
                                        <p:attrNameLst>
                                          <p:attrName>style.visibility</p:attrName>
                                        </p:attrNameLst>
                                      </p:cBhvr>
                                      <p:to>
                                        <p:strVal val="visible"/>
                                      </p:to>
                                    </p:set>
                                    <p:animEffect transition="in" filter="wipe(up)">
                                      <p:cBhvr>
                                        <p:cTn id="115" dur="500"/>
                                        <p:tgtEl>
                                          <p:spTgt spid="71"/>
                                        </p:tgtEl>
                                      </p:cBhvr>
                                    </p:animEffect>
                                  </p:childTnLst>
                                </p:cTn>
                              </p:par>
                            </p:childTnLst>
                          </p:cTn>
                        </p:par>
                        <p:par>
                          <p:cTn id="116" fill="hold">
                            <p:stCondLst>
                              <p:cond delay="8200"/>
                            </p:stCondLst>
                            <p:childTnLst>
                              <p:par>
                                <p:cTn id="117" presetID="42" presetClass="entr" presetSubtype="0" fill="hold" grpId="0" nodeType="afterEffect">
                                  <p:stCondLst>
                                    <p:cond delay="0"/>
                                  </p:stCondLst>
                                  <p:childTnLst>
                                    <p:set>
                                      <p:cBhvr>
                                        <p:cTn id="118" dur="1" fill="hold">
                                          <p:stCondLst>
                                            <p:cond delay="0"/>
                                          </p:stCondLst>
                                        </p:cTn>
                                        <p:tgtEl>
                                          <p:spTgt spid="78"/>
                                        </p:tgtEl>
                                        <p:attrNameLst>
                                          <p:attrName>style.visibility</p:attrName>
                                        </p:attrNameLst>
                                      </p:cBhvr>
                                      <p:to>
                                        <p:strVal val="visible"/>
                                      </p:to>
                                    </p:set>
                                    <p:animEffect transition="in" filter="fade">
                                      <p:cBhvr>
                                        <p:cTn id="119" dur="1000"/>
                                        <p:tgtEl>
                                          <p:spTgt spid="78"/>
                                        </p:tgtEl>
                                      </p:cBhvr>
                                    </p:animEffect>
                                    <p:anim calcmode="lin" valueType="num">
                                      <p:cBhvr>
                                        <p:cTn id="120" dur="1000" fill="hold"/>
                                        <p:tgtEl>
                                          <p:spTgt spid="78"/>
                                        </p:tgtEl>
                                        <p:attrNameLst>
                                          <p:attrName>ppt_x</p:attrName>
                                        </p:attrNameLst>
                                      </p:cBhvr>
                                      <p:tavLst>
                                        <p:tav tm="0">
                                          <p:val>
                                            <p:strVal val="#ppt_x"/>
                                          </p:val>
                                        </p:tav>
                                        <p:tav tm="100000">
                                          <p:val>
                                            <p:strVal val="#ppt_x"/>
                                          </p:val>
                                        </p:tav>
                                      </p:tavLst>
                                    </p:anim>
                                    <p:anim calcmode="lin" valueType="num">
                                      <p:cBhvr>
                                        <p:cTn id="121" dur="1000" fill="hold"/>
                                        <p:tgtEl>
                                          <p:spTgt spid="78"/>
                                        </p:tgtEl>
                                        <p:attrNameLst>
                                          <p:attrName>ppt_y</p:attrName>
                                        </p:attrNameLst>
                                      </p:cBhvr>
                                      <p:tavLst>
                                        <p:tav tm="0">
                                          <p:val>
                                            <p:strVal val="#ppt_y+.1"/>
                                          </p:val>
                                        </p:tav>
                                        <p:tav tm="100000">
                                          <p:val>
                                            <p:strVal val="#ppt_y"/>
                                          </p:val>
                                        </p:tav>
                                      </p:tavLst>
                                    </p:anim>
                                  </p:childTnLst>
                                </p:cTn>
                              </p:par>
                            </p:childTnLst>
                          </p:cTn>
                        </p:par>
                        <p:par>
                          <p:cTn id="122" fill="hold">
                            <p:stCondLst>
                              <p:cond delay="9200"/>
                            </p:stCondLst>
                            <p:childTnLst>
                              <p:par>
                                <p:cTn id="123" presetID="22" presetClass="entr" presetSubtype="2" fill="hold" nodeType="afterEffect">
                                  <p:stCondLst>
                                    <p:cond delay="0"/>
                                  </p:stCondLst>
                                  <p:childTnLst>
                                    <p:set>
                                      <p:cBhvr>
                                        <p:cTn id="124" dur="1" fill="hold">
                                          <p:stCondLst>
                                            <p:cond delay="0"/>
                                          </p:stCondLst>
                                        </p:cTn>
                                        <p:tgtEl>
                                          <p:spTgt spid="67"/>
                                        </p:tgtEl>
                                        <p:attrNameLst>
                                          <p:attrName>style.visibility</p:attrName>
                                        </p:attrNameLst>
                                      </p:cBhvr>
                                      <p:to>
                                        <p:strVal val="visible"/>
                                      </p:to>
                                    </p:set>
                                    <p:animEffect transition="in" filter="wipe(right)">
                                      <p:cBhvr>
                                        <p:cTn id="125" dur="500"/>
                                        <p:tgtEl>
                                          <p:spTgt spid="67"/>
                                        </p:tgtEl>
                                      </p:cBhvr>
                                    </p:animEffect>
                                  </p:childTnLst>
                                </p:cTn>
                              </p:par>
                            </p:childTnLst>
                          </p:cTn>
                        </p:par>
                        <p:par>
                          <p:cTn id="126" fill="hold">
                            <p:stCondLst>
                              <p:cond delay="9700"/>
                            </p:stCondLst>
                            <p:childTnLst>
                              <p:par>
                                <p:cTn id="127" presetID="42" presetClass="entr" presetSubtype="0" fill="hold" grpId="0" nodeType="afterEffect">
                                  <p:stCondLst>
                                    <p:cond delay="0"/>
                                  </p:stCondLst>
                                  <p:childTnLst>
                                    <p:set>
                                      <p:cBhvr>
                                        <p:cTn id="128" dur="1" fill="hold">
                                          <p:stCondLst>
                                            <p:cond delay="0"/>
                                          </p:stCondLst>
                                        </p:cTn>
                                        <p:tgtEl>
                                          <p:spTgt spid="81"/>
                                        </p:tgtEl>
                                        <p:attrNameLst>
                                          <p:attrName>style.visibility</p:attrName>
                                        </p:attrNameLst>
                                      </p:cBhvr>
                                      <p:to>
                                        <p:strVal val="visible"/>
                                      </p:to>
                                    </p:set>
                                    <p:animEffect transition="in" filter="fade">
                                      <p:cBhvr>
                                        <p:cTn id="129" dur="1000"/>
                                        <p:tgtEl>
                                          <p:spTgt spid="81"/>
                                        </p:tgtEl>
                                      </p:cBhvr>
                                    </p:animEffect>
                                    <p:anim calcmode="lin" valueType="num">
                                      <p:cBhvr>
                                        <p:cTn id="130" dur="1000" fill="hold"/>
                                        <p:tgtEl>
                                          <p:spTgt spid="81"/>
                                        </p:tgtEl>
                                        <p:attrNameLst>
                                          <p:attrName>ppt_x</p:attrName>
                                        </p:attrNameLst>
                                      </p:cBhvr>
                                      <p:tavLst>
                                        <p:tav tm="0">
                                          <p:val>
                                            <p:strVal val="#ppt_x"/>
                                          </p:val>
                                        </p:tav>
                                        <p:tav tm="100000">
                                          <p:val>
                                            <p:strVal val="#ppt_x"/>
                                          </p:val>
                                        </p:tav>
                                      </p:tavLst>
                                    </p:anim>
                                    <p:anim calcmode="lin" valueType="num">
                                      <p:cBhvr>
                                        <p:cTn id="131" dur="1000" fill="hold"/>
                                        <p:tgtEl>
                                          <p:spTgt spid="81"/>
                                        </p:tgtEl>
                                        <p:attrNameLst>
                                          <p:attrName>ppt_y</p:attrName>
                                        </p:attrNameLst>
                                      </p:cBhvr>
                                      <p:tavLst>
                                        <p:tav tm="0">
                                          <p:val>
                                            <p:strVal val="#ppt_y+.1"/>
                                          </p:val>
                                        </p:tav>
                                        <p:tav tm="100000">
                                          <p:val>
                                            <p:strVal val="#ppt_y"/>
                                          </p:val>
                                        </p:tav>
                                      </p:tavLst>
                                    </p:anim>
                                  </p:childTnLst>
                                </p:cTn>
                              </p:par>
                            </p:childTnLst>
                          </p:cTn>
                        </p:par>
                        <p:par>
                          <p:cTn id="132" fill="hold">
                            <p:stCondLst>
                              <p:cond delay="10700"/>
                            </p:stCondLst>
                            <p:childTnLst>
                              <p:par>
                                <p:cTn id="133" presetID="22" presetClass="entr" presetSubtype="2" fill="hold" nodeType="afterEffect">
                                  <p:stCondLst>
                                    <p:cond delay="0"/>
                                  </p:stCondLst>
                                  <p:childTnLst>
                                    <p:set>
                                      <p:cBhvr>
                                        <p:cTn id="134" dur="1" fill="hold">
                                          <p:stCondLst>
                                            <p:cond delay="0"/>
                                          </p:stCondLst>
                                        </p:cTn>
                                        <p:tgtEl>
                                          <p:spTgt spid="72"/>
                                        </p:tgtEl>
                                        <p:attrNameLst>
                                          <p:attrName>style.visibility</p:attrName>
                                        </p:attrNameLst>
                                      </p:cBhvr>
                                      <p:to>
                                        <p:strVal val="visible"/>
                                      </p:to>
                                    </p:set>
                                    <p:animEffect transition="in" filter="wipe(right)">
                                      <p:cBhvr>
                                        <p:cTn id="135" dur="500"/>
                                        <p:tgtEl>
                                          <p:spTgt spid="72"/>
                                        </p:tgtEl>
                                      </p:cBhvr>
                                    </p:animEffect>
                                  </p:childTnLst>
                                </p:cTn>
                              </p:par>
                            </p:childTnLst>
                          </p:cTn>
                        </p:par>
                        <p:par>
                          <p:cTn id="136" fill="hold">
                            <p:stCondLst>
                              <p:cond delay="11200"/>
                            </p:stCondLst>
                            <p:childTnLst>
                              <p:par>
                                <p:cTn id="137" presetID="42" presetClass="entr" presetSubtype="0" fill="hold" grpId="0" nodeType="afterEffect">
                                  <p:stCondLst>
                                    <p:cond delay="0"/>
                                  </p:stCondLst>
                                  <p:childTnLst>
                                    <p:set>
                                      <p:cBhvr>
                                        <p:cTn id="138" dur="1" fill="hold">
                                          <p:stCondLst>
                                            <p:cond delay="0"/>
                                          </p:stCondLst>
                                        </p:cTn>
                                        <p:tgtEl>
                                          <p:spTgt spid="80"/>
                                        </p:tgtEl>
                                        <p:attrNameLst>
                                          <p:attrName>style.visibility</p:attrName>
                                        </p:attrNameLst>
                                      </p:cBhvr>
                                      <p:to>
                                        <p:strVal val="visible"/>
                                      </p:to>
                                    </p:set>
                                    <p:animEffect transition="in" filter="fade">
                                      <p:cBhvr>
                                        <p:cTn id="139" dur="1000"/>
                                        <p:tgtEl>
                                          <p:spTgt spid="80"/>
                                        </p:tgtEl>
                                      </p:cBhvr>
                                    </p:animEffect>
                                    <p:anim calcmode="lin" valueType="num">
                                      <p:cBhvr>
                                        <p:cTn id="140" dur="1000" fill="hold"/>
                                        <p:tgtEl>
                                          <p:spTgt spid="80"/>
                                        </p:tgtEl>
                                        <p:attrNameLst>
                                          <p:attrName>ppt_x</p:attrName>
                                        </p:attrNameLst>
                                      </p:cBhvr>
                                      <p:tavLst>
                                        <p:tav tm="0">
                                          <p:val>
                                            <p:strVal val="#ppt_x"/>
                                          </p:val>
                                        </p:tav>
                                        <p:tav tm="100000">
                                          <p:val>
                                            <p:strVal val="#ppt_x"/>
                                          </p:val>
                                        </p:tav>
                                      </p:tavLst>
                                    </p:anim>
                                    <p:anim calcmode="lin" valueType="num">
                                      <p:cBhvr>
                                        <p:cTn id="141" dur="1000" fill="hold"/>
                                        <p:tgtEl>
                                          <p:spTgt spid="80"/>
                                        </p:tgtEl>
                                        <p:attrNameLst>
                                          <p:attrName>ppt_y</p:attrName>
                                        </p:attrNameLst>
                                      </p:cBhvr>
                                      <p:tavLst>
                                        <p:tav tm="0">
                                          <p:val>
                                            <p:strVal val="#ppt_y+.1"/>
                                          </p:val>
                                        </p:tav>
                                        <p:tav tm="100000">
                                          <p:val>
                                            <p:strVal val="#ppt_y"/>
                                          </p:val>
                                        </p:tav>
                                      </p:tavLst>
                                    </p:anim>
                                  </p:childTnLst>
                                </p:cTn>
                              </p:par>
                            </p:childTnLst>
                          </p:cTn>
                        </p:par>
                        <p:par>
                          <p:cTn id="142" fill="hold">
                            <p:stCondLst>
                              <p:cond delay="12200"/>
                            </p:stCondLst>
                            <p:childTnLst>
                              <p:par>
                                <p:cTn id="143" presetID="22" presetClass="entr" presetSubtype="2" fill="hold" nodeType="afterEffect">
                                  <p:stCondLst>
                                    <p:cond delay="0"/>
                                  </p:stCondLst>
                                  <p:childTnLst>
                                    <p:set>
                                      <p:cBhvr>
                                        <p:cTn id="144" dur="1" fill="hold">
                                          <p:stCondLst>
                                            <p:cond delay="0"/>
                                          </p:stCondLst>
                                        </p:cTn>
                                        <p:tgtEl>
                                          <p:spTgt spid="64"/>
                                        </p:tgtEl>
                                        <p:attrNameLst>
                                          <p:attrName>style.visibility</p:attrName>
                                        </p:attrNameLst>
                                      </p:cBhvr>
                                      <p:to>
                                        <p:strVal val="visible"/>
                                      </p:to>
                                    </p:set>
                                    <p:animEffect transition="in" filter="wipe(right)">
                                      <p:cBhvr>
                                        <p:cTn id="145" dur="500"/>
                                        <p:tgtEl>
                                          <p:spTgt spid="64"/>
                                        </p:tgtEl>
                                      </p:cBhvr>
                                    </p:animEffect>
                                  </p:childTnLst>
                                </p:cTn>
                              </p:par>
                            </p:childTnLst>
                          </p:cTn>
                        </p:par>
                        <p:par>
                          <p:cTn id="146" fill="hold">
                            <p:stCondLst>
                              <p:cond delay="12700"/>
                            </p:stCondLst>
                            <p:childTnLst>
                              <p:par>
                                <p:cTn id="147" presetID="42" presetClass="entr" presetSubtype="0" fill="hold" grpId="0" nodeType="afterEffect">
                                  <p:stCondLst>
                                    <p:cond delay="0"/>
                                  </p:stCondLst>
                                  <p:childTnLst>
                                    <p:set>
                                      <p:cBhvr>
                                        <p:cTn id="148" dur="1" fill="hold">
                                          <p:stCondLst>
                                            <p:cond delay="0"/>
                                          </p:stCondLst>
                                        </p:cTn>
                                        <p:tgtEl>
                                          <p:spTgt spid="79"/>
                                        </p:tgtEl>
                                        <p:attrNameLst>
                                          <p:attrName>style.visibility</p:attrName>
                                        </p:attrNameLst>
                                      </p:cBhvr>
                                      <p:to>
                                        <p:strVal val="visible"/>
                                      </p:to>
                                    </p:set>
                                    <p:animEffect transition="in" filter="fade">
                                      <p:cBhvr>
                                        <p:cTn id="149" dur="1000"/>
                                        <p:tgtEl>
                                          <p:spTgt spid="79"/>
                                        </p:tgtEl>
                                      </p:cBhvr>
                                    </p:animEffect>
                                    <p:anim calcmode="lin" valueType="num">
                                      <p:cBhvr>
                                        <p:cTn id="150" dur="1000" fill="hold"/>
                                        <p:tgtEl>
                                          <p:spTgt spid="79"/>
                                        </p:tgtEl>
                                        <p:attrNameLst>
                                          <p:attrName>ppt_x</p:attrName>
                                        </p:attrNameLst>
                                      </p:cBhvr>
                                      <p:tavLst>
                                        <p:tav tm="0">
                                          <p:val>
                                            <p:strVal val="#ppt_x"/>
                                          </p:val>
                                        </p:tav>
                                        <p:tav tm="100000">
                                          <p:val>
                                            <p:strVal val="#ppt_x"/>
                                          </p:val>
                                        </p:tav>
                                      </p:tavLst>
                                    </p:anim>
                                    <p:anim calcmode="lin" valueType="num">
                                      <p:cBhvr>
                                        <p:cTn id="151" dur="1000" fill="hold"/>
                                        <p:tgtEl>
                                          <p:spTgt spid="7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3" grpId="0"/>
      <p:bldP spid="74" grpId="0"/>
      <p:bldP spid="75" grpId="0"/>
      <p:bldP spid="76" grpId="0"/>
      <p:bldP spid="78" grpId="0"/>
      <p:bldP spid="79" grpId="0"/>
      <p:bldP spid="80" grpId="0"/>
      <p:bldP spid="8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1652</TotalTime>
  <Words>1394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346</cp:revision>
  <dcterms:created xsi:type="dcterms:W3CDTF">2016-09-28T22:08:47Z</dcterms:created>
  <dcterms:modified xsi:type="dcterms:W3CDTF">2018-11-26T23:25:20Z</dcterms:modified>
</cp:coreProperties>
</file>