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40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rgbClr val="4C4F54"/>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194206" y="2321936"/>
            <a:ext cx="2018053" cy="495575"/>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07290" y="1767938"/>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34738D"/>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11028" y="4664740"/>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189A80"/>
                </a:solidFill>
                <a:latin typeface="Bernard MT Condensed" panose="02050806060905020404" pitchFamily="18" charset="0"/>
              </a:rPr>
              <a:t>Lorem ipsum dolor </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97313" y="2186457"/>
            <a:ext cx="302651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D34132"/>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41179" y="4664740"/>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EF9D27"/>
                </a:solidFill>
                <a:latin typeface="Bernard MT Condensed" panose="02050806060905020404" pitchFamily="18" charset="0"/>
              </a:rPr>
              <a:t>Lorem ipsum dolor </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latin typeface="Candara" panose="020E0502030303020204" pitchFamily="34" charset="0"/>
            </a:endParaRPr>
          </a:p>
        </p:txBody>
      </p:sp>
      <p:grpSp>
        <p:nvGrpSpPr>
          <p:cNvPr id="3" name="Group 2">
            <a:extLst>
              <a:ext uri="{FF2B5EF4-FFF2-40B4-BE49-F238E27FC236}">
                <a16:creationId xmlns:a16="http://schemas.microsoft.com/office/drawing/2014/main" id="{47229C5A-B787-4285-8534-35F8A0E7BE72}"/>
              </a:ext>
            </a:extLst>
          </p:cNvPr>
          <p:cNvGrpSpPr/>
          <p:nvPr/>
        </p:nvGrpSpPr>
        <p:grpSpPr>
          <a:xfrm>
            <a:off x="6132819" y="2222535"/>
            <a:ext cx="1663622" cy="1638012"/>
            <a:chOff x="6132819" y="2222535"/>
            <a:chExt cx="1663622" cy="1638012"/>
          </a:xfrm>
        </p:grpSpPr>
        <p:sp>
          <p:nvSpPr>
            <p:cNvPr id="40" name="Freeform: Shape 39">
              <a:extLst>
                <a:ext uri="{FF2B5EF4-FFF2-40B4-BE49-F238E27FC236}">
                  <a16:creationId xmlns:a16="http://schemas.microsoft.com/office/drawing/2014/main" id="{A6CA5DC2-1CCD-4BD7-811A-E3A12BE346DB}"/>
                </a:ext>
              </a:extLst>
            </p:cNvPr>
            <p:cNvSpPr>
              <a:spLocks noChangeAspect="1"/>
            </p:cNvSpPr>
            <p:nvPr/>
          </p:nvSpPr>
          <p:spPr>
            <a:xfrm rot="5400000">
              <a:off x="6145624" y="220973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34738D"/>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3" name="TextBox 42">
              <a:extLst>
                <a:ext uri="{FF2B5EF4-FFF2-40B4-BE49-F238E27FC236}">
                  <a16:creationId xmlns:a16="http://schemas.microsoft.com/office/drawing/2014/main" id="{A45BEBC0-E593-49AB-B208-230248935189}"/>
                </a:ext>
              </a:extLst>
            </p:cNvPr>
            <p:cNvSpPr txBox="1"/>
            <p:nvPr/>
          </p:nvSpPr>
          <p:spPr>
            <a:xfrm>
              <a:off x="6784574" y="2717738"/>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10" name="Group 9">
            <a:extLst>
              <a:ext uri="{FF2B5EF4-FFF2-40B4-BE49-F238E27FC236}">
                <a16:creationId xmlns:a16="http://schemas.microsoft.com/office/drawing/2014/main" id="{173242DC-2489-4CC0-B490-1B3D15E8031C}"/>
              </a:ext>
            </a:extLst>
          </p:cNvPr>
          <p:cNvGrpSpPr/>
          <p:nvPr/>
        </p:nvGrpSpPr>
        <p:grpSpPr>
          <a:xfrm>
            <a:off x="6152411" y="3964926"/>
            <a:ext cx="1638012" cy="1663622"/>
            <a:chOff x="6152411" y="3964926"/>
            <a:chExt cx="1638012" cy="1663622"/>
          </a:xfrm>
        </p:grpSpPr>
        <p:sp>
          <p:nvSpPr>
            <p:cNvPr id="42" name="Freeform: Shape 41">
              <a:extLst>
                <a:ext uri="{FF2B5EF4-FFF2-40B4-BE49-F238E27FC236}">
                  <a16:creationId xmlns:a16="http://schemas.microsoft.com/office/drawing/2014/main" id="{85BAD251-7543-4608-A3CA-E3F1FE2B558B}"/>
                </a:ext>
              </a:extLst>
            </p:cNvPr>
            <p:cNvSpPr>
              <a:spLocks noChangeAspect="1"/>
            </p:cNvSpPr>
            <p:nvPr/>
          </p:nvSpPr>
          <p:spPr>
            <a:xfrm rot="10800000">
              <a:off x="6152411" y="3964926"/>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189A80"/>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 name="TextBox 44">
              <a:extLst>
                <a:ext uri="{FF2B5EF4-FFF2-40B4-BE49-F238E27FC236}">
                  <a16:creationId xmlns:a16="http://schemas.microsoft.com/office/drawing/2014/main" id="{E414D16C-B5C9-4FF9-9D2C-F74145E66133}"/>
                </a:ext>
              </a:extLst>
            </p:cNvPr>
            <p:cNvSpPr txBox="1"/>
            <p:nvPr/>
          </p:nvSpPr>
          <p:spPr>
            <a:xfrm>
              <a:off x="6878461" y="4580946"/>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11" name="Group 10">
            <a:extLst>
              <a:ext uri="{FF2B5EF4-FFF2-40B4-BE49-F238E27FC236}">
                <a16:creationId xmlns:a16="http://schemas.microsoft.com/office/drawing/2014/main" id="{0A332C94-DF63-415C-B724-E240CC151B29}"/>
              </a:ext>
            </a:extLst>
          </p:cNvPr>
          <p:cNvGrpSpPr/>
          <p:nvPr/>
        </p:nvGrpSpPr>
        <p:grpSpPr>
          <a:xfrm>
            <a:off x="4386862" y="3989200"/>
            <a:ext cx="1663622" cy="1638012"/>
            <a:chOff x="4386862" y="3989200"/>
            <a:chExt cx="1663622" cy="1638012"/>
          </a:xfrm>
        </p:grpSpPr>
        <p:sp>
          <p:nvSpPr>
            <p:cNvPr id="41" name="Freeform: Shape 40">
              <a:extLst>
                <a:ext uri="{FF2B5EF4-FFF2-40B4-BE49-F238E27FC236}">
                  <a16:creationId xmlns:a16="http://schemas.microsoft.com/office/drawing/2014/main" id="{743C9DD8-46D5-4C90-A5C7-237EC4D4C7FB}"/>
                </a:ext>
              </a:extLst>
            </p:cNvPr>
            <p:cNvSpPr>
              <a:spLocks noChangeAspect="1"/>
            </p:cNvSpPr>
            <p:nvPr/>
          </p:nvSpPr>
          <p:spPr>
            <a:xfrm rot="16200000">
              <a:off x="4399667" y="39763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F9D27"/>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6" name="TextBox 45">
              <a:extLst>
                <a:ext uri="{FF2B5EF4-FFF2-40B4-BE49-F238E27FC236}">
                  <a16:creationId xmlns:a16="http://schemas.microsoft.com/office/drawing/2014/main" id="{1EACD55A-7082-44CD-8FE0-985DAC749F53}"/>
                </a:ext>
              </a:extLst>
            </p:cNvPr>
            <p:cNvSpPr txBox="1"/>
            <p:nvPr/>
          </p:nvSpPr>
          <p:spPr>
            <a:xfrm>
              <a:off x="4831805" y="4575936"/>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2" name="Group 1">
            <a:extLst>
              <a:ext uri="{FF2B5EF4-FFF2-40B4-BE49-F238E27FC236}">
                <a16:creationId xmlns:a16="http://schemas.microsoft.com/office/drawing/2014/main" id="{9DD7C57A-8640-41E3-BE40-32E3C5E292A5}"/>
              </a:ext>
            </a:extLst>
          </p:cNvPr>
          <p:cNvGrpSpPr/>
          <p:nvPr/>
        </p:nvGrpSpPr>
        <p:grpSpPr>
          <a:xfrm>
            <a:off x="4401846" y="2216213"/>
            <a:ext cx="1638012" cy="1663622"/>
            <a:chOff x="4401846" y="2216213"/>
            <a:chExt cx="1638012" cy="1663622"/>
          </a:xfrm>
        </p:grpSpPr>
        <p:sp>
          <p:nvSpPr>
            <p:cNvPr id="38" name="Freeform: Shape 37">
              <a:extLst>
                <a:ext uri="{FF2B5EF4-FFF2-40B4-BE49-F238E27FC236}">
                  <a16:creationId xmlns:a16="http://schemas.microsoft.com/office/drawing/2014/main" id="{BB9D0F71-FC8F-4837-8A9A-12517E9AB31D}"/>
                </a:ext>
              </a:extLst>
            </p:cNvPr>
            <p:cNvSpPr>
              <a:spLocks noChangeAspect="1"/>
            </p:cNvSpPr>
            <p:nvPr/>
          </p:nvSpPr>
          <p:spPr>
            <a:xfrm>
              <a:off x="4401846" y="2216213"/>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D34132"/>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8" name="TextBox 47">
              <a:extLst>
                <a:ext uri="{FF2B5EF4-FFF2-40B4-BE49-F238E27FC236}">
                  <a16:creationId xmlns:a16="http://schemas.microsoft.com/office/drawing/2014/main" id="{397DC4F6-7A3E-4D4D-97A5-8A867D15AB50}"/>
                </a:ext>
              </a:extLst>
            </p:cNvPr>
            <p:cNvSpPr txBox="1"/>
            <p:nvPr/>
          </p:nvSpPr>
          <p:spPr>
            <a:xfrm>
              <a:off x="4959317" y="2745735"/>
              <a:ext cx="471981" cy="430887"/>
            </a:xfrm>
            <a:prstGeom prst="rect">
              <a:avLst/>
            </a:prstGeom>
            <a:noFill/>
          </p:spPr>
          <p:txBody>
            <a:bodyPr wrap="square" rtlCol="0">
              <a:spAutoFit/>
            </a:bodyPr>
            <a:lstStyle/>
            <a:p>
              <a:r>
                <a:rPr lang="en-US" sz="2200" b="1" dirty="0">
                  <a:solidFill>
                    <a:schemeClr val="bg1"/>
                  </a:solidFill>
                </a:rPr>
                <a:t>04</a:t>
              </a:r>
            </a:p>
          </p:txBody>
        </p:sp>
      </p:grpSp>
      <p:pic>
        <p:nvPicPr>
          <p:cNvPr id="23" name="Picture 22">
            <a:hlinkClick r:id="rId2"/>
            <a:extLst>
              <a:ext uri="{FF2B5EF4-FFF2-40B4-BE49-F238E27FC236}">
                <a16:creationId xmlns:a16="http://schemas.microsoft.com/office/drawing/2014/main" id="{F6CE8E42-BC72-4EC4-9B21-FF20329DAC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726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50" fill="hold"/>
                                        <p:tgtEl>
                                          <p:spTgt spid="3"/>
                                        </p:tgtEl>
                                        <p:attrNameLst>
                                          <p:attrName>ppt_w</p:attrName>
                                        </p:attrNameLst>
                                      </p:cBhvr>
                                      <p:tavLst>
                                        <p:tav tm="0">
                                          <p:val>
                                            <p:fltVal val="0"/>
                                          </p:val>
                                        </p:tav>
                                        <p:tav tm="100000">
                                          <p:val>
                                            <p:strVal val="#ppt_w"/>
                                          </p:val>
                                        </p:tav>
                                      </p:tavLst>
                                    </p:anim>
                                    <p:anim calcmode="lin" valueType="num">
                                      <p:cBhvr>
                                        <p:cTn id="12" dur="250" fill="hold"/>
                                        <p:tgtEl>
                                          <p:spTgt spid="3"/>
                                        </p:tgtEl>
                                        <p:attrNameLst>
                                          <p:attrName>ppt_h</p:attrName>
                                        </p:attrNameLst>
                                      </p:cBhvr>
                                      <p:tavLst>
                                        <p:tav tm="0">
                                          <p:val>
                                            <p:fltVal val="0"/>
                                          </p:val>
                                        </p:tav>
                                        <p:tav tm="100000">
                                          <p:val>
                                            <p:strVal val="#ppt_h"/>
                                          </p:val>
                                        </p:tav>
                                      </p:tavLst>
                                    </p:anim>
                                    <p:animEffect transition="in" filter="fade">
                                      <p:cBhvr>
                                        <p:cTn id="13" dur="250"/>
                                        <p:tgtEl>
                                          <p:spTgt spid="3"/>
                                        </p:tgtEl>
                                      </p:cBhvr>
                                    </p:animEffect>
                                    <p:anim calcmode="lin" valueType="num">
                                      <p:cBhvr>
                                        <p:cTn id="14" dur="250" fill="hold"/>
                                        <p:tgtEl>
                                          <p:spTgt spid="3"/>
                                        </p:tgtEl>
                                        <p:attrNameLst>
                                          <p:attrName>ppt_x</p:attrName>
                                        </p:attrNameLst>
                                      </p:cBhvr>
                                      <p:tavLst>
                                        <p:tav tm="0">
                                          <p:val>
                                            <p:fltVal val="0.5"/>
                                          </p:val>
                                        </p:tav>
                                        <p:tav tm="100000">
                                          <p:val>
                                            <p:strVal val="#ppt_x"/>
                                          </p:val>
                                        </p:tav>
                                      </p:tavLst>
                                    </p:anim>
                                    <p:anim calcmode="lin" valueType="num">
                                      <p:cBhvr>
                                        <p:cTn id="15" dur="2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250" fill="hold"/>
                                        <p:tgtEl>
                                          <p:spTgt spid="10"/>
                                        </p:tgtEl>
                                        <p:attrNameLst>
                                          <p:attrName>ppt_w</p:attrName>
                                        </p:attrNameLst>
                                      </p:cBhvr>
                                      <p:tavLst>
                                        <p:tav tm="0">
                                          <p:val>
                                            <p:fltVal val="0"/>
                                          </p:val>
                                        </p:tav>
                                        <p:tav tm="100000">
                                          <p:val>
                                            <p:strVal val="#ppt_w"/>
                                          </p:val>
                                        </p:tav>
                                      </p:tavLst>
                                    </p:anim>
                                    <p:anim calcmode="lin" valueType="num">
                                      <p:cBhvr>
                                        <p:cTn id="20" dur="250" fill="hold"/>
                                        <p:tgtEl>
                                          <p:spTgt spid="10"/>
                                        </p:tgtEl>
                                        <p:attrNameLst>
                                          <p:attrName>ppt_h</p:attrName>
                                        </p:attrNameLst>
                                      </p:cBhvr>
                                      <p:tavLst>
                                        <p:tav tm="0">
                                          <p:val>
                                            <p:fltVal val="0"/>
                                          </p:val>
                                        </p:tav>
                                        <p:tav tm="100000">
                                          <p:val>
                                            <p:strVal val="#ppt_h"/>
                                          </p:val>
                                        </p:tav>
                                      </p:tavLst>
                                    </p:anim>
                                    <p:animEffect transition="in" filter="fade">
                                      <p:cBhvr>
                                        <p:cTn id="21" dur="250"/>
                                        <p:tgtEl>
                                          <p:spTgt spid="10"/>
                                        </p:tgtEl>
                                      </p:cBhvr>
                                    </p:animEffect>
                                    <p:anim calcmode="lin" valueType="num">
                                      <p:cBhvr>
                                        <p:cTn id="22" dur="250" fill="hold"/>
                                        <p:tgtEl>
                                          <p:spTgt spid="10"/>
                                        </p:tgtEl>
                                        <p:attrNameLst>
                                          <p:attrName>ppt_x</p:attrName>
                                        </p:attrNameLst>
                                      </p:cBhvr>
                                      <p:tavLst>
                                        <p:tav tm="0">
                                          <p:val>
                                            <p:fltVal val="0.5"/>
                                          </p:val>
                                        </p:tav>
                                        <p:tav tm="100000">
                                          <p:val>
                                            <p:strVal val="#ppt_x"/>
                                          </p:val>
                                        </p:tav>
                                      </p:tavLst>
                                    </p:anim>
                                    <p:anim calcmode="lin" valueType="num">
                                      <p:cBhvr>
                                        <p:cTn id="23" dur="250" fill="hold"/>
                                        <p:tgtEl>
                                          <p:spTgt spid="10"/>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fltVal val="0"/>
                                          </p:val>
                                        </p:tav>
                                        <p:tav tm="100000">
                                          <p:val>
                                            <p:strVal val="#ppt_w"/>
                                          </p:val>
                                        </p:tav>
                                      </p:tavLst>
                                    </p:anim>
                                    <p:anim calcmode="lin" valueType="num">
                                      <p:cBhvr>
                                        <p:cTn id="28" dur="250" fill="hold"/>
                                        <p:tgtEl>
                                          <p:spTgt spid="11"/>
                                        </p:tgtEl>
                                        <p:attrNameLst>
                                          <p:attrName>ppt_h</p:attrName>
                                        </p:attrNameLst>
                                      </p:cBhvr>
                                      <p:tavLst>
                                        <p:tav tm="0">
                                          <p:val>
                                            <p:fltVal val="0"/>
                                          </p:val>
                                        </p:tav>
                                        <p:tav tm="100000">
                                          <p:val>
                                            <p:strVal val="#ppt_h"/>
                                          </p:val>
                                        </p:tav>
                                      </p:tavLst>
                                    </p:anim>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fltVal val="0.5"/>
                                          </p:val>
                                        </p:tav>
                                        <p:tav tm="100000">
                                          <p:val>
                                            <p:strVal val="#ppt_x"/>
                                          </p:val>
                                        </p:tav>
                                      </p:tavLst>
                                    </p:anim>
                                    <p:anim calcmode="lin" valueType="num">
                                      <p:cBhvr>
                                        <p:cTn id="31" dur="250" fill="hold"/>
                                        <p:tgtEl>
                                          <p:spTgt spid="11"/>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250" fill="hold"/>
                                        <p:tgtEl>
                                          <p:spTgt spid="2"/>
                                        </p:tgtEl>
                                        <p:attrNameLst>
                                          <p:attrName>ppt_w</p:attrName>
                                        </p:attrNameLst>
                                      </p:cBhvr>
                                      <p:tavLst>
                                        <p:tav tm="0">
                                          <p:val>
                                            <p:fltVal val="0"/>
                                          </p:val>
                                        </p:tav>
                                        <p:tav tm="100000">
                                          <p:val>
                                            <p:strVal val="#ppt_w"/>
                                          </p:val>
                                        </p:tav>
                                      </p:tavLst>
                                    </p:anim>
                                    <p:anim calcmode="lin" valueType="num">
                                      <p:cBhvr>
                                        <p:cTn id="36" dur="250" fill="hold"/>
                                        <p:tgtEl>
                                          <p:spTgt spid="2"/>
                                        </p:tgtEl>
                                        <p:attrNameLst>
                                          <p:attrName>ppt_h</p:attrName>
                                        </p:attrNameLst>
                                      </p:cBhvr>
                                      <p:tavLst>
                                        <p:tav tm="0">
                                          <p:val>
                                            <p:fltVal val="0"/>
                                          </p:val>
                                        </p:tav>
                                        <p:tav tm="100000">
                                          <p:val>
                                            <p:strVal val="#ppt_h"/>
                                          </p:val>
                                        </p:tav>
                                      </p:tavLst>
                                    </p:anim>
                                    <p:animEffect transition="in" filter="fade">
                                      <p:cBhvr>
                                        <p:cTn id="37" dur="250"/>
                                        <p:tgtEl>
                                          <p:spTgt spid="2"/>
                                        </p:tgtEl>
                                      </p:cBhvr>
                                    </p:animEffect>
                                    <p:anim calcmode="lin" valueType="num">
                                      <p:cBhvr>
                                        <p:cTn id="38" dur="250" fill="hold"/>
                                        <p:tgtEl>
                                          <p:spTgt spid="2"/>
                                        </p:tgtEl>
                                        <p:attrNameLst>
                                          <p:attrName>ppt_x</p:attrName>
                                        </p:attrNameLst>
                                      </p:cBhvr>
                                      <p:tavLst>
                                        <p:tav tm="0">
                                          <p:val>
                                            <p:fltVal val="0.5"/>
                                          </p:val>
                                        </p:tav>
                                        <p:tav tm="100000">
                                          <p:val>
                                            <p:strVal val="#ppt_x"/>
                                          </p:val>
                                        </p:tav>
                                      </p:tavLst>
                                    </p:anim>
                                    <p:anim calcmode="lin" valueType="num">
                                      <p:cBhvr>
                                        <p:cTn id="39" dur="250" fill="hold"/>
                                        <p:tgtEl>
                                          <p:spTgt spid="2"/>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par>
                          <p:cTn id="44" fill="hold">
                            <p:stCondLst>
                              <p:cond delay="2000"/>
                            </p:stCondLst>
                            <p:childTnLst>
                              <p:par>
                                <p:cTn id="45" presetID="42" presetClass="entr" presetSubtype="0" fill="hold" grpId="0"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22" presetClass="entr" presetSubtype="8" fill="hold" nodeType="after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wipe(left)">
                                      <p:cBhvr>
                                        <p:cTn id="53" dur="500"/>
                                        <p:tgtEl>
                                          <p:spTgt spid="63"/>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fade">
                                      <p:cBhvr>
                                        <p:cTn id="57" dur="1000"/>
                                        <p:tgtEl>
                                          <p:spTgt spid="75"/>
                                        </p:tgtEl>
                                      </p:cBhvr>
                                    </p:animEffect>
                                    <p:anim calcmode="lin" valueType="num">
                                      <p:cBhvr>
                                        <p:cTn id="58" dur="1000" fill="hold"/>
                                        <p:tgtEl>
                                          <p:spTgt spid="75"/>
                                        </p:tgtEl>
                                        <p:attrNameLst>
                                          <p:attrName>ppt_x</p:attrName>
                                        </p:attrNameLst>
                                      </p:cBhvr>
                                      <p:tavLst>
                                        <p:tav tm="0">
                                          <p:val>
                                            <p:strVal val="#ppt_x"/>
                                          </p:val>
                                        </p:tav>
                                        <p:tav tm="100000">
                                          <p:val>
                                            <p:strVal val="#ppt_x"/>
                                          </p:val>
                                        </p:tav>
                                      </p:tavLst>
                                    </p:anim>
                                    <p:anim calcmode="lin" valueType="num">
                                      <p:cBhvr>
                                        <p:cTn id="59" dur="1000" fill="hold"/>
                                        <p:tgtEl>
                                          <p:spTgt spid="75"/>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22" presetClass="entr" presetSubtype="2"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wipe(right)">
                                      <p:cBhvr>
                                        <p:cTn id="63" dur="500"/>
                                        <p:tgtEl>
                                          <p:spTgt spid="67"/>
                                        </p:tgtEl>
                                      </p:cBhvr>
                                    </p:animEffect>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ipe(right)">
                                      <p:cBhvr>
                                        <p:cTn id="73" dur="500"/>
                                        <p:tgtEl>
                                          <p:spTgt spid="64"/>
                                        </p:tgtEl>
                                      </p:cBhvr>
                                    </p:animEffect>
                                  </p:childTnLst>
                                </p:cTn>
                              </p:par>
                            </p:childTnLst>
                          </p:cTn>
                        </p:par>
                        <p:par>
                          <p:cTn id="74" fill="hold">
                            <p:stCondLst>
                              <p:cond delay="6500"/>
                            </p:stCondLst>
                            <p:childTnLst>
                              <p:par>
                                <p:cTn id="75" presetID="42" presetClass="entr" presetSubtype="0" fill="hold" grpId="0" nodeType="after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1000"/>
                                        <p:tgtEl>
                                          <p:spTgt spid="79"/>
                                        </p:tgtEl>
                                      </p:cBhvr>
                                    </p:animEffect>
                                    <p:anim calcmode="lin" valueType="num">
                                      <p:cBhvr>
                                        <p:cTn id="78" dur="1000" fill="hold"/>
                                        <p:tgtEl>
                                          <p:spTgt spid="79"/>
                                        </p:tgtEl>
                                        <p:attrNameLst>
                                          <p:attrName>ppt_x</p:attrName>
                                        </p:attrNameLst>
                                      </p:cBhvr>
                                      <p:tavLst>
                                        <p:tav tm="0">
                                          <p:val>
                                            <p:strVal val="#ppt_x"/>
                                          </p:val>
                                        </p:tav>
                                        <p:tav tm="100000">
                                          <p:val>
                                            <p:strVal val="#ppt_x"/>
                                          </p:val>
                                        </p:tav>
                                      </p:tavLst>
                                    </p:anim>
                                    <p:anim calcmode="lin" valueType="num">
                                      <p:cBhvr>
                                        <p:cTn id="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2018-11-26T23:24:07Z</dcterms:modified>
</cp:coreProperties>
</file>