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664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63EE26-2689-457D-A514-56DE07166FF6}"/>
              </a:ext>
            </a:extLst>
          </p:cNvPr>
          <p:cNvSpPr/>
          <p:nvPr/>
        </p:nvSpPr>
        <p:spPr>
          <a:xfrm>
            <a:off x="0" y="-1"/>
            <a:ext cx="5574118" cy="6857999"/>
          </a:xfrm>
          <a:custGeom>
            <a:avLst/>
            <a:gdLst>
              <a:gd name="connsiteX0" fmla="*/ 0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574118" h="6857999">
                <a:moveTo>
                  <a:pt x="0" y="0"/>
                </a:moveTo>
                <a:lnTo>
                  <a:pt x="3859618" y="0"/>
                </a:lnTo>
                <a:lnTo>
                  <a:pt x="5574118"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Freeform: Shape 10">
            <a:extLst>
              <a:ext uri="{FF2B5EF4-FFF2-40B4-BE49-F238E27FC236}">
                <a16:creationId xmlns:a16="http://schemas.microsoft.com/office/drawing/2014/main" id="{EDB3E69F-2C4B-4191-8AA4-4B612662A534}"/>
              </a:ext>
            </a:extLst>
          </p:cNvPr>
          <p:cNvSpPr/>
          <p:nvPr/>
        </p:nvSpPr>
        <p:spPr>
          <a:xfrm>
            <a:off x="1190846" y="-2"/>
            <a:ext cx="5574118" cy="6857999"/>
          </a:xfrm>
          <a:custGeom>
            <a:avLst/>
            <a:gdLst>
              <a:gd name="connsiteX0" fmla="*/ 1715388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 name="connsiteX4" fmla="*/ 0 w 5574118"/>
              <a:gd name="connsiteY4" fmla="*/ 6857996 h 6857999"/>
              <a:gd name="connsiteX5" fmla="*/ 3429887 w 5574118"/>
              <a:gd name="connsiteY5" fmla="*/ 685799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74118" h="6857999">
                <a:moveTo>
                  <a:pt x="1715388" y="0"/>
                </a:moveTo>
                <a:lnTo>
                  <a:pt x="3859618" y="0"/>
                </a:lnTo>
                <a:lnTo>
                  <a:pt x="5574118" y="6857999"/>
                </a:lnTo>
                <a:lnTo>
                  <a:pt x="0" y="6857999"/>
                </a:lnTo>
                <a:lnTo>
                  <a:pt x="0" y="6857996"/>
                </a:lnTo>
                <a:lnTo>
                  <a:pt x="3429887" y="6857996"/>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Freeform: Shape 13">
            <a:extLst>
              <a:ext uri="{FF2B5EF4-FFF2-40B4-BE49-F238E27FC236}">
                <a16:creationId xmlns:a16="http://schemas.microsoft.com/office/drawing/2014/main" id="{9980235A-8C5E-4BE6-AB9B-0E3125FA8AEA}"/>
              </a:ext>
            </a:extLst>
          </p:cNvPr>
          <p:cNvSpPr>
            <a:spLocks noChangeAspect="1"/>
          </p:cNvSpPr>
          <p:nvPr/>
        </p:nvSpPr>
        <p:spPr>
          <a:xfrm>
            <a:off x="3613185" y="2468877"/>
            <a:ext cx="3567425" cy="4389120"/>
          </a:xfrm>
          <a:custGeom>
            <a:avLst/>
            <a:gdLst>
              <a:gd name="connsiteX0" fmla="*/ 0 w 4114800"/>
              <a:gd name="connsiteY0" fmla="*/ 5062575 h 5062577"/>
              <a:gd name="connsiteX1" fmla="*/ 1477656 w 4114800"/>
              <a:gd name="connsiteY1" fmla="*/ 5062575 h 5062577"/>
              <a:gd name="connsiteX2" fmla="*/ 1477656 w 4114800"/>
              <a:gd name="connsiteY2" fmla="*/ 5062577 h 5062577"/>
              <a:gd name="connsiteX3" fmla="*/ 0 w 4114800"/>
              <a:gd name="connsiteY3" fmla="*/ 5062577 h 5062577"/>
              <a:gd name="connsiteX4" fmla="*/ 1865232 w 4114800"/>
              <a:gd name="connsiteY4" fmla="*/ 0 h 5062577"/>
              <a:gd name="connsiteX5" fmla="*/ 2849161 w 4114800"/>
              <a:gd name="connsiteY5" fmla="*/ 0 h 5062577"/>
              <a:gd name="connsiteX6" fmla="*/ 4114800 w 4114800"/>
              <a:gd name="connsiteY6" fmla="*/ 5062577 h 5062577"/>
              <a:gd name="connsiteX7" fmla="*/ 3130871 w 4114800"/>
              <a:gd name="connsiteY7" fmla="*/ 5062577 h 50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0" h="5062577">
                <a:moveTo>
                  <a:pt x="0" y="5062575"/>
                </a:moveTo>
                <a:lnTo>
                  <a:pt x="1477656" y="5062575"/>
                </a:lnTo>
                <a:lnTo>
                  <a:pt x="1477656" y="5062577"/>
                </a:lnTo>
                <a:lnTo>
                  <a:pt x="0" y="5062577"/>
                </a:lnTo>
                <a:close/>
                <a:moveTo>
                  <a:pt x="1865232" y="0"/>
                </a:moveTo>
                <a:lnTo>
                  <a:pt x="2849161" y="0"/>
                </a:lnTo>
                <a:lnTo>
                  <a:pt x="4114800" y="5062577"/>
                </a:lnTo>
                <a:lnTo>
                  <a:pt x="3130871" y="5062577"/>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TextBox 14">
            <a:extLst>
              <a:ext uri="{FF2B5EF4-FFF2-40B4-BE49-F238E27FC236}">
                <a16:creationId xmlns:a16="http://schemas.microsoft.com/office/drawing/2014/main" id="{81337AFE-90FA-40C0-9194-84BE765CA1A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9EC31F1F-9423-4BE6-B12C-050C3BF2BA7A}"/>
              </a:ext>
            </a:extLst>
          </p:cNvPr>
          <p:cNvSpPr txBox="1"/>
          <p:nvPr/>
        </p:nvSpPr>
        <p:spPr>
          <a:xfrm>
            <a:off x="7180610" y="1562896"/>
            <a:ext cx="4355411" cy="4708981"/>
          </a:xfrm>
          <a:prstGeom prst="rect">
            <a:avLst/>
          </a:prstGeom>
          <a:noFill/>
        </p:spPr>
        <p:txBody>
          <a:bodyPr wrap="square" rtlCol="0">
            <a:spAutoFit/>
          </a:bodyPr>
          <a:lstStyle/>
          <a:p>
            <a:r>
              <a:rPr lang="en-US" sz="2000" dirty="0">
                <a:solidFill>
                  <a:srgbClr val="4C4F54"/>
                </a:solidFill>
                <a:latin typeface="Bernard MT Condensed" panose="02050806060905020404" pitchFamily="18" charset="0"/>
              </a:rPr>
              <a:t>LOREM IPSUM</a:t>
            </a:r>
          </a:p>
          <a:p>
            <a:r>
              <a:rPr lang="en-US" sz="5400" b="1" dirty="0">
                <a:solidFill>
                  <a:srgbClr val="34738D"/>
                </a:solidFill>
                <a:latin typeface="Candara" panose="020E0502030303020204" pitchFamily="34" charset="0"/>
              </a:rPr>
              <a:t>72%</a:t>
            </a:r>
            <a:endParaRPr lang="en-US" sz="2000" b="1" dirty="0">
              <a:solidFill>
                <a:srgbClr val="34738D"/>
              </a:solidFill>
              <a:latin typeface="Candara" panose="020E0502030303020204" pitchFamily="34" charset="0"/>
            </a:endParaRPr>
          </a:p>
          <a:p>
            <a:endParaRPr lang="en-US" sz="6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rgbClr val="4C4F54"/>
              </a:solidFill>
              <a:latin typeface="Candara" panose="020E0502030303020204" pitchFamily="34" charset="0"/>
            </a:endParaRPr>
          </a:p>
          <a:p>
            <a:r>
              <a:rPr lang="en-US" sz="5400" b="1" dirty="0">
                <a:solidFill>
                  <a:srgbClr val="189A80"/>
                </a:solidFill>
                <a:latin typeface="Candara" panose="020E0502030303020204" pitchFamily="34" charset="0"/>
              </a:rPr>
              <a:t>28%</a:t>
            </a:r>
            <a:endParaRPr lang="en-US" sz="2000" b="1" dirty="0">
              <a:solidFill>
                <a:srgbClr val="189A80"/>
              </a:solidFill>
              <a:latin typeface="Candara" panose="020E0502030303020204" pitchFamily="34" charset="0"/>
            </a:endParaRPr>
          </a:p>
          <a:p>
            <a:endParaRPr lang="en-US" sz="6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7" name="Picture 6">
            <a:hlinkClick r:id="rId3"/>
            <a:extLst>
              <a:ext uri="{FF2B5EF4-FFF2-40B4-BE49-F238E27FC236}">
                <a16:creationId xmlns:a16="http://schemas.microsoft.com/office/drawing/2014/main" id="{3084AAF1-58D4-40DB-A002-FB78951D81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988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fade">
                                      <p:cBhvr>
                                        <p:cTn id="23" dur="1000"/>
                                        <p:tgtEl>
                                          <p:spTgt spid="16">
                                            <p:txEl>
                                              <p:pRg st="0" end="0"/>
                                            </p:txEl>
                                          </p:spTgt>
                                        </p:tgtEl>
                                      </p:cBhvr>
                                    </p:animEffect>
                                    <p:anim calcmode="lin" valueType="num">
                                      <p:cBhvr>
                                        <p:cTn id="2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animEffect transition="in" filter="fade">
                                      <p:cBhvr>
                                        <p:cTn id="29" dur="1000"/>
                                        <p:tgtEl>
                                          <p:spTgt spid="16">
                                            <p:txEl>
                                              <p:pRg st="1" end="1"/>
                                            </p:txEl>
                                          </p:spTgt>
                                        </p:tgtEl>
                                      </p:cBhvr>
                                    </p:animEffect>
                                    <p:anim calcmode="lin" valueType="num">
                                      <p:cBhvr>
                                        <p:cTn id="3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fade">
                                      <p:cBhvr>
                                        <p:cTn id="35" dur="1000"/>
                                        <p:tgtEl>
                                          <p:spTgt spid="16">
                                            <p:txEl>
                                              <p:pRg st="3" end="3"/>
                                            </p:txEl>
                                          </p:spTgt>
                                        </p:tgtEl>
                                      </p:cBhvr>
                                    </p:animEffect>
                                    <p:anim calcmode="lin" valueType="num">
                                      <p:cBhvr>
                                        <p:cTn id="36"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6">
                                            <p:txEl>
                                              <p:pRg st="5" end="5"/>
                                            </p:txEl>
                                          </p:spTgt>
                                        </p:tgtEl>
                                        <p:attrNameLst>
                                          <p:attrName>style.visibility</p:attrName>
                                        </p:attrNameLst>
                                      </p:cBhvr>
                                      <p:to>
                                        <p:strVal val="visible"/>
                                      </p:to>
                                    </p:set>
                                    <p:animEffect transition="in" filter="fade">
                                      <p:cBhvr>
                                        <p:cTn id="41" dur="1000"/>
                                        <p:tgtEl>
                                          <p:spTgt spid="16">
                                            <p:txEl>
                                              <p:pRg st="5" end="5"/>
                                            </p:txEl>
                                          </p:spTgt>
                                        </p:tgtEl>
                                      </p:cBhvr>
                                    </p:animEffect>
                                    <p:anim calcmode="lin" valueType="num">
                                      <p:cBhvr>
                                        <p:cTn id="42"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16">
                                            <p:txEl>
                                              <p:pRg st="7" end="7"/>
                                            </p:txEl>
                                          </p:spTgt>
                                        </p:tgtEl>
                                        <p:attrNameLst>
                                          <p:attrName>style.visibility</p:attrName>
                                        </p:attrNameLst>
                                      </p:cBhvr>
                                      <p:to>
                                        <p:strVal val="visible"/>
                                      </p:to>
                                    </p:set>
                                    <p:animEffect transition="in" filter="fade">
                                      <p:cBhvr>
                                        <p:cTn id="47" dur="1000"/>
                                        <p:tgtEl>
                                          <p:spTgt spid="16">
                                            <p:txEl>
                                              <p:pRg st="7" end="7"/>
                                            </p:txEl>
                                          </p:spTgt>
                                        </p:tgtEl>
                                      </p:cBhvr>
                                    </p:animEffect>
                                    <p:anim calcmode="lin" valueType="num">
                                      <p:cBhvr>
                                        <p:cTn id="48"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2018-11-26T23:21:46Z</dcterms:modified>
</cp:coreProperties>
</file>