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6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860105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Freeform 5"/>
          <p:cNvSpPr>
            <a:spLocks/>
          </p:cNvSpPr>
          <p:nvPr/>
        </p:nvSpPr>
        <p:spPr bwMode="auto">
          <a:xfrm>
            <a:off x="9032773" y="1735667"/>
            <a:ext cx="499700" cy="269605"/>
          </a:xfrm>
          <a:custGeom>
            <a:avLst/>
            <a:gdLst/>
            <a:ahLst/>
            <a:cxnLst>
              <a:cxn ang="0">
                <a:pos x="239" y="0"/>
              </a:cxn>
              <a:cxn ang="0">
                <a:pos x="242" y="5"/>
              </a:cxn>
              <a:cxn ang="0">
                <a:pos x="240" y="13"/>
              </a:cxn>
              <a:cxn ang="0">
                <a:pos x="245" y="18"/>
              </a:cxn>
              <a:cxn ang="0">
                <a:pos x="254" y="30"/>
              </a:cxn>
              <a:cxn ang="0">
                <a:pos x="243" y="43"/>
              </a:cxn>
              <a:cxn ang="0">
                <a:pos x="253" y="52"/>
              </a:cxn>
              <a:cxn ang="0">
                <a:pos x="261" y="60"/>
              </a:cxn>
              <a:cxn ang="0">
                <a:pos x="261" y="60"/>
              </a:cxn>
              <a:cxn ang="0">
                <a:pos x="261" y="70"/>
              </a:cxn>
              <a:cxn ang="0">
                <a:pos x="264" y="92"/>
              </a:cxn>
              <a:cxn ang="0">
                <a:pos x="264" y="92"/>
              </a:cxn>
              <a:cxn ang="0">
                <a:pos x="245" y="95"/>
              </a:cxn>
              <a:cxn ang="0">
                <a:pos x="235" y="88"/>
              </a:cxn>
              <a:cxn ang="0">
                <a:pos x="223" y="90"/>
              </a:cxn>
              <a:cxn ang="0">
                <a:pos x="208" y="99"/>
              </a:cxn>
              <a:cxn ang="0">
                <a:pos x="199" y="84"/>
              </a:cxn>
              <a:cxn ang="0">
                <a:pos x="170" y="86"/>
              </a:cxn>
              <a:cxn ang="0">
                <a:pos x="155" y="99"/>
              </a:cxn>
              <a:cxn ang="0">
                <a:pos x="156" y="115"/>
              </a:cxn>
              <a:cxn ang="0">
                <a:pos x="143" y="130"/>
              </a:cxn>
              <a:cxn ang="0">
                <a:pos x="137" y="140"/>
              </a:cxn>
              <a:cxn ang="0">
                <a:pos x="115" y="143"/>
              </a:cxn>
              <a:cxn ang="0">
                <a:pos x="106" y="123"/>
              </a:cxn>
              <a:cxn ang="0">
                <a:pos x="81" y="112"/>
              </a:cxn>
              <a:cxn ang="0">
                <a:pos x="75" y="101"/>
              </a:cxn>
              <a:cxn ang="0">
                <a:pos x="66" y="92"/>
              </a:cxn>
              <a:cxn ang="0">
                <a:pos x="42" y="72"/>
              </a:cxn>
              <a:cxn ang="0">
                <a:pos x="24" y="61"/>
              </a:cxn>
              <a:cxn ang="0">
                <a:pos x="13" y="59"/>
              </a:cxn>
              <a:cxn ang="0">
                <a:pos x="8" y="57"/>
              </a:cxn>
              <a:cxn ang="0">
                <a:pos x="4" y="54"/>
              </a:cxn>
              <a:cxn ang="0">
                <a:pos x="4" y="54"/>
              </a:cxn>
              <a:cxn ang="0">
                <a:pos x="7" y="47"/>
              </a:cxn>
              <a:cxn ang="0">
                <a:pos x="0" y="40"/>
              </a:cxn>
              <a:cxn ang="0">
                <a:pos x="4" y="33"/>
              </a:cxn>
              <a:cxn ang="0">
                <a:pos x="8" y="28"/>
              </a:cxn>
              <a:cxn ang="0">
                <a:pos x="9" y="17"/>
              </a:cxn>
              <a:cxn ang="0">
                <a:pos x="9" y="17"/>
              </a:cxn>
              <a:cxn ang="0">
                <a:pos x="21" y="22"/>
              </a:cxn>
              <a:cxn ang="0">
                <a:pos x="51" y="50"/>
              </a:cxn>
              <a:cxn ang="0">
                <a:pos x="75" y="66"/>
              </a:cxn>
              <a:cxn ang="0">
                <a:pos x="108" y="81"/>
              </a:cxn>
              <a:cxn ang="0">
                <a:pos x="107" y="95"/>
              </a:cxn>
              <a:cxn ang="0">
                <a:pos x="125" y="100"/>
              </a:cxn>
              <a:cxn ang="0">
                <a:pos x="147" y="76"/>
              </a:cxn>
              <a:cxn ang="0">
                <a:pos x="171" y="63"/>
              </a:cxn>
              <a:cxn ang="0">
                <a:pos x="200" y="64"/>
              </a:cxn>
              <a:cxn ang="0">
                <a:pos x="199" y="48"/>
              </a:cxn>
              <a:cxn ang="0">
                <a:pos x="209" y="30"/>
              </a:cxn>
              <a:cxn ang="0">
                <a:pos x="223" y="6"/>
              </a:cxn>
              <a:cxn ang="0">
                <a:pos x="239" y="0"/>
              </a:cxn>
            </a:cxnLst>
            <a:rect l="0" t="0" r="r" b="b"/>
            <a:pathLst>
              <a:path w="268" h="145">
                <a:moveTo>
                  <a:pt x="239" y="0"/>
                </a:moveTo>
                <a:cubicBezTo>
                  <a:pt x="242" y="5"/>
                  <a:pt x="242" y="5"/>
                  <a:pt x="242" y="5"/>
                </a:cubicBezTo>
                <a:cubicBezTo>
                  <a:pt x="242" y="9"/>
                  <a:pt x="241" y="10"/>
                  <a:pt x="240" y="13"/>
                </a:cubicBezTo>
                <a:cubicBezTo>
                  <a:pt x="238" y="17"/>
                  <a:pt x="241" y="17"/>
                  <a:pt x="245" y="18"/>
                </a:cubicBezTo>
                <a:cubicBezTo>
                  <a:pt x="249" y="20"/>
                  <a:pt x="258" y="24"/>
                  <a:pt x="254" y="30"/>
                </a:cubicBezTo>
                <a:cubicBezTo>
                  <a:pt x="251" y="34"/>
                  <a:pt x="239" y="34"/>
                  <a:pt x="243" y="43"/>
                </a:cubicBezTo>
                <a:cubicBezTo>
                  <a:pt x="245" y="47"/>
                  <a:pt x="250" y="50"/>
                  <a:pt x="253" y="52"/>
                </a:cubicBezTo>
                <a:cubicBezTo>
                  <a:pt x="255" y="53"/>
                  <a:pt x="259" y="58"/>
                  <a:pt x="261" y="60"/>
                </a:cubicBezTo>
                <a:cubicBezTo>
                  <a:pt x="261" y="60"/>
                  <a:pt x="261" y="60"/>
                  <a:pt x="261" y="60"/>
                </a:cubicBezTo>
                <a:cubicBezTo>
                  <a:pt x="258" y="61"/>
                  <a:pt x="259" y="66"/>
                  <a:pt x="261" y="70"/>
                </a:cubicBezTo>
                <a:cubicBezTo>
                  <a:pt x="263" y="74"/>
                  <a:pt x="268" y="89"/>
                  <a:pt x="264" y="92"/>
                </a:cubicBezTo>
                <a:cubicBezTo>
                  <a:pt x="264" y="92"/>
                  <a:pt x="264" y="92"/>
                  <a:pt x="264" y="92"/>
                </a:cubicBezTo>
                <a:cubicBezTo>
                  <a:pt x="258" y="90"/>
                  <a:pt x="252" y="94"/>
                  <a:pt x="245" y="95"/>
                </a:cubicBezTo>
                <a:cubicBezTo>
                  <a:pt x="238" y="97"/>
                  <a:pt x="240" y="90"/>
                  <a:pt x="235" y="88"/>
                </a:cubicBezTo>
                <a:cubicBezTo>
                  <a:pt x="232" y="85"/>
                  <a:pt x="226" y="89"/>
                  <a:pt x="223" y="90"/>
                </a:cubicBezTo>
                <a:cubicBezTo>
                  <a:pt x="219" y="93"/>
                  <a:pt x="215" y="109"/>
                  <a:pt x="208" y="99"/>
                </a:cubicBezTo>
                <a:cubicBezTo>
                  <a:pt x="206" y="95"/>
                  <a:pt x="205" y="84"/>
                  <a:pt x="199" y="84"/>
                </a:cubicBezTo>
                <a:cubicBezTo>
                  <a:pt x="187" y="84"/>
                  <a:pt x="174" y="109"/>
                  <a:pt x="170" y="86"/>
                </a:cubicBezTo>
                <a:cubicBezTo>
                  <a:pt x="169" y="79"/>
                  <a:pt x="157" y="97"/>
                  <a:pt x="155" y="99"/>
                </a:cubicBezTo>
                <a:cubicBezTo>
                  <a:pt x="152" y="105"/>
                  <a:pt x="156" y="109"/>
                  <a:pt x="156" y="115"/>
                </a:cubicBezTo>
                <a:cubicBezTo>
                  <a:pt x="156" y="124"/>
                  <a:pt x="148" y="124"/>
                  <a:pt x="143" y="130"/>
                </a:cubicBezTo>
                <a:cubicBezTo>
                  <a:pt x="141" y="133"/>
                  <a:pt x="140" y="137"/>
                  <a:pt x="137" y="140"/>
                </a:cubicBezTo>
                <a:cubicBezTo>
                  <a:pt x="133" y="142"/>
                  <a:pt x="118" y="145"/>
                  <a:pt x="115" y="143"/>
                </a:cubicBezTo>
                <a:cubicBezTo>
                  <a:pt x="107" y="137"/>
                  <a:pt x="111" y="129"/>
                  <a:pt x="106" y="123"/>
                </a:cubicBezTo>
                <a:cubicBezTo>
                  <a:pt x="99" y="115"/>
                  <a:pt x="91" y="112"/>
                  <a:pt x="81" y="112"/>
                </a:cubicBezTo>
                <a:cubicBezTo>
                  <a:pt x="74" y="112"/>
                  <a:pt x="75" y="106"/>
                  <a:pt x="75" y="101"/>
                </a:cubicBezTo>
                <a:cubicBezTo>
                  <a:pt x="74" y="96"/>
                  <a:pt x="66" y="95"/>
                  <a:pt x="66" y="92"/>
                </a:cubicBezTo>
                <a:cubicBezTo>
                  <a:pt x="66" y="76"/>
                  <a:pt x="51" y="79"/>
                  <a:pt x="42" y="72"/>
                </a:cubicBezTo>
                <a:cubicBezTo>
                  <a:pt x="34" y="66"/>
                  <a:pt x="36" y="60"/>
                  <a:pt x="24" y="61"/>
                </a:cubicBezTo>
                <a:cubicBezTo>
                  <a:pt x="21" y="61"/>
                  <a:pt x="13" y="64"/>
                  <a:pt x="13" y="59"/>
                </a:cubicBezTo>
                <a:cubicBezTo>
                  <a:pt x="12" y="58"/>
                  <a:pt x="10" y="58"/>
                  <a:pt x="8" y="57"/>
                </a:cubicBezTo>
                <a:cubicBezTo>
                  <a:pt x="7" y="56"/>
                  <a:pt x="5" y="55"/>
                  <a:pt x="4" y="54"/>
                </a:cubicBezTo>
                <a:cubicBezTo>
                  <a:pt x="4" y="54"/>
                  <a:pt x="4" y="54"/>
                  <a:pt x="4" y="54"/>
                </a:cubicBezTo>
                <a:cubicBezTo>
                  <a:pt x="6" y="52"/>
                  <a:pt x="10" y="50"/>
                  <a:pt x="7" y="47"/>
                </a:cubicBezTo>
                <a:cubicBezTo>
                  <a:pt x="5" y="45"/>
                  <a:pt x="1" y="43"/>
                  <a:pt x="0" y="40"/>
                </a:cubicBezTo>
                <a:cubicBezTo>
                  <a:pt x="0" y="38"/>
                  <a:pt x="2" y="34"/>
                  <a:pt x="4" y="33"/>
                </a:cubicBezTo>
                <a:cubicBezTo>
                  <a:pt x="5" y="31"/>
                  <a:pt x="7" y="30"/>
                  <a:pt x="8" y="28"/>
                </a:cubicBezTo>
                <a:cubicBezTo>
                  <a:pt x="9" y="17"/>
                  <a:pt x="9" y="17"/>
                  <a:pt x="9" y="17"/>
                </a:cubicBezTo>
                <a:cubicBezTo>
                  <a:pt x="9" y="17"/>
                  <a:pt x="9" y="17"/>
                  <a:pt x="9" y="17"/>
                </a:cubicBezTo>
                <a:cubicBezTo>
                  <a:pt x="14" y="17"/>
                  <a:pt x="19" y="18"/>
                  <a:pt x="21" y="22"/>
                </a:cubicBezTo>
                <a:cubicBezTo>
                  <a:pt x="28" y="32"/>
                  <a:pt x="36" y="50"/>
                  <a:pt x="51" y="50"/>
                </a:cubicBezTo>
                <a:cubicBezTo>
                  <a:pt x="60" y="51"/>
                  <a:pt x="66" y="62"/>
                  <a:pt x="75" y="66"/>
                </a:cubicBezTo>
                <a:cubicBezTo>
                  <a:pt x="88" y="72"/>
                  <a:pt x="115" y="62"/>
                  <a:pt x="108" y="81"/>
                </a:cubicBezTo>
                <a:cubicBezTo>
                  <a:pt x="106" y="85"/>
                  <a:pt x="104" y="91"/>
                  <a:pt x="107" y="95"/>
                </a:cubicBezTo>
                <a:cubicBezTo>
                  <a:pt x="111" y="99"/>
                  <a:pt x="123" y="106"/>
                  <a:pt x="125" y="100"/>
                </a:cubicBezTo>
                <a:cubicBezTo>
                  <a:pt x="128" y="88"/>
                  <a:pt x="137" y="84"/>
                  <a:pt x="147" y="76"/>
                </a:cubicBezTo>
                <a:cubicBezTo>
                  <a:pt x="153" y="70"/>
                  <a:pt x="163" y="63"/>
                  <a:pt x="171" y="63"/>
                </a:cubicBezTo>
                <a:cubicBezTo>
                  <a:pt x="177" y="63"/>
                  <a:pt x="200" y="72"/>
                  <a:pt x="200" y="64"/>
                </a:cubicBezTo>
                <a:cubicBezTo>
                  <a:pt x="200" y="59"/>
                  <a:pt x="199" y="54"/>
                  <a:pt x="199" y="48"/>
                </a:cubicBezTo>
                <a:cubicBezTo>
                  <a:pt x="198" y="38"/>
                  <a:pt x="203" y="35"/>
                  <a:pt x="209" y="30"/>
                </a:cubicBezTo>
                <a:cubicBezTo>
                  <a:pt x="215" y="25"/>
                  <a:pt x="215" y="12"/>
                  <a:pt x="223" y="6"/>
                </a:cubicBezTo>
                <a:cubicBezTo>
                  <a:pt x="225" y="4"/>
                  <a:pt x="234" y="3"/>
                  <a:pt x="239"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7" name="Freeform 6"/>
          <p:cNvSpPr>
            <a:spLocks/>
          </p:cNvSpPr>
          <p:nvPr/>
        </p:nvSpPr>
        <p:spPr bwMode="auto">
          <a:xfrm>
            <a:off x="9451126" y="1672915"/>
            <a:ext cx="360249" cy="267282"/>
          </a:xfrm>
          <a:custGeom>
            <a:avLst/>
            <a:gdLst/>
            <a:ahLst/>
            <a:cxnLst>
              <a:cxn ang="0">
                <a:pos x="36" y="93"/>
              </a:cxn>
              <a:cxn ang="0">
                <a:pos x="43" y="94"/>
              </a:cxn>
              <a:cxn ang="0">
                <a:pos x="57" y="84"/>
              </a:cxn>
              <a:cxn ang="0">
                <a:pos x="83" y="97"/>
              </a:cxn>
              <a:cxn ang="0">
                <a:pos x="108" y="112"/>
              </a:cxn>
              <a:cxn ang="0">
                <a:pos x="117" y="126"/>
              </a:cxn>
              <a:cxn ang="0">
                <a:pos x="129" y="122"/>
              </a:cxn>
              <a:cxn ang="0">
                <a:pos x="139" y="134"/>
              </a:cxn>
              <a:cxn ang="0">
                <a:pos x="159" y="139"/>
              </a:cxn>
              <a:cxn ang="0">
                <a:pos x="159" y="139"/>
              </a:cxn>
              <a:cxn ang="0">
                <a:pos x="159" y="133"/>
              </a:cxn>
              <a:cxn ang="0">
                <a:pos x="156" y="123"/>
              </a:cxn>
              <a:cxn ang="0">
                <a:pos x="158" y="115"/>
              </a:cxn>
              <a:cxn ang="0">
                <a:pos x="172" y="121"/>
              </a:cxn>
              <a:cxn ang="0">
                <a:pos x="181" y="122"/>
              </a:cxn>
              <a:cxn ang="0">
                <a:pos x="182" y="108"/>
              </a:cxn>
              <a:cxn ang="0">
                <a:pos x="183" y="90"/>
              </a:cxn>
              <a:cxn ang="0">
                <a:pos x="193" y="88"/>
              </a:cxn>
              <a:cxn ang="0">
                <a:pos x="193" y="88"/>
              </a:cxn>
              <a:cxn ang="0">
                <a:pos x="179" y="73"/>
              </a:cxn>
              <a:cxn ang="0">
                <a:pos x="171" y="56"/>
              </a:cxn>
              <a:cxn ang="0">
                <a:pos x="151" y="25"/>
              </a:cxn>
              <a:cxn ang="0">
                <a:pos x="127" y="35"/>
              </a:cxn>
              <a:cxn ang="0">
                <a:pos x="112" y="24"/>
              </a:cxn>
              <a:cxn ang="0">
                <a:pos x="85" y="18"/>
              </a:cxn>
              <a:cxn ang="0">
                <a:pos x="74" y="8"/>
              </a:cxn>
              <a:cxn ang="0">
                <a:pos x="44" y="4"/>
              </a:cxn>
              <a:cxn ang="0">
                <a:pos x="10" y="17"/>
              </a:cxn>
              <a:cxn ang="0">
                <a:pos x="18" y="29"/>
              </a:cxn>
              <a:cxn ang="0">
                <a:pos x="14" y="33"/>
              </a:cxn>
              <a:cxn ang="0">
                <a:pos x="14" y="33"/>
              </a:cxn>
              <a:cxn ang="0">
                <a:pos x="17" y="38"/>
              </a:cxn>
              <a:cxn ang="0">
                <a:pos x="15" y="46"/>
              </a:cxn>
              <a:cxn ang="0">
                <a:pos x="20" y="51"/>
              </a:cxn>
              <a:cxn ang="0">
                <a:pos x="29" y="63"/>
              </a:cxn>
              <a:cxn ang="0">
                <a:pos x="18" y="76"/>
              </a:cxn>
              <a:cxn ang="0">
                <a:pos x="28" y="85"/>
              </a:cxn>
              <a:cxn ang="0">
                <a:pos x="36" y="93"/>
              </a:cxn>
            </a:cxnLst>
            <a:rect l="0" t="0" r="r" b="b"/>
            <a:pathLst>
              <a:path w="193" h="144">
                <a:moveTo>
                  <a:pt x="36" y="93"/>
                </a:moveTo>
                <a:cubicBezTo>
                  <a:pt x="37" y="91"/>
                  <a:pt x="39" y="91"/>
                  <a:pt x="43" y="94"/>
                </a:cubicBezTo>
                <a:cubicBezTo>
                  <a:pt x="52" y="99"/>
                  <a:pt x="54" y="89"/>
                  <a:pt x="57" y="84"/>
                </a:cubicBezTo>
                <a:cubicBezTo>
                  <a:pt x="64" y="74"/>
                  <a:pt x="80" y="91"/>
                  <a:pt x="83" y="97"/>
                </a:cubicBezTo>
                <a:cubicBezTo>
                  <a:pt x="90" y="108"/>
                  <a:pt x="98" y="108"/>
                  <a:pt x="108" y="112"/>
                </a:cubicBezTo>
                <a:cubicBezTo>
                  <a:pt x="114" y="115"/>
                  <a:pt x="113" y="127"/>
                  <a:pt x="117" y="126"/>
                </a:cubicBezTo>
                <a:cubicBezTo>
                  <a:pt x="123" y="125"/>
                  <a:pt x="122" y="123"/>
                  <a:pt x="129" y="122"/>
                </a:cubicBezTo>
                <a:cubicBezTo>
                  <a:pt x="140" y="122"/>
                  <a:pt x="133" y="128"/>
                  <a:pt x="139" y="134"/>
                </a:cubicBezTo>
                <a:cubicBezTo>
                  <a:pt x="146" y="140"/>
                  <a:pt x="150" y="144"/>
                  <a:pt x="159" y="139"/>
                </a:cubicBezTo>
                <a:cubicBezTo>
                  <a:pt x="159" y="139"/>
                  <a:pt x="159" y="139"/>
                  <a:pt x="159" y="139"/>
                </a:cubicBezTo>
                <a:cubicBezTo>
                  <a:pt x="159" y="133"/>
                  <a:pt x="159" y="133"/>
                  <a:pt x="159" y="133"/>
                </a:cubicBezTo>
                <a:cubicBezTo>
                  <a:pt x="159" y="129"/>
                  <a:pt x="158" y="127"/>
                  <a:pt x="156" y="123"/>
                </a:cubicBezTo>
                <a:cubicBezTo>
                  <a:pt x="155" y="121"/>
                  <a:pt x="155" y="117"/>
                  <a:pt x="158" y="115"/>
                </a:cubicBezTo>
                <a:cubicBezTo>
                  <a:pt x="163" y="113"/>
                  <a:pt x="169" y="117"/>
                  <a:pt x="172" y="121"/>
                </a:cubicBezTo>
                <a:cubicBezTo>
                  <a:pt x="174" y="123"/>
                  <a:pt x="179" y="125"/>
                  <a:pt x="181" y="122"/>
                </a:cubicBezTo>
                <a:cubicBezTo>
                  <a:pt x="182" y="119"/>
                  <a:pt x="182" y="111"/>
                  <a:pt x="182" y="108"/>
                </a:cubicBezTo>
                <a:cubicBezTo>
                  <a:pt x="182" y="101"/>
                  <a:pt x="178" y="96"/>
                  <a:pt x="183" y="90"/>
                </a:cubicBezTo>
                <a:cubicBezTo>
                  <a:pt x="193" y="88"/>
                  <a:pt x="193" y="88"/>
                  <a:pt x="193" y="88"/>
                </a:cubicBezTo>
                <a:cubicBezTo>
                  <a:pt x="193" y="88"/>
                  <a:pt x="193" y="88"/>
                  <a:pt x="193" y="88"/>
                </a:cubicBezTo>
                <a:cubicBezTo>
                  <a:pt x="189" y="83"/>
                  <a:pt x="184" y="79"/>
                  <a:pt x="179" y="73"/>
                </a:cubicBezTo>
                <a:cubicBezTo>
                  <a:pt x="175" y="68"/>
                  <a:pt x="173" y="62"/>
                  <a:pt x="171" y="56"/>
                </a:cubicBezTo>
                <a:cubicBezTo>
                  <a:pt x="169" y="52"/>
                  <a:pt x="154" y="26"/>
                  <a:pt x="151" y="25"/>
                </a:cubicBezTo>
                <a:cubicBezTo>
                  <a:pt x="143" y="23"/>
                  <a:pt x="135" y="37"/>
                  <a:pt x="127" y="35"/>
                </a:cubicBezTo>
                <a:cubicBezTo>
                  <a:pt x="116" y="33"/>
                  <a:pt x="130" y="24"/>
                  <a:pt x="112" y="24"/>
                </a:cubicBezTo>
                <a:cubicBezTo>
                  <a:pt x="104" y="24"/>
                  <a:pt x="89" y="28"/>
                  <a:pt x="85" y="18"/>
                </a:cubicBezTo>
                <a:cubicBezTo>
                  <a:pt x="82" y="12"/>
                  <a:pt x="82" y="9"/>
                  <a:pt x="74" y="8"/>
                </a:cubicBezTo>
                <a:cubicBezTo>
                  <a:pt x="64" y="7"/>
                  <a:pt x="53" y="7"/>
                  <a:pt x="44" y="4"/>
                </a:cubicBezTo>
                <a:cubicBezTo>
                  <a:pt x="25" y="0"/>
                  <a:pt x="24" y="7"/>
                  <a:pt x="10" y="17"/>
                </a:cubicBezTo>
                <a:cubicBezTo>
                  <a:pt x="0" y="25"/>
                  <a:pt x="18" y="27"/>
                  <a:pt x="18" y="29"/>
                </a:cubicBezTo>
                <a:cubicBezTo>
                  <a:pt x="18" y="31"/>
                  <a:pt x="17" y="32"/>
                  <a:pt x="14" y="33"/>
                </a:cubicBezTo>
                <a:cubicBezTo>
                  <a:pt x="14" y="33"/>
                  <a:pt x="14" y="33"/>
                  <a:pt x="14" y="33"/>
                </a:cubicBezTo>
                <a:cubicBezTo>
                  <a:pt x="17" y="38"/>
                  <a:pt x="17" y="38"/>
                  <a:pt x="17" y="38"/>
                </a:cubicBezTo>
                <a:cubicBezTo>
                  <a:pt x="17" y="42"/>
                  <a:pt x="16" y="43"/>
                  <a:pt x="15" y="46"/>
                </a:cubicBezTo>
                <a:cubicBezTo>
                  <a:pt x="13" y="50"/>
                  <a:pt x="16" y="50"/>
                  <a:pt x="20" y="51"/>
                </a:cubicBezTo>
                <a:cubicBezTo>
                  <a:pt x="24" y="53"/>
                  <a:pt x="33" y="57"/>
                  <a:pt x="29" y="63"/>
                </a:cubicBezTo>
                <a:cubicBezTo>
                  <a:pt x="26" y="67"/>
                  <a:pt x="14" y="67"/>
                  <a:pt x="18" y="76"/>
                </a:cubicBezTo>
                <a:cubicBezTo>
                  <a:pt x="20" y="80"/>
                  <a:pt x="25" y="83"/>
                  <a:pt x="28" y="85"/>
                </a:cubicBezTo>
                <a:cubicBezTo>
                  <a:pt x="30" y="86"/>
                  <a:pt x="34" y="91"/>
                  <a:pt x="36" y="9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8" name="Freeform 7"/>
          <p:cNvSpPr>
            <a:spLocks/>
          </p:cNvSpPr>
          <p:nvPr/>
        </p:nvSpPr>
        <p:spPr bwMode="auto">
          <a:xfrm>
            <a:off x="9413939" y="2193532"/>
            <a:ext cx="425326" cy="348628"/>
          </a:xfrm>
          <a:custGeom>
            <a:avLst/>
            <a:gdLst/>
            <a:ahLst/>
            <a:cxnLst>
              <a:cxn ang="0">
                <a:pos x="79" y="184"/>
              </a:cxn>
              <a:cxn ang="0">
                <a:pos x="89" y="182"/>
              </a:cxn>
              <a:cxn ang="0">
                <a:pos x="106" y="184"/>
              </a:cxn>
              <a:cxn ang="0">
                <a:pos x="127" y="163"/>
              </a:cxn>
              <a:cxn ang="0">
                <a:pos x="130" y="140"/>
              </a:cxn>
              <a:cxn ang="0">
                <a:pos x="151" y="131"/>
              </a:cxn>
              <a:cxn ang="0">
                <a:pos x="181" y="136"/>
              </a:cxn>
              <a:cxn ang="0">
                <a:pos x="207" y="136"/>
              </a:cxn>
              <a:cxn ang="0">
                <a:pos x="228" y="134"/>
              </a:cxn>
              <a:cxn ang="0">
                <a:pos x="228" y="134"/>
              </a:cxn>
              <a:cxn ang="0">
                <a:pos x="220" y="117"/>
              </a:cxn>
              <a:cxn ang="0">
                <a:pos x="217" y="108"/>
              </a:cxn>
              <a:cxn ang="0">
                <a:pos x="211" y="86"/>
              </a:cxn>
              <a:cxn ang="0">
                <a:pos x="201" y="71"/>
              </a:cxn>
              <a:cxn ang="0">
                <a:pos x="191" y="55"/>
              </a:cxn>
              <a:cxn ang="0">
                <a:pos x="191" y="55"/>
              </a:cxn>
              <a:cxn ang="0">
                <a:pos x="180" y="53"/>
              </a:cxn>
              <a:cxn ang="0">
                <a:pos x="169" y="63"/>
              </a:cxn>
              <a:cxn ang="0">
                <a:pos x="147" y="51"/>
              </a:cxn>
              <a:cxn ang="0">
                <a:pos x="134" y="37"/>
              </a:cxn>
              <a:cxn ang="0">
                <a:pos x="131" y="29"/>
              </a:cxn>
              <a:cxn ang="0">
                <a:pos x="124" y="21"/>
              </a:cxn>
              <a:cxn ang="0">
                <a:pos x="112" y="13"/>
              </a:cxn>
              <a:cxn ang="0">
                <a:pos x="112" y="13"/>
              </a:cxn>
              <a:cxn ang="0">
                <a:pos x="101" y="7"/>
              </a:cxn>
              <a:cxn ang="0">
                <a:pos x="89" y="4"/>
              </a:cxn>
              <a:cxn ang="0">
                <a:pos x="71" y="48"/>
              </a:cxn>
              <a:cxn ang="0">
                <a:pos x="64" y="57"/>
              </a:cxn>
              <a:cxn ang="0">
                <a:pos x="59" y="49"/>
              </a:cxn>
              <a:cxn ang="0">
                <a:pos x="31" y="33"/>
              </a:cxn>
              <a:cxn ang="0">
                <a:pos x="15" y="32"/>
              </a:cxn>
              <a:cxn ang="0">
                <a:pos x="3" y="34"/>
              </a:cxn>
              <a:cxn ang="0">
                <a:pos x="3" y="34"/>
              </a:cxn>
              <a:cxn ang="0">
                <a:pos x="1" y="54"/>
              </a:cxn>
              <a:cxn ang="0">
                <a:pos x="15" y="48"/>
              </a:cxn>
              <a:cxn ang="0">
                <a:pos x="10" y="76"/>
              </a:cxn>
              <a:cxn ang="0">
                <a:pos x="10" y="82"/>
              </a:cxn>
              <a:cxn ang="0">
                <a:pos x="10" y="95"/>
              </a:cxn>
              <a:cxn ang="0">
                <a:pos x="10" y="95"/>
              </a:cxn>
              <a:cxn ang="0">
                <a:pos x="14" y="125"/>
              </a:cxn>
              <a:cxn ang="0">
                <a:pos x="15" y="150"/>
              </a:cxn>
              <a:cxn ang="0">
                <a:pos x="35" y="147"/>
              </a:cxn>
              <a:cxn ang="0">
                <a:pos x="49" y="158"/>
              </a:cxn>
              <a:cxn ang="0">
                <a:pos x="55" y="168"/>
              </a:cxn>
              <a:cxn ang="0">
                <a:pos x="63" y="180"/>
              </a:cxn>
              <a:cxn ang="0">
                <a:pos x="79" y="184"/>
              </a:cxn>
            </a:cxnLst>
            <a:rect l="0" t="0" r="r" b="b"/>
            <a:pathLst>
              <a:path w="228" h="187">
                <a:moveTo>
                  <a:pt x="79" y="184"/>
                </a:moveTo>
                <a:cubicBezTo>
                  <a:pt x="89" y="182"/>
                  <a:pt x="89" y="182"/>
                  <a:pt x="89" y="182"/>
                </a:cubicBezTo>
                <a:cubicBezTo>
                  <a:pt x="95" y="187"/>
                  <a:pt x="100" y="186"/>
                  <a:pt x="106" y="184"/>
                </a:cubicBezTo>
                <a:cubicBezTo>
                  <a:pt x="113" y="181"/>
                  <a:pt x="136" y="176"/>
                  <a:pt x="127" y="163"/>
                </a:cubicBezTo>
                <a:cubicBezTo>
                  <a:pt x="117" y="151"/>
                  <a:pt x="119" y="150"/>
                  <a:pt x="130" y="140"/>
                </a:cubicBezTo>
                <a:cubicBezTo>
                  <a:pt x="133" y="138"/>
                  <a:pt x="147" y="125"/>
                  <a:pt x="151" y="131"/>
                </a:cubicBezTo>
                <a:cubicBezTo>
                  <a:pt x="159" y="142"/>
                  <a:pt x="178" y="129"/>
                  <a:pt x="181" y="136"/>
                </a:cubicBezTo>
                <a:cubicBezTo>
                  <a:pt x="187" y="151"/>
                  <a:pt x="196" y="137"/>
                  <a:pt x="207" y="136"/>
                </a:cubicBezTo>
                <a:cubicBezTo>
                  <a:pt x="228" y="134"/>
                  <a:pt x="228" y="134"/>
                  <a:pt x="228" y="134"/>
                </a:cubicBezTo>
                <a:cubicBezTo>
                  <a:pt x="228" y="134"/>
                  <a:pt x="228" y="134"/>
                  <a:pt x="228" y="134"/>
                </a:cubicBezTo>
                <a:cubicBezTo>
                  <a:pt x="227" y="131"/>
                  <a:pt x="221" y="120"/>
                  <a:pt x="220" y="117"/>
                </a:cubicBezTo>
                <a:cubicBezTo>
                  <a:pt x="220" y="114"/>
                  <a:pt x="218" y="110"/>
                  <a:pt x="217" y="108"/>
                </a:cubicBezTo>
                <a:cubicBezTo>
                  <a:pt x="212" y="101"/>
                  <a:pt x="210" y="95"/>
                  <a:pt x="211" y="86"/>
                </a:cubicBezTo>
                <a:cubicBezTo>
                  <a:pt x="210" y="80"/>
                  <a:pt x="207" y="76"/>
                  <a:pt x="201" y="71"/>
                </a:cubicBezTo>
                <a:cubicBezTo>
                  <a:pt x="197" y="68"/>
                  <a:pt x="191" y="60"/>
                  <a:pt x="191" y="55"/>
                </a:cubicBezTo>
                <a:cubicBezTo>
                  <a:pt x="191" y="55"/>
                  <a:pt x="191" y="55"/>
                  <a:pt x="191" y="55"/>
                </a:cubicBezTo>
                <a:cubicBezTo>
                  <a:pt x="189" y="53"/>
                  <a:pt x="183" y="52"/>
                  <a:pt x="180" y="53"/>
                </a:cubicBezTo>
                <a:cubicBezTo>
                  <a:pt x="174" y="54"/>
                  <a:pt x="173" y="59"/>
                  <a:pt x="169" y="63"/>
                </a:cubicBezTo>
                <a:cubicBezTo>
                  <a:pt x="160" y="71"/>
                  <a:pt x="155" y="55"/>
                  <a:pt x="147" y="51"/>
                </a:cubicBezTo>
                <a:cubicBezTo>
                  <a:pt x="142" y="47"/>
                  <a:pt x="138" y="43"/>
                  <a:pt x="134" y="37"/>
                </a:cubicBezTo>
                <a:cubicBezTo>
                  <a:pt x="132" y="34"/>
                  <a:pt x="133" y="31"/>
                  <a:pt x="131" y="29"/>
                </a:cubicBezTo>
                <a:cubicBezTo>
                  <a:pt x="128" y="26"/>
                  <a:pt x="125" y="25"/>
                  <a:pt x="124" y="21"/>
                </a:cubicBezTo>
                <a:cubicBezTo>
                  <a:pt x="124" y="16"/>
                  <a:pt x="116" y="15"/>
                  <a:pt x="112" y="13"/>
                </a:cubicBezTo>
                <a:cubicBezTo>
                  <a:pt x="112" y="13"/>
                  <a:pt x="112" y="13"/>
                  <a:pt x="112" y="13"/>
                </a:cubicBezTo>
                <a:cubicBezTo>
                  <a:pt x="105" y="13"/>
                  <a:pt x="103" y="15"/>
                  <a:pt x="101" y="7"/>
                </a:cubicBezTo>
                <a:cubicBezTo>
                  <a:pt x="100" y="1"/>
                  <a:pt x="94" y="0"/>
                  <a:pt x="89" y="4"/>
                </a:cubicBezTo>
                <a:cubicBezTo>
                  <a:pt x="79" y="15"/>
                  <a:pt x="79" y="35"/>
                  <a:pt x="71" y="48"/>
                </a:cubicBezTo>
                <a:cubicBezTo>
                  <a:pt x="70" y="50"/>
                  <a:pt x="65" y="59"/>
                  <a:pt x="64" y="57"/>
                </a:cubicBezTo>
                <a:cubicBezTo>
                  <a:pt x="63" y="57"/>
                  <a:pt x="59" y="50"/>
                  <a:pt x="59" y="49"/>
                </a:cubicBezTo>
                <a:cubicBezTo>
                  <a:pt x="57" y="33"/>
                  <a:pt x="40" y="41"/>
                  <a:pt x="31" y="33"/>
                </a:cubicBezTo>
                <a:cubicBezTo>
                  <a:pt x="23" y="27"/>
                  <a:pt x="24" y="28"/>
                  <a:pt x="15" y="32"/>
                </a:cubicBezTo>
                <a:cubicBezTo>
                  <a:pt x="11" y="34"/>
                  <a:pt x="7" y="33"/>
                  <a:pt x="3" y="34"/>
                </a:cubicBezTo>
                <a:cubicBezTo>
                  <a:pt x="3" y="34"/>
                  <a:pt x="3" y="34"/>
                  <a:pt x="3" y="34"/>
                </a:cubicBezTo>
                <a:cubicBezTo>
                  <a:pt x="4" y="40"/>
                  <a:pt x="0" y="46"/>
                  <a:pt x="1" y="54"/>
                </a:cubicBezTo>
                <a:cubicBezTo>
                  <a:pt x="2" y="59"/>
                  <a:pt x="10" y="48"/>
                  <a:pt x="15" y="48"/>
                </a:cubicBezTo>
                <a:cubicBezTo>
                  <a:pt x="17" y="58"/>
                  <a:pt x="11" y="67"/>
                  <a:pt x="10" y="76"/>
                </a:cubicBezTo>
                <a:cubicBezTo>
                  <a:pt x="9" y="78"/>
                  <a:pt x="10" y="80"/>
                  <a:pt x="10" y="82"/>
                </a:cubicBezTo>
                <a:cubicBezTo>
                  <a:pt x="10" y="86"/>
                  <a:pt x="11" y="91"/>
                  <a:pt x="10" y="95"/>
                </a:cubicBezTo>
                <a:cubicBezTo>
                  <a:pt x="10" y="95"/>
                  <a:pt x="10" y="95"/>
                  <a:pt x="10" y="95"/>
                </a:cubicBezTo>
                <a:cubicBezTo>
                  <a:pt x="21" y="101"/>
                  <a:pt x="10" y="116"/>
                  <a:pt x="14" y="125"/>
                </a:cubicBezTo>
                <a:cubicBezTo>
                  <a:pt x="17" y="134"/>
                  <a:pt x="13" y="142"/>
                  <a:pt x="15" y="150"/>
                </a:cubicBezTo>
                <a:cubicBezTo>
                  <a:pt x="18" y="152"/>
                  <a:pt x="27" y="143"/>
                  <a:pt x="35" y="147"/>
                </a:cubicBezTo>
                <a:cubicBezTo>
                  <a:pt x="41" y="150"/>
                  <a:pt x="45" y="153"/>
                  <a:pt x="49" y="158"/>
                </a:cubicBezTo>
                <a:cubicBezTo>
                  <a:pt x="51" y="161"/>
                  <a:pt x="51" y="165"/>
                  <a:pt x="55" y="168"/>
                </a:cubicBezTo>
                <a:cubicBezTo>
                  <a:pt x="58" y="171"/>
                  <a:pt x="60" y="177"/>
                  <a:pt x="63" y="180"/>
                </a:cubicBezTo>
                <a:cubicBezTo>
                  <a:pt x="69" y="184"/>
                  <a:pt x="73" y="182"/>
                  <a:pt x="79" y="18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9" name="Freeform 8"/>
          <p:cNvSpPr>
            <a:spLocks/>
          </p:cNvSpPr>
          <p:nvPr/>
        </p:nvSpPr>
        <p:spPr bwMode="auto">
          <a:xfrm>
            <a:off x="9467395" y="2425950"/>
            <a:ext cx="399760" cy="411381"/>
          </a:xfrm>
          <a:custGeom>
            <a:avLst/>
            <a:gdLst/>
            <a:ahLst/>
            <a:cxnLst>
              <a:cxn ang="0">
                <a:pos x="50" y="59"/>
              </a:cxn>
              <a:cxn ang="0">
                <a:pos x="60" y="57"/>
              </a:cxn>
              <a:cxn ang="0">
                <a:pos x="77" y="59"/>
              </a:cxn>
              <a:cxn ang="0">
                <a:pos x="98" y="38"/>
              </a:cxn>
              <a:cxn ang="0">
                <a:pos x="101" y="15"/>
              </a:cxn>
              <a:cxn ang="0">
                <a:pos x="122" y="6"/>
              </a:cxn>
              <a:cxn ang="0">
                <a:pos x="152" y="11"/>
              </a:cxn>
              <a:cxn ang="0">
                <a:pos x="178" y="11"/>
              </a:cxn>
              <a:cxn ang="0">
                <a:pos x="199" y="9"/>
              </a:cxn>
              <a:cxn ang="0">
                <a:pos x="199" y="9"/>
              </a:cxn>
              <a:cxn ang="0">
                <a:pos x="208" y="15"/>
              </a:cxn>
              <a:cxn ang="0">
                <a:pos x="210" y="24"/>
              </a:cxn>
              <a:cxn ang="0">
                <a:pos x="214" y="35"/>
              </a:cxn>
              <a:cxn ang="0">
                <a:pos x="214" y="35"/>
              </a:cxn>
              <a:cxn ang="0">
                <a:pos x="212" y="42"/>
              </a:cxn>
              <a:cxn ang="0">
                <a:pos x="198" y="56"/>
              </a:cxn>
              <a:cxn ang="0">
                <a:pos x="182" y="76"/>
              </a:cxn>
              <a:cxn ang="0">
                <a:pos x="169" y="86"/>
              </a:cxn>
              <a:cxn ang="0">
                <a:pos x="165" y="103"/>
              </a:cxn>
              <a:cxn ang="0">
                <a:pos x="151" y="116"/>
              </a:cxn>
              <a:cxn ang="0">
                <a:pos x="153" y="131"/>
              </a:cxn>
              <a:cxn ang="0">
                <a:pos x="149" y="141"/>
              </a:cxn>
              <a:cxn ang="0">
                <a:pos x="170" y="136"/>
              </a:cxn>
              <a:cxn ang="0">
                <a:pos x="174" y="152"/>
              </a:cxn>
              <a:cxn ang="0">
                <a:pos x="179" y="169"/>
              </a:cxn>
              <a:cxn ang="0">
                <a:pos x="171" y="189"/>
              </a:cxn>
              <a:cxn ang="0">
                <a:pos x="171" y="189"/>
              </a:cxn>
              <a:cxn ang="0">
                <a:pos x="165" y="195"/>
              </a:cxn>
              <a:cxn ang="0">
                <a:pos x="159" y="201"/>
              </a:cxn>
              <a:cxn ang="0">
                <a:pos x="151" y="211"/>
              </a:cxn>
              <a:cxn ang="0">
                <a:pos x="145" y="221"/>
              </a:cxn>
              <a:cxn ang="0">
                <a:pos x="145" y="221"/>
              </a:cxn>
              <a:cxn ang="0">
                <a:pos x="134" y="218"/>
              </a:cxn>
              <a:cxn ang="0">
                <a:pos x="126" y="213"/>
              </a:cxn>
              <a:cxn ang="0">
                <a:pos x="116" y="211"/>
              </a:cxn>
              <a:cxn ang="0">
                <a:pos x="98" y="216"/>
              </a:cxn>
              <a:cxn ang="0">
                <a:pos x="82" y="213"/>
              </a:cxn>
              <a:cxn ang="0">
                <a:pos x="58" y="213"/>
              </a:cxn>
              <a:cxn ang="0">
                <a:pos x="44" y="213"/>
              </a:cxn>
              <a:cxn ang="0">
                <a:pos x="34" y="211"/>
              </a:cxn>
              <a:cxn ang="0">
                <a:pos x="34" y="211"/>
              </a:cxn>
              <a:cxn ang="0">
                <a:pos x="32" y="205"/>
              </a:cxn>
              <a:cxn ang="0">
                <a:pos x="27" y="194"/>
              </a:cxn>
              <a:cxn ang="0">
                <a:pos x="11" y="190"/>
              </a:cxn>
              <a:cxn ang="0">
                <a:pos x="14" y="161"/>
              </a:cxn>
              <a:cxn ang="0">
                <a:pos x="33" y="154"/>
              </a:cxn>
              <a:cxn ang="0">
                <a:pos x="33" y="145"/>
              </a:cxn>
              <a:cxn ang="0">
                <a:pos x="38" y="134"/>
              </a:cxn>
              <a:cxn ang="0">
                <a:pos x="42" y="119"/>
              </a:cxn>
              <a:cxn ang="0">
                <a:pos x="44" y="106"/>
              </a:cxn>
              <a:cxn ang="0">
                <a:pos x="41" y="75"/>
              </a:cxn>
              <a:cxn ang="0">
                <a:pos x="50" y="59"/>
              </a:cxn>
            </a:cxnLst>
            <a:rect l="0" t="0" r="r" b="b"/>
            <a:pathLst>
              <a:path w="214" h="221">
                <a:moveTo>
                  <a:pt x="50" y="59"/>
                </a:moveTo>
                <a:cubicBezTo>
                  <a:pt x="60" y="57"/>
                  <a:pt x="60" y="57"/>
                  <a:pt x="60" y="57"/>
                </a:cubicBezTo>
                <a:cubicBezTo>
                  <a:pt x="66" y="62"/>
                  <a:pt x="71" y="61"/>
                  <a:pt x="77" y="59"/>
                </a:cubicBezTo>
                <a:cubicBezTo>
                  <a:pt x="84" y="56"/>
                  <a:pt x="107" y="51"/>
                  <a:pt x="98" y="38"/>
                </a:cubicBezTo>
                <a:cubicBezTo>
                  <a:pt x="88" y="26"/>
                  <a:pt x="90" y="25"/>
                  <a:pt x="101" y="15"/>
                </a:cubicBezTo>
                <a:cubicBezTo>
                  <a:pt x="104" y="13"/>
                  <a:pt x="118" y="0"/>
                  <a:pt x="122" y="6"/>
                </a:cubicBezTo>
                <a:cubicBezTo>
                  <a:pt x="130" y="17"/>
                  <a:pt x="149" y="4"/>
                  <a:pt x="152" y="11"/>
                </a:cubicBezTo>
                <a:cubicBezTo>
                  <a:pt x="158" y="26"/>
                  <a:pt x="167" y="12"/>
                  <a:pt x="178" y="11"/>
                </a:cubicBezTo>
                <a:cubicBezTo>
                  <a:pt x="199" y="9"/>
                  <a:pt x="199" y="9"/>
                  <a:pt x="199" y="9"/>
                </a:cubicBezTo>
                <a:cubicBezTo>
                  <a:pt x="199" y="9"/>
                  <a:pt x="199" y="9"/>
                  <a:pt x="199" y="9"/>
                </a:cubicBezTo>
                <a:cubicBezTo>
                  <a:pt x="202" y="10"/>
                  <a:pt x="206" y="12"/>
                  <a:pt x="208" y="15"/>
                </a:cubicBezTo>
                <a:cubicBezTo>
                  <a:pt x="210" y="18"/>
                  <a:pt x="210" y="20"/>
                  <a:pt x="210" y="24"/>
                </a:cubicBezTo>
                <a:cubicBezTo>
                  <a:pt x="211" y="28"/>
                  <a:pt x="213" y="31"/>
                  <a:pt x="214" y="35"/>
                </a:cubicBezTo>
                <a:cubicBezTo>
                  <a:pt x="214" y="35"/>
                  <a:pt x="214" y="35"/>
                  <a:pt x="214" y="35"/>
                </a:cubicBezTo>
                <a:cubicBezTo>
                  <a:pt x="212" y="42"/>
                  <a:pt x="212" y="42"/>
                  <a:pt x="212" y="42"/>
                </a:cubicBezTo>
                <a:cubicBezTo>
                  <a:pt x="210" y="51"/>
                  <a:pt x="204" y="52"/>
                  <a:pt x="198" y="56"/>
                </a:cubicBezTo>
                <a:cubicBezTo>
                  <a:pt x="190" y="61"/>
                  <a:pt x="190" y="73"/>
                  <a:pt x="182" y="76"/>
                </a:cubicBezTo>
                <a:cubicBezTo>
                  <a:pt x="177" y="78"/>
                  <a:pt x="171" y="80"/>
                  <a:pt x="169" y="86"/>
                </a:cubicBezTo>
                <a:cubicBezTo>
                  <a:pt x="167" y="92"/>
                  <a:pt x="170" y="99"/>
                  <a:pt x="165" y="103"/>
                </a:cubicBezTo>
                <a:cubicBezTo>
                  <a:pt x="156" y="110"/>
                  <a:pt x="152" y="99"/>
                  <a:pt x="151" y="116"/>
                </a:cubicBezTo>
                <a:cubicBezTo>
                  <a:pt x="151" y="120"/>
                  <a:pt x="154" y="128"/>
                  <a:pt x="153" y="131"/>
                </a:cubicBezTo>
                <a:cubicBezTo>
                  <a:pt x="152" y="135"/>
                  <a:pt x="146" y="137"/>
                  <a:pt x="149" y="141"/>
                </a:cubicBezTo>
                <a:cubicBezTo>
                  <a:pt x="154" y="148"/>
                  <a:pt x="165" y="134"/>
                  <a:pt x="170" y="136"/>
                </a:cubicBezTo>
                <a:cubicBezTo>
                  <a:pt x="173" y="138"/>
                  <a:pt x="174" y="148"/>
                  <a:pt x="174" y="152"/>
                </a:cubicBezTo>
                <a:cubicBezTo>
                  <a:pt x="174" y="158"/>
                  <a:pt x="172" y="165"/>
                  <a:pt x="179" y="169"/>
                </a:cubicBezTo>
                <a:cubicBezTo>
                  <a:pt x="188" y="174"/>
                  <a:pt x="175" y="186"/>
                  <a:pt x="171" y="189"/>
                </a:cubicBezTo>
                <a:cubicBezTo>
                  <a:pt x="171" y="189"/>
                  <a:pt x="171" y="189"/>
                  <a:pt x="171" y="189"/>
                </a:cubicBezTo>
                <a:cubicBezTo>
                  <a:pt x="168" y="191"/>
                  <a:pt x="167" y="193"/>
                  <a:pt x="165" y="195"/>
                </a:cubicBezTo>
                <a:cubicBezTo>
                  <a:pt x="163" y="197"/>
                  <a:pt x="161" y="199"/>
                  <a:pt x="159" y="201"/>
                </a:cubicBezTo>
                <a:cubicBezTo>
                  <a:pt x="156" y="204"/>
                  <a:pt x="154" y="207"/>
                  <a:pt x="151" y="211"/>
                </a:cubicBezTo>
                <a:cubicBezTo>
                  <a:pt x="148" y="214"/>
                  <a:pt x="148" y="218"/>
                  <a:pt x="145" y="221"/>
                </a:cubicBezTo>
                <a:cubicBezTo>
                  <a:pt x="145" y="221"/>
                  <a:pt x="145" y="221"/>
                  <a:pt x="145" y="221"/>
                </a:cubicBezTo>
                <a:cubicBezTo>
                  <a:pt x="141" y="220"/>
                  <a:pt x="137" y="219"/>
                  <a:pt x="134" y="218"/>
                </a:cubicBezTo>
                <a:cubicBezTo>
                  <a:pt x="131" y="217"/>
                  <a:pt x="130" y="214"/>
                  <a:pt x="126" y="213"/>
                </a:cubicBezTo>
                <a:cubicBezTo>
                  <a:pt x="123" y="211"/>
                  <a:pt x="119" y="211"/>
                  <a:pt x="116" y="211"/>
                </a:cubicBezTo>
                <a:cubicBezTo>
                  <a:pt x="109" y="212"/>
                  <a:pt x="105" y="218"/>
                  <a:pt x="98" y="216"/>
                </a:cubicBezTo>
                <a:cubicBezTo>
                  <a:pt x="93" y="215"/>
                  <a:pt x="87" y="215"/>
                  <a:pt x="82" y="213"/>
                </a:cubicBezTo>
                <a:cubicBezTo>
                  <a:pt x="74" y="211"/>
                  <a:pt x="64" y="205"/>
                  <a:pt x="58" y="213"/>
                </a:cubicBezTo>
                <a:cubicBezTo>
                  <a:pt x="52" y="220"/>
                  <a:pt x="50" y="215"/>
                  <a:pt x="44" y="213"/>
                </a:cubicBezTo>
                <a:cubicBezTo>
                  <a:pt x="41" y="211"/>
                  <a:pt x="37" y="211"/>
                  <a:pt x="34" y="211"/>
                </a:cubicBezTo>
                <a:cubicBezTo>
                  <a:pt x="34" y="211"/>
                  <a:pt x="34" y="211"/>
                  <a:pt x="34" y="211"/>
                </a:cubicBezTo>
                <a:cubicBezTo>
                  <a:pt x="32" y="205"/>
                  <a:pt x="32" y="205"/>
                  <a:pt x="32" y="205"/>
                </a:cubicBezTo>
                <a:cubicBezTo>
                  <a:pt x="32" y="201"/>
                  <a:pt x="32" y="195"/>
                  <a:pt x="27" y="194"/>
                </a:cubicBezTo>
                <a:cubicBezTo>
                  <a:pt x="22" y="192"/>
                  <a:pt x="17" y="193"/>
                  <a:pt x="11" y="190"/>
                </a:cubicBezTo>
                <a:cubicBezTo>
                  <a:pt x="0" y="185"/>
                  <a:pt x="6" y="166"/>
                  <a:pt x="14" y="161"/>
                </a:cubicBezTo>
                <a:cubicBezTo>
                  <a:pt x="19" y="157"/>
                  <a:pt x="34" y="161"/>
                  <a:pt x="33" y="154"/>
                </a:cubicBezTo>
                <a:cubicBezTo>
                  <a:pt x="33" y="152"/>
                  <a:pt x="30" y="147"/>
                  <a:pt x="33" y="145"/>
                </a:cubicBezTo>
                <a:cubicBezTo>
                  <a:pt x="37" y="142"/>
                  <a:pt x="37" y="139"/>
                  <a:pt x="38" y="134"/>
                </a:cubicBezTo>
                <a:cubicBezTo>
                  <a:pt x="39" y="127"/>
                  <a:pt x="38" y="124"/>
                  <a:pt x="42" y="119"/>
                </a:cubicBezTo>
                <a:cubicBezTo>
                  <a:pt x="46" y="114"/>
                  <a:pt x="46" y="111"/>
                  <a:pt x="44" y="106"/>
                </a:cubicBezTo>
                <a:cubicBezTo>
                  <a:pt x="41" y="98"/>
                  <a:pt x="39" y="83"/>
                  <a:pt x="41" y="75"/>
                </a:cubicBezTo>
                <a:cubicBezTo>
                  <a:pt x="43" y="70"/>
                  <a:pt x="51" y="64"/>
                  <a:pt x="50" y="59"/>
                </a:cubicBezTo>
                <a:close/>
              </a:path>
            </a:pathLst>
          </a:custGeom>
          <a:solidFill>
            <a:srgbClr val="EF9D27"/>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0" name="Freeform 9"/>
          <p:cNvSpPr>
            <a:spLocks/>
          </p:cNvSpPr>
          <p:nvPr/>
        </p:nvSpPr>
        <p:spPr bwMode="auto">
          <a:xfrm>
            <a:off x="9739325" y="1837931"/>
            <a:ext cx="297496" cy="474133"/>
          </a:xfrm>
          <a:custGeom>
            <a:avLst/>
            <a:gdLst/>
            <a:ahLst/>
            <a:cxnLst>
              <a:cxn ang="0">
                <a:pos x="4" y="51"/>
              </a:cxn>
              <a:cxn ang="0">
                <a:pos x="11" y="57"/>
              </a:cxn>
              <a:cxn ang="0">
                <a:pos x="15" y="66"/>
              </a:cxn>
              <a:cxn ang="0">
                <a:pos x="13" y="78"/>
              </a:cxn>
              <a:cxn ang="0">
                <a:pos x="6" y="94"/>
              </a:cxn>
              <a:cxn ang="0">
                <a:pos x="4" y="112"/>
              </a:cxn>
              <a:cxn ang="0">
                <a:pos x="11" y="128"/>
              </a:cxn>
              <a:cxn ang="0">
                <a:pos x="22" y="131"/>
              </a:cxn>
              <a:cxn ang="0">
                <a:pos x="27" y="133"/>
              </a:cxn>
              <a:cxn ang="0">
                <a:pos x="42" y="128"/>
              </a:cxn>
              <a:cxn ang="0">
                <a:pos x="67" y="126"/>
              </a:cxn>
              <a:cxn ang="0">
                <a:pos x="80" y="147"/>
              </a:cxn>
              <a:cxn ang="0">
                <a:pos x="85" y="163"/>
              </a:cxn>
              <a:cxn ang="0">
                <a:pos x="77" y="180"/>
              </a:cxn>
              <a:cxn ang="0">
                <a:pos x="72" y="191"/>
              </a:cxn>
              <a:cxn ang="0">
                <a:pos x="76" y="200"/>
              </a:cxn>
              <a:cxn ang="0">
                <a:pos x="53" y="226"/>
              </a:cxn>
              <a:cxn ang="0">
                <a:pos x="50" y="234"/>
              </a:cxn>
              <a:cxn ang="0">
                <a:pos x="50" y="234"/>
              </a:cxn>
              <a:cxn ang="0">
                <a:pos x="56" y="245"/>
              </a:cxn>
              <a:cxn ang="0">
                <a:pos x="60" y="244"/>
              </a:cxn>
              <a:cxn ang="0">
                <a:pos x="67" y="246"/>
              </a:cxn>
              <a:cxn ang="0">
                <a:pos x="72" y="241"/>
              </a:cxn>
              <a:cxn ang="0">
                <a:pos x="76" y="240"/>
              </a:cxn>
              <a:cxn ang="0">
                <a:pos x="85" y="238"/>
              </a:cxn>
              <a:cxn ang="0">
                <a:pos x="102" y="242"/>
              </a:cxn>
              <a:cxn ang="0">
                <a:pos x="120" y="240"/>
              </a:cxn>
              <a:cxn ang="0">
                <a:pos x="126" y="248"/>
              </a:cxn>
              <a:cxn ang="0">
                <a:pos x="133" y="255"/>
              </a:cxn>
              <a:cxn ang="0">
                <a:pos x="146" y="252"/>
              </a:cxn>
              <a:cxn ang="0">
                <a:pos x="146" y="252"/>
              </a:cxn>
              <a:cxn ang="0">
                <a:pos x="149" y="245"/>
              </a:cxn>
              <a:cxn ang="0">
                <a:pos x="147" y="231"/>
              </a:cxn>
              <a:cxn ang="0">
                <a:pos x="146" y="208"/>
              </a:cxn>
              <a:cxn ang="0">
                <a:pos x="155" y="186"/>
              </a:cxn>
              <a:cxn ang="0">
                <a:pos x="159" y="159"/>
              </a:cxn>
              <a:cxn ang="0">
                <a:pos x="155" y="125"/>
              </a:cxn>
              <a:cxn ang="0">
                <a:pos x="132" y="102"/>
              </a:cxn>
              <a:cxn ang="0">
                <a:pos x="91" y="75"/>
              </a:cxn>
              <a:cxn ang="0">
                <a:pos x="67" y="40"/>
              </a:cxn>
              <a:cxn ang="0">
                <a:pos x="57" y="35"/>
              </a:cxn>
              <a:cxn ang="0">
                <a:pos x="51" y="25"/>
              </a:cxn>
              <a:cxn ang="0">
                <a:pos x="39" y="2"/>
              </a:cxn>
              <a:cxn ang="0">
                <a:pos x="38" y="0"/>
              </a:cxn>
              <a:cxn ang="0">
                <a:pos x="38" y="0"/>
              </a:cxn>
              <a:cxn ang="0">
                <a:pos x="28" y="2"/>
              </a:cxn>
              <a:cxn ang="0">
                <a:pos x="27" y="20"/>
              </a:cxn>
              <a:cxn ang="0">
                <a:pos x="26" y="34"/>
              </a:cxn>
              <a:cxn ang="0">
                <a:pos x="17" y="33"/>
              </a:cxn>
              <a:cxn ang="0">
                <a:pos x="3" y="27"/>
              </a:cxn>
              <a:cxn ang="0">
                <a:pos x="1" y="35"/>
              </a:cxn>
              <a:cxn ang="0">
                <a:pos x="4" y="45"/>
              </a:cxn>
              <a:cxn ang="0">
                <a:pos x="4" y="51"/>
              </a:cxn>
            </a:cxnLst>
            <a:rect l="0" t="0" r="r" b="b"/>
            <a:pathLst>
              <a:path w="160" h="255">
                <a:moveTo>
                  <a:pt x="4" y="51"/>
                </a:moveTo>
                <a:cubicBezTo>
                  <a:pt x="7" y="54"/>
                  <a:pt x="8" y="55"/>
                  <a:pt x="11" y="57"/>
                </a:cubicBezTo>
                <a:cubicBezTo>
                  <a:pt x="15" y="60"/>
                  <a:pt x="13" y="62"/>
                  <a:pt x="15" y="66"/>
                </a:cubicBezTo>
                <a:cubicBezTo>
                  <a:pt x="17" y="70"/>
                  <a:pt x="20" y="76"/>
                  <a:pt x="13" y="78"/>
                </a:cubicBezTo>
                <a:cubicBezTo>
                  <a:pt x="5" y="80"/>
                  <a:pt x="8" y="87"/>
                  <a:pt x="6" y="94"/>
                </a:cubicBezTo>
                <a:cubicBezTo>
                  <a:pt x="9" y="104"/>
                  <a:pt x="4" y="104"/>
                  <a:pt x="4" y="112"/>
                </a:cubicBezTo>
                <a:cubicBezTo>
                  <a:pt x="3" y="116"/>
                  <a:pt x="10" y="123"/>
                  <a:pt x="11" y="128"/>
                </a:cubicBezTo>
                <a:cubicBezTo>
                  <a:pt x="14" y="141"/>
                  <a:pt x="15" y="132"/>
                  <a:pt x="22" y="131"/>
                </a:cubicBezTo>
                <a:cubicBezTo>
                  <a:pt x="24" y="131"/>
                  <a:pt x="25" y="132"/>
                  <a:pt x="27" y="133"/>
                </a:cubicBezTo>
                <a:cubicBezTo>
                  <a:pt x="30" y="133"/>
                  <a:pt x="38" y="129"/>
                  <a:pt x="42" y="128"/>
                </a:cubicBezTo>
                <a:cubicBezTo>
                  <a:pt x="51" y="126"/>
                  <a:pt x="58" y="129"/>
                  <a:pt x="67" y="126"/>
                </a:cubicBezTo>
                <a:cubicBezTo>
                  <a:pt x="86" y="120"/>
                  <a:pt x="78" y="134"/>
                  <a:pt x="80" y="147"/>
                </a:cubicBezTo>
                <a:cubicBezTo>
                  <a:pt x="81" y="152"/>
                  <a:pt x="84" y="158"/>
                  <a:pt x="85" y="163"/>
                </a:cubicBezTo>
                <a:cubicBezTo>
                  <a:pt x="85" y="168"/>
                  <a:pt x="79" y="174"/>
                  <a:pt x="77" y="180"/>
                </a:cubicBezTo>
                <a:cubicBezTo>
                  <a:pt x="82" y="187"/>
                  <a:pt x="74" y="186"/>
                  <a:pt x="72" y="191"/>
                </a:cubicBezTo>
                <a:cubicBezTo>
                  <a:pt x="72" y="194"/>
                  <a:pt x="75" y="198"/>
                  <a:pt x="76" y="200"/>
                </a:cubicBezTo>
                <a:cubicBezTo>
                  <a:pt x="80" y="212"/>
                  <a:pt x="59" y="217"/>
                  <a:pt x="53" y="226"/>
                </a:cubicBezTo>
                <a:cubicBezTo>
                  <a:pt x="50" y="234"/>
                  <a:pt x="50" y="234"/>
                  <a:pt x="50" y="234"/>
                </a:cubicBezTo>
                <a:cubicBezTo>
                  <a:pt x="50" y="234"/>
                  <a:pt x="50" y="234"/>
                  <a:pt x="50" y="234"/>
                </a:cubicBezTo>
                <a:cubicBezTo>
                  <a:pt x="51" y="237"/>
                  <a:pt x="53" y="243"/>
                  <a:pt x="56" y="245"/>
                </a:cubicBezTo>
                <a:cubicBezTo>
                  <a:pt x="57" y="245"/>
                  <a:pt x="59" y="244"/>
                  <a:pt x="60" y="244"/>
                </a:cubicBezTo>
                <a:cubicBezTo>
                  <a:pt x="62" y="244"/>
                  <a:pt x="64" y="247"/>
                  <a:pt x="67" y="246"/>
                </a:cubicBezTo>
                <a:cubicBezTo>
                  <a:pt x="70" y="245"/>
                  <a:pt x="70" y="243"/>
                  <a:pt x="72" y="241"/>
                </a:cubicBezTo>
                <a:cubicBezTo>
                  <a:pt x="74" y="239"/>
                  <a:pt x="74" y="240"/>
                  <a:pt x="76" y="240"/>
                </a:cubicBezTo>
                <a:cubicBezTo>
                  <a:pt x="79" y="240"/>
                  <a:pt x="81" y="235"/>
                  <a:pt x="85" y="238"/>
                </a:cubicBezTo>
                <a:cubicBezTo>
                  <a:pt x="92" y="243"/>
                  <a:pt x="92" y="244"/>
                  <a:pt x="102" y="242"/>
                </a:cubicBezTo>
                <a:cubicBezTo>
                  <a:pt x="107" y="241"/>
                  <a:pt x="114" y="238"/>
                  <a:pt x="120" y="240"/>
                </a:cubicBezTo>
                <a:cubicBezTo>
                  <a:pt x="124" y="242"/>
                  <a:pt x="125" y="244"/>
                  <a:pt x="126" y="248"/>
                </a:cubicBezTo>
                <a:cubicBezTo>
                  <a:pt x="127" y="250"/>
                  <a:pt x="130" y="255"/>
                  <a:pt x="133" y="255"/>
                </a:cubicBezTo>
                <a:cubicBezTo>
                  <a:pt x="136" y="255"/>
                  <a:pt x="143" y="249"/>
                  <a:pt x="146" y="252"/>
                </a:cubicBezTo>
                <a:cubicBezTo>
                  <a:pt x="146" y="252"/>
                  <a:pt x="146" y="252"/>
                  <a:pt x="146" y="252"/>
                </a:cubicBezTo>
                <a:cubicBezTo>
                  <a:pt x="146" y="250"/>
                  <a:pt x="147" y="248"/>
                  <a:pt x="149" y="245"/>
                </a:cubicBezTo>
                <a:cubicBezTo>
                  <a:pt x="153" y="242"/>
                  <a:pt x="149" y="235"/>
                  <a:pt x="147" y="231"/>
                </a:cubicBezTo>
                <a:cubicBezTo>
                  <a:pt x="145" y="223"/>
                  <a:pt x="146" y="215"/>
                  <a:pt x="146" y="208"/>
                </a:cubicBezTo>
                <a:cubicBezTo>
                  <a:pt x="146" y="200"/>
                  <a:pt x="152" y="193"/>
                  <a:pt x="155" y="186"/>
                </a:cubicBezTo>
                <a:cubicBezTo>
                  <a:pt x="159" y="176"/>
                  <a:pt x="159" y="170"/>
                  <a:pt x="159" y="159"/>
                </a:cubicBezTo>
                <a:cubicBezTo>
                  <a:pt x="159" y="147"/>
                  <a:pt x="160" y="136"/>
                  <a:pt x="155" y="125"/>
                </a:cubicBezTo>
                <a:cubicBezTo>
                  <a:pt x="150" y="117"/>
                  <a:pt x="141" y="107"/>
                  <a:pt x="132" y="102"/>
                </a:cubicBezTo>
                <a:cubicBezTo>
                  <a:pt x="120" y="96"/>
                  <a:pt x="99" y="86"/>
                  <a:pt x="91" y="75"/>
                </a:cubicBezTo>
                <a:cubicBezTo>
                  <a:pt x="83" y="63"/>
                  <a:pt x="75" y="51"/>
                  <a:pt x="67" y="40"/>
                </a:cubicBezTo>
                <a:cubicBezTo>
                  <a:pt x="65" y="37"/>
                  <a:pt x="60" y="38"/>
                  <a:pt x="57" y="35"/>
                </a:cubicBezTo>
                <a:cubicBezTo>
                  <a:pt x="54" y="33"/>
                  <a:pt x="53" y="28"/>
                  <a:pt x="51" y="25"/>
                </a:cubicBezTo>
                <a:cubicBezTo>
                  <a:pt x="46" y="17"/>
                  <a:pt x="45" y="9"/>
                  <a:pt x="39" y="2"/>
                </a:cubicBezTo>
                <a:cubicBezTo>
                  <a:pt x="39" y="1"/>
                  <a:pt x="39" y="1"/>
                  <a:pt x="38" y="0"/>
                </a:cubicBezTo>
                <a:cubicBezTo>
                  <a:pt x="38" y="0"/>
                  <a:pt x="38" y="0"/>
                  <a:pt x="38" y="0"/>
                </a:cubicBezTo>
                <a:cubicBezTo>
                  <a:pt x="28" y="2"/>
                  <a:pt x="28" y="2"/>
                  <a:pt x="28" y="2"/>
                </a:cubicBezTo>
                <a:cubicBezTo>
                  <a:pt x="23" y="8"/>
                  <a:pt x="27" y="13"/>
                  <a:pt x="27" y="20"/>
                </a:cubicBezTo>
                <a:cubicBezTo>
                  <a:pt x="27" y="23"/>
                  <a:pt x="27" y="31"/>
                  <a:pt x="26" y="34"/>
                </a:cubicBezTo>
                <a:cubicBezTo>
                  <a:pt x="24" y="37"/>
                  <a:pt x="19" y="35"/>
                  <a:pt x="17" y="33"/>
                </a:cubicBezTo>
                <a:cubicBezTo>
                  <a:pt x="14" y="29"/>
                  <a:pt x="8" y="25"/>
                  <a:pt x="3" y="27"/>
                </a:cubicBezTo>
                <a:cubicBezTo>
                  <a:pt x="0" y="29"/>
                  <a:pt x="0" y="33"/>
                  <a:pt x="1" y="35"/>
                </a:cubicBezTo>
                <a:cubicBezTo>
                  <a:pt x="3" y="39"/>
                  <a:pt x="4" y="41"/>
                  <a:pt x="4" y="45"/>
                </a:cubicBezTo>
                <a:cubicBezTo>
                  <a:pt x="4" y="51"/>
                  <a:pt x="4" y="51"/>
                  <a:pt x="4" y="5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1" name="Freeform 10"/>
          <p:cNvSpPr>
            <a:spLocks/>
          </p:cNvSpPr>
          <p:nvPr/>
        </p:nvSpPr>
        <p:spPr bwMode="auto">
          <a:xfrm>
            <a:off x="9467395" y="1810041"/>
            <a:ext cx="432298" cy="515969"/>
          </a:xfrm>
          <a:custGeom>
            <a:avLst/>
            <a:gdLst/>
            <a:ahLst/>
            <a:cxnLst>
              <a:cxn ang="0">
                <a:pos x="163" y="261"/>
              </a:cxn>
              <a:cxn ang="0">
                <a:pos x="169" y="261"/>
              </a:cxn>
              <a:cxn ang="0">
                <a:pos x="181" y="254"/>
              </a:cxn>
              <a:cxn ang="0">
                <a:pos x="188" y="253"/>
              </a:cxn>
              <a:cxn ang="0">
                <a:pos x="197" y="248"/>
              </a:cxn>
              <a:cxn ang="0">
                <a:pos x="197" y="248"/>
              </a:cxn>
              <a:cxn ang="0">
                <a:pos x="200" y="240"/>
              </a:cxn>
              <a:cxn ang="0">
                <a:pos x="223" y="214"/>
              </a:cxn>
              <a:cxn ang="0">
                <a:pos x="219" y="205"/>
              </a:cxn>
              <a:cxn ang="0">
                <a:pos x="224" y="194"/>
              </a:cxn>
              <a:cxn ang="0">
                <a:pos x="232" y="177"/>
              </a:cxn>
              <a:cxn ang="0">
                <a:pos x="227" y="161"/>
              </a:cxn>
              <a:cxn ang="0">
                <a:pos x="214" y="140"/>
              </a:cxn>
              <a:cxn ang="0">
                <a:pos x="189" y="142"/>
              </a:cxn>
              <a:cxn ang="0">
                <a:pos x="174" y="147"/>
              </a:cxn>
              <a:cxn ang="0">
                <a:pos x="169" y="145"/>
              </a:cxn>
              <a:cxn ang="0">
                <a:pos x="158" y="142"/>
              </a:cxn>
              <a:cxn ang="0">
                <a:pos x="151" y="126"/>
              </a:cxn>
              <a:cxn ang="0">
                <a:pos x="153" y="108"/>
              </a:cxn>
              <a:cxn ang="0">
                <a:pos x="160" y="92"/>
              </a:cxn>
              <a:cxn ang="0">
                <a:pos x="162" y="80"/>
              </a:cxn>
              <a:cxn ang="0">
                <a:pos x="158" y="71"/>
              </a:cxn>
              <a:cxn ang="0">
                <a:pos x="151" y="65"/>
              </a:cxn>
              <a:cxn ang="0">
                <a:pos x="151" y="65"/>
              </a:cxn>
              <a:cxn ang="0">
                <a:pos x="131" y="60"/>
              </a:cxn>
              <a:cxn ang="0">
                <a:pos x="121" y="48"/>
              </a:cxn>
              <a:cxn ang="0">
                <a:pos x="109" y="52"/>
              </a:cxn>
              <a:cxn ang="0">
                <a:pos x="100" y="38"/>
              </a:cxn>
              <a:cxn ang="0">
                <a:pos x="75" y="23"/>
              </a:cxn>
              <a:cxn ang="0">
                <a:pos x="49" y="10"/>
              </a:cxn>
              <a:cxn ang="0">
                <a:pos x="35" y="20"/>
              </a:cxn>
              <a:cxn ang="0">
                <a:pos x="28" y="29"/>
              </a:cxn>
              <a:cxn ang="0">
                <a:pos x="31" y="51"/>
              </a:cxn>
              <a:cxn ang="0">
                <a:pos x="31" y="51"/>
              </a:cxn>
              <a:cxn ang="0">
                <a:pos x="27" y="56"/>
              </a:cxn>
              <a:cxn ang="0">
                <a:pos x="26" y="66"/>
              </a:cxn>
              <a:cxn ang="0">
                <a:pos x="30" y="74"/>
              </a:cxn>
              <a:cxn ang="0">
                <a:pos x="30" y="88"/>
              </a:cxn>
              <a:cxn ang="0">
                <a:pos x="31" y="102"/>
              </a:cxn>
              <a:cxn ang="0">
                <a:pos x="20" y="109"/>
              </a:cxn>
              <a:cxn ang="0">
                <a:pos x="8" y="123"/>
              </a:cxn>
              <a:cxn ang="0">
                <a:pos x="6" y="151"/>
              </a:cxn>
              <a:cxn ang="0">
                <a:pos x="6" y="171"/>
              </a:cxn>
              <a:cxn ang="0">
                <a:pos x="22" y="178"/>
              </a:cxn>
              <a:cxn ang="0">
                <a:pos x="32" y="184"/>
              </a:cxn>
              <a:cxn ang="0">
                <a:pos x="49" y="183"/>
              </a:cxn>
              <a:cxn ang="0">
                <a:pos x="66" y="193"/>
              </a:cxn>
              <a:cxn ang="0">
                <a:pos x="75" y="197"/>
              </a:cxn>
              <a:cxn ang="0">
                <a:pos x="76" y="201"/>
              </a:cxn>
              <a:cxn ang="0">
                <a:pos x="81" y="206"/>
              </a:cxn>
              <a:cxn ang="0">
                <a:pos x="83" y="215"/>
              </a:cxn>
              <a:cxn ang="0">
                <a:pos x="84" y="219"/>
              </a:cxn>
              <a:cxn ang="0">
                <a:pos x="84" y="219"/>
              </a:cxn>
              <a:cxn ang="0">
                <a:pos x="96" y="227"/>
              </a:cxn>
              <a:cxn ang="0">
                <a:pos x="103" y="235"/>
              </a:cxn>
              <a:cxn ang="0">
                <a:pos x="106" y="243"/>
              </a:cxn>
              <a:cxn ang="0">
                <a:pos x="119" y="257"/>
              </a:cxn>
              <a:cxn ang="0">
                <a:pos x="141" y="269"/>
              </a:cxn>
              <a:cxn ang="0">
                <a:pos x="152" y="259"/>
              </a:cxn>
              <a:cxn ang="0">
                <a:pos x="163" y="261"/>
              </a:cxn>
            </a:cxnLst>
            <a:rect l="0" t="0" r="r" b="b"/>
            <a:pathLst>
              <a:path w="233" h="277">
                <a:moveTo>
                  <a:pt x="163" y="261"/>
                </a:moveTo>
                <a:cubicBezTo>
                  <a:pt x="165" y="261"/>
                  <a:pt x="167" y="262"/>
                  <a:pt x="169" y="261"/>
                </a:cubicBezTo>
                <a:cubicBezTo>
                  <a:pt x="173" y="258"/>
                  <a:pt x="175" y="252"/>
                  <a:pt x="181" y="254"/>
                </a:cubicBezTo>
                <a:cubicBezTo>
                  <a:pt x="184" y="255"/>
                  <a:pt x="185" y="255"/>
                  <a:pt x="188" y="253"/>
                </a:cubicBezTo>
                <a:cubicBezTo>
                  <a:pt x="191" y="251"/>
                  <a:pt x="194" y="249"/>
                  <a:pt x="197" y="248"/>
                </a:cubicBezTo>
                <a:cubicBezTo>
                  <a:pt x="197" y="248"/>
                  <a:pt x="197" y="248"/>
                  <a:pt x="197" y="248"/>
                </a:cubicBezTo>
                <a:cubicBezTo>
                  <a:pt x="200" y="240"/>
                  <a:pt x="200" y="240"/>
                  <a:pt x="200" y="240"/>
                </a:cubicBezTo>
                <a:cubicBezTo>
                  <a:pt x="206" y="231"/>
                  <a:pt x="227" y="226"/>
                  <a:pt x="223" y="214"/>
                </a:cubicBezTo>
                <a:cubicBezTo>
                  <a:pt x="222" y="212"/>
                  <a:pt x="219" y="208"/>
                  <a:pt x="219" y="205"/>
                </a:cubicBezTo>
                <a:cubicBezTo>
                  <a:pt x="221" y="200"/>
                  <a:pt x="229" y="201"/>
                  <a:pt x="224" y="194"/>
                </a:cubicBezTo>
                <a:cubicBezTo>
                  <a:pt x="226" y="188"/>
                  <a:pt x="232" y="182"/>
                  <a:pt x="232" y="177"/>
                </a:cubicBezTo>
                <a:cubicBezTo>
                  <a:pt x="231" y="172"/>
                  <a:pt x="228" y="166"/>
                  <a:pt x="227" y="161"/>
                </a:cubicBezTo>
                <a:cubicBezTo>
                  <a:pt x="225" y="148"/>
                  <a:pt x="233" y="134"/>
                  <a:pt x="214" y="140"/>
                </a:cubicBezTo>
                <a:cubicBezTo>
                  <a:pt x="205" y="143"/>
                  <a:pt x="198" y="140"/>
                  <a:pt x="189" y="142"/>
                </a:cubicBezTo>
                <a:cubicBezTo>
                  <a:pt x="185" y="143"/>
                  <a:pt x="177" y="147"/>
                  <a:pt x="174" y="147"/>
                </a:cubicBezTo>
                <a:cubicBezTo>
                  <a:pt x="172" y="146"/>
                  <a:pt x="171" y="145"/>
                  <a:pt x="169" y="145"/>
                </a:cubicBezTo>
                <a:cubicBezTo>
                  <a:pt x="162" y="146"/>
                  <a:pt x="161" y="155"/>
                  <a:pt x="158" y="142"/>
                </a:cubicBezTo>
                <a:cubicBezTo>
                  <a:pt x="157" y="137"/>
                  <a:pt x="150" y="130"/>
                  <a:pt x="151" y="126"/>
                </a:cubicBezTo>
                <a:cubicBezTo>
                  <a:pt x="151" y="118"/>
                  <a:pt x="156" y="118"/>
                  <a:pt x="153" y="108"/>
                </a:cubicBezTo>
                <a:cubicBezTo>
                  <a:pt x="155" y="101"/>
                  <a:pt x="152" y="94"/>
                  <a:pt x="160" y="92"/>
                </a:cubicBezTo>
                <a:cubicBezTo>
                  <a:pt x="167" y="90"/>
                  <a:pt x="164" y="84"/>
                  <a:pt x="162" y="80"/>
                </a:cubicBezTo>
                <a:cubicBezTo>
                  <a:pt x="160" y="76"/>
                  <a:pt x="162" y="74"/>
                  <a:pt x="158" y="71"/>
                </a:cubicBezTo>
                <a:cubicBezTo>
                  <a:pt x="155" y="69"/>
                  <a:pt x="154" y="68"/>
                  <a:pt x="151" y="65"/>
                </a:cubicBezTo>
                <a:cubicBezTo>
                  <a:pt x="151" y="65"/>
                  <a:pt x="151" y="65"/>
                  <a:pt x="151" y="65"/>
                </a:cubicBezTo>
                <a:cubicBezTo>
                  <a:pt x="142" y="70"/>
                  <a:pt x="138" y="66"/>
                  <a:pt x="131" y="60"/>
                </a:cubicBezTo>
                <a:cubicBezTo>
                  <a:pt x="125" y="54"/>
                  <a:pt x="132" y="48"/>
                  <a:pt x="121" y="48"/>
                </a:cubicBezTo>
                <a:cubicBezTo>
                  <a:pt x="114" y="49"/>
                  <a:pt x="115" y="51"/>
                  <a:pt x="109" y="52"/>
                </a:cubicBezTo>
                <a:cubicBezTo>
                  <a:pt x="105" y="53"/>
                  <a:pt x="106" y="41"/>
                  <a:pt x="100" y="38"/>
                </a:cubicBezTo>
                <a:cubicBezTo>
                  <a:pt x="90" y="34"/>
                  <a:pt x="82" y="34"/>
                  <a:pt x="75" y="23"/>
                </a:cubicBezTo>
                <a:cubicBezTo>
                  <a:pt x="72" y="17"/>
                  <a:pt x="56" y="0"/>
                  <a:pt x="49" y="10"/>
                </a:cubicBezTo>
                <a:cubicBezTo>
                  <a:pt x="46" y="15"/>
                  <a:pt x="44" y="25"/>
                  <a:pt x="35" y="20"/>
                </a:cubicBezTo>
                <a:cubicBezTo>
                  <a:pt x="26" y="14"/>
                  <a:pt x="24" y="22"/>
                  <a:pt x="28" y="29"/>
                </a:cubicBezTo>
                <a:cubicBezTo>
                  <a:pt x="30" y="33"/>
                  <a:pt x="35" y="48"/>
                  <a:pt x="31" y="51"/>
                </a:cubicBezTo>
                <a:cubicBezTo>
                  <a:pt x="31" y="51"/>
                  <a:pt x="31" y="51"/>
                  <a:pt x="31" y="51"/>
                </a:cubicBezTo>
                <a:cubicBezTo>
                  <a:pt x="30" y="53"/>
                  <a:pt x="28" y="54"/>
                  <a:pt x="27" y="56"/>
                </a:cubicBezTo>
                <a:cubicBezTo>
                  <a:pt x="26" y="57"/>
                  <a:pt x="26" y="64"/>
                  <a:pt x="26" y="66"/>
                </a:cubicBezTo>
                <a:cubicBezTo>
                  <a:pt x="26" y="70"/>
                  <a:pt x="29" y="71"/>
                  <a:pt x="30" y="74"/>
                </a:cubicBezTo>
                <a:cubicBezTo>
                  <a:pt x="32" y="78"/>
                  <a:pt x="30" y="84"/>
                  <a:pt x="30" y="88"/>
                </a:cubicBezTo>
                <a:cubicBezTo>
                  <a:pt x="30" y="93"/>
                  <a:pt x="31" y="97"/>
                  <a:pt x="31" y="102"/>
                </a:cubicBezTo>
                <a:cubicBezTo>
                  <a:pt x="31" y="108"/>
                  <a:pt x="22" y="103"/>
                  <a:pt x="20" y="109"/>
                </a:cubicBezTo>
                <a:cubicBezTo>
                  <a:pt x="18" y="114"/>
                  <a:pt x="11" y="118"/>
                  <a:pt x="8" y="123"/>
                </a:cubicBezTo>
                <a:cubicBezTo>
                  <a:pt x="6" y="129"/>
                  <a:pt x="7" y="144"/>
                  <a:pt x="6" y="151"/>
                </a:cubicBezTo>
                <a:cubicBezTo>
                  <a:pt x="4" y="159"/>
                  <a:pt x="0" y="162"/>
                  <a:pt x="6" y="171"/>
                </a:cubicBezTo>
                <a:cubicBezTo>
                  <a:pt x="10" y="175"/>
                  <a:pt x="17" y="172"/>
                  <a:pt x="22" y="178"/>
                </a:cubicBezTo>
                <a:cubicBezTo>
                  <a:pt x="25" y="181"/>
                  <a:pt x="28" y="182"/>
                  <a:pt x="32" y="184"/>
                </a:cubicBezTo>
                <a:cubicBezTo>
                  <a:pt x="37" y="187"/>
                  <a:pt x="45" y="177"/>
                  <a:pt x="49" y="183"/>
                </a:cubicBezTo>
                <a:cubicBezTo>
                  <a:pt x="54" y="190"/>
                  <a:pt x="58" y="191"/>
                  <a:pt x="66" y="193"/>
                </a:cubicBezTo>
                <a:cubicBezTo>
                  <a:pt x="69" y="194"/>
                  <a:pt x="74" y="193"/>
                  <a:pt x="75" y="197"/>
                </a:cubicBezTo>
                <a:cubicBezTo>
                  <a:pt x="75" y="198"/>
                  <a:pt x="75" y="200"/>
                  <a:pt x="76" y="201"/>
                </a:cubicBezTo>
                <a:cubicBezTo>
                  <a:pt x="77" y="203"/>
                  <a:pt x="81" y="203"/>
                  <a:pt x="81" y="206"/>
                </a:cubicBezTo>
                <a:cubicBezTo>
                  <a:pt x="81" y="208"/>
                  <a:pt x="82" y="213"/>
                  <a:pt x="83" y="215"/>
                </a:cubicBezTo>
                <a:cubicBezTo>
                  <a:pt x="84" y="219"/>
                  <a:pt x="84" y="219"/>
                  <a:pt x="84" y="219"/>
                </a:cubicBezTo>
                <a:cubicBezTo>
                  <a:pt x="84" y="219"/>
                  <a:pt x="84" y="219"/>
                  <a:pt x="84" y="219"/>
                </a:cubicBezTo>
                <a:cubicBezTo>
                  <a:pt x="88" y="221"/>
                  <a:pt x="96" y="222"/>
                  <a:pt x="96" y="227"/>
                </a:cubicBezTo>
                <a:cubicBezTo>
                  <a:pt x="97" y="231"/>
                  <a:pt x="100" y="232"/>
                  <a:pt x="103" y="235"/>
                </a:cubicBezTo>
                <a:cubicBezTo>
                  <a:pt x="105" y="237"/>
                  <a:pt x="104" y="240"/>
                  <a:pt x="106" y="243"/>
                </a:cubicBezTo>
                <a:cubicBezTo>
                  <a:pt x="110" y="249"/>
                  <a:pt x="114" y="253"/>
                  <a:pt x="119" y="257"/>
                </a:cubicBezTo>
                <a:cubicBezTo>
                  <a:pt x="127" y="261"/>
                  <a:pt x="132" y="277"/>
                  <a:pt x="141" y="269"/>
                </a:cubicBezTo>
                <a:cubicBezTo>
                  <a:pt x="145" y="265"/>
                  <a:pt x="146" y="260"/>
                  <a:pt x="152" y="259"/>
                </a:cubicBezTo>
                <a:cubicBezTo>
                  <a:pt x="155" y="258"/>
                  <a:pt x="161" y="259"/>
                  <a:pt x="163" y="26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2" name="Freeform 11"/>
          <p:cNvSpPr>
            <a:spLocks/>
          </p:cNvSpPr>
          <p:nvPr/>
        </p:nvSpPr>
        <p:spPr bwMode="auto">
          <a:xfrm>
            <a:off x="9769539" y="2272554"/>
            <a:ext cx="330034" cy="271930"/>
          </a:xfrm>
          <a:custGeom>
            <a:avLst/>
            <a:gdLst/>
            <a:ahLst/>
            <a:cxnLst>
              <a:cxn ang="0">
                <a:pos x="34" y="0"/>
              </a:cxn>
              <a:cxn ang="0">
                <a:pos x="40" y="11"/>
              </a:cxn>
              <a:cxn ang="0">
                <a:pos x="44" y="10"/>
              </a:cxn>
              <a:cxn ang="0">
                <a:pos x="51" y="12"/>
              </a:cxn>
              <a:cxn ang="0">
                <a:pos x="56" y="7"/>
              </a:cxn>
              <a:cxn ang="0">
                <a:pos x="60" y="6"/>
              </a:cxn>
              <a:cxn ang="0">
                <a:pos x="69" y="4"/>
              </a:cxn>
              <a:cxn ang="0">
                <a:pos x="86" y="8"/>
              </a:cxn>
              <a:cxn ang="0">
                <a:pos x="104" y="6"/>
              </a:cxn>
              <a:cxn ang="0">
                <a:pos x="110" y="14"/>
              </a:cxn>
              <a:cxn ang="0">
                <a:pos x="117" y="21"/>
              </a:cxn>
              <a:cxn ang="0">
                <a:pos x="130" y="18"/>
              </a:cxn>
              <a:cxn ang="0">
                <a:pos x="130" y="18"/>
              </a:cxn>
              <a:cxn ang="0">
                <a:pos x="134" y="32"/>
              </a:cxn>
              <a:cxn ang="0">
                <a:pos x="132" y="57"/>
              </a:cxn>
              <a:cxn ang="0">
                <a:pos x="146" y="88"/>
              </a:cxn>
              <a:cxn ang="0">
                <a:pos x="163" y="112"/>
              </a:cxn>
              <a:cxn ang="0">
                <a:pos x="177" y="125"/>
              </a:cxn>
              <a:cxn ang="0">
                <a:pos x="177" y="125"/>
              </a:cxn>
              <a:cxn ang="0">
                <a:pos x="163" y="135"/>
              </a:cxn>
              <a:cxn ang="0">
                <a:pos x="149" y="145"/>
              </a:cxn>
              <a:cxn ang="0">
                <a:pos x="138" y="146"/>
              </a:cxn>
              <a:cxn ang="0">
                <a:pos x="138" y="146"/>
              </a:cxn>
              <a:cxn ang="0">
                <a:pos x="128" y="142"/>
              </a:cxn>
              <a:cxn ang="0">
                <a:pos x="111" y="138"/>
              </a:cxn>
              <a:cxn ang="0">
                <a:pos x="98" y="129"/>
              </a:cxn>
              <a:cxn ang="0">
                <a:pos x="93" y="120"/>
              </a:cxn>
              <a:cxn ang="0">
                <a:pos x="77" y="115"/>
              </a:cxn>
              <a:cxn ang="0">
                <a:pos x="52" y="118"/>
              </a:cxn>
              <a:cxn ang="0">
                <a:pos x="52" y="118"/>
              </a:cxn>
              <a:cxn ang="0">
                <a:pos x="48" y="107"/>
              </a:cxn>
              <a:cxn ang="0">
                <a:pos x="46" y="98"/>
              </a:cxn>
              <a:cxn ang="0">
                <a:pos x="37" y="92"/>
              </a:cxn>
              <a:cxn ang="0">
                <a:pos x="37" y="92"/>
              </a:cxn>
              <a:cxn ang="0">
                <a:pos x="29" y="75"/>
              </a:cxn>
              <a:cxn ang="0">
                <a:pos x="26" y="66"/>
              </a:cxn>
              <a:cxn ang="0">
                <a:pos x="20" y="44"/>
              </a:cxn>
              <a:cxn ang="0">
                <a:pos x="10" y="29"/>
              </a:cxn>
              <a:cxn ang="0">
                <a:pos x="0" y="13"/>
              </a:cxn>
              <a:cxn ang="0">
                <a:pos x="0" y="13"/>
              </a:cxn>
              <a:cxn ang="0">
                <a:pos x="6" y="13"/>
              </a:cxn>
              <a:cxn ang="0">
                <a:pos x="18" y="6"/>
              </a:cxn>
              <a:cxn ang="0">
                <a:pos x="25" y="5"/>
              </a:cxn>
              <a:cxn ang="0">
                <a:pos x="34" y="0"/>
              </a:cxn>
            </a:cxnLst>
            <a:rect l="0" t="0" r="r" b="b"/>
            <a:pathLst>
              <a:path w="177" h="146">
                <a:moveTo>
                  <a:pt x="34" y="0"/>
                </a:moveTo>
                <a:cubicBezTo>
                  <a:pt x="35" y="3"/>
                  <a:pt x="37" y="9"/>
                  <a:pt x="40" y="11"/>
                </a:cubicBezTo>
                <a:cubicBezTo>
                  <a:pt x="41" y="11"/>
                  <a:pt x="43" y="10"/>
                  <a:pt x="44" y="10"/>
                </a:cubicBezTo>
                <a:cubicBezTo>
                  <a:pt x="46" y="10"/>
                  <a:pt x="48" y="13"/>
                  <a:pt x="51" y="12"/>
                </a:cubicBezTo>
                <a:cubicBezTo>
                  <a:pt x="54" y="11"/>
                  <a:pt x="54" y="9"/>
                  <a:pt x="56" y="7"/>
                </a:cubicBezTo>
                <a:cubicBezTo>
                  <a:pt x="58" y="5"/>
                  <a:pt x="58" y="6"/>
                  <a:pt x="60" y="6"/>
                </a:cubicBezTo>
                <a:cubicBezTo>
                  <a:pt x="63" y="6"/>
                  <a:pt x="65" y="1"/>
                  <a:pt x="69" y="4"/>
                </a:cubicBezTo>
                <a:cubicBezTo>
                  <a:pt x="76" y="9"/>
                  <a:pt x="76" y="10"/>
                  <a:pt x="86" y="8"/>
                </a:cubicBezTo>
                <a:cubicBezTo>
                  <a:pt x="91" y="7"/>
                  <a:pt x="98" y="4"/>
                  <a:pt x="104" y="6"/>
                </a:cubicBezTo>
                <a:cubicBezTo>
                  <a:pt x="108" y="8"/>
                  <a:pt x="109" y="10"/>
                  <a:pt x="110" y="14"/>
                </a:cubicBezTo>
                <a:cubicBezTo>
                  <a:pt x="111" y="16"/>
                  <a:pt x="114" y="21"/>
                  <a:pt x="117" y="21"/>
                </a:cubicBezTo>
                <a:cubicBezTo>
                  <a:pt x="120" y="21"/>
                  <a:pt x="127" y="15"/>
                  <a:pt x="130" y="18"/>
                </a:cubicBezTo>
                <a:cubicBezTo>
                  <a:pt x="130" y="18"/>
                  <a:pt x="130" y="18"/>
                  <a:pt x="130" y="18"/>
                </a:cubicBezTo>
                <a:cubicBezTo>
                  <a:pt x="130" y="22"/>
                  <a:pt x="133" y="27"/>
                  <a:pt x="134" y="32"/>
                </a:cubicBezTo>
                <a:cubicBezTo>
                  <a:pt x="135" y="40"/>
                  <a:pt x="134" y="50"/>
                  <a:pt x="132" y="57"/>
                </a:cubicBezTo>
                <a:cubicBezTo>
                  <a:pt x="129" y="73"/>
                  <a:pt x="135" y="77"/>
                  <a:pt x="146" y="88"/>
                </a:cubicBezTo>
                <a:cubicBezTo>
                  <a:pt x="153" y="95"/>
                  <a:pt x="154" y="107"/>
                  <a:pt x="163" y="112"/>
                </a:cubicBezTo>
                <a:cubicBezTo>
                  <a:pt x="168" y="116"/>
                  <a:pt x="173" y="120"/>
                  <a:pt x="177" y="125"/>
                </a:cubicBezTo>
                <a:cubicBezTo>
                  <a:pt x="177" y="125"/>
                  <a:pt x="177" y="125"/>
                  <a:pt x="177" y="125"/>
                </a:cubicBezTo>
                <a:cubicBezTo>
                  <a:pt x="173" y="127"/>
                  <a:pt x="167" y="132"/>
                  <a:pt x="163" y="135"/>
                </a:cubicBezTo>
                <a:cubicBezTo>
                  <a:pt x="159" y="138"/>
                  <a:pt x="155" y="144"/>
                  <a:pt x="149" y="145"/>
                </a:cubicBezTo>
                <a:cubicBezTo>
                  <a:pt x="145" y="146"/>
                  <a:pt x="141" y="146"/>
                  <a:pt x="138" y="146"/>
                </a:cubicBezTo>
                <a:cubicBezTo>
                  <a:pt x="138" y="146"/>
                  <a:pt x="138" y="146"/>
                  <a:pt x="138" y="146"/>
                </a:cubicBezTo>
                <a:cubicBezTo>
                  <a:pt x="128" y="142"/>
                  <a:pt x="128" y="142"/>
                  <a:pt x="128" y="142"/>
                </a:cubicBezTo>
                <a:cubicBezTo>
                  <a:pt x="122" y="142"/>
                  <a:pt x="118" y="134"/>
                  <a:pt x="111" y="138"/>
                </a:cubicBezTo>
                <a:cubicBezTo>
                  <a:pt x="103" y="143"/>
                  <a:pt x="102" y="135"/>
                  <a:pt x="98" y="129"/>
                </a:cubicBezTo>
                <a:cubicBezTo>
                  <a:pt x="97" y="127"/>
                  <a:pt x="94" y="121"/>
                  <a:pt x="93" y="120"/>
                </a:cubicBezTo>
                <a:cubicBezTo>
                  <a:pt x="89" y="118"/>
                  <a:pt x="81" y="116"/>
                  <a:pt x="77" y="115"/>
                </a:cubicBezTo>
                <a:cubicBezTo>
                  <a:pt x="67" y="112"/>
                  <a:pt x="61" y="113"/>
                  <a:pt x="52" y="118"/>
                </a:cubicBezTo>
                <a:cubicBezTo>
                  <a:pt x="52" y="118"/>
                  <a:pt x="52" y="118"/>
                  <a:pt x="52" y="118"/>
                </a:cubicBezTo>
                <a:cubicBezTo>
                  <a:pt x="51" y="114"/>
                  <a:pt x="49" y="111"/>
                  <a:pt x="48" y="107"/>
                </a:cubicBezTo>
                <a:cubicBezTo>
                  <a:pt x="48" y="103"/>
                  <a:pt x="48" y="101"/>
                  <a:pt x="46" y="98"/>
                </a:cubicBezTo>
                <a:cubicBezTo>
                  <a:pt x="44" y="95"/>
                  <a:pt x="40" y="93"/>
                  <a:pt x="37" y="92"/>
                </a:cubicBezTo>
                <a:cubicBezTo>
                  <a:pt x="37" y="92"/>
                  <a:pt x="37" y="92"/>
                  <a:pt x="37" y="92"/>
                </a:cubicBezTo>
                <a:cubicBezTo>
                  <a:pt x="36" y="89"/>
                  <a:pt x="30" y="78"/>
                  <a:pt x="29" y="75"/>
                </a:cubicBezTo>
                <a:cubicBezTo>
                  <a:pt x="29" y="72"/>
                  <a:pt x="27" y="68"/>
                  <a:pt x="26" y="66"/>
                </a:cubicBezTo>
                <a:cubicBezTo>
                  <a:pt x="21" y="59"/>
                  <a:pt x="19" y="53"/>
                  <a:pt x="20" y="44"/>
                </a:cubicBezTo>
                <a:cubicBezTo>
                  <a:pt x="19" y="38"/>
                  <a:pt x="16" y="34"/>
                  <a:pt x="10" y="29"/>
                </a:cubicBezTo>
                <a:cubicBezTo>
                  <a:pt x="6" y="26"/>
                  <a:pt x="0" y="18"/>
                  <a:pt x="0" y="13"/>
                </a:cubicBezTo>
                <a:cubicBezTo>
                  <a:pt x="0" y="13"/>
                  <a:pt x="0" y="13"/>
                  <a:pt x="0" y="13"/>
                </a:cubicBezTo>
                <a:cubicBezTo>
                  <a:pt x="2" y="13"/>
                  <a:pt x="4" y="14"/>
                  <a:pt x="6" y="13"/>
                </a:cubicBezTo>
                <a:cubicBezTo>
                  <a:pt x="10" y="10"/>
                  <a:pt x="12" y="4"/>
                  <a:pt x="18" y="6"/>
                </a:cubicBezTo>
                <a:cubicBezTo>
                  <a:pt x="21" y="7"/>
                  <a:pt x="22" y="7"/>
                  <a:pt x="25" y="5"/>
                </a:cubicBezTo>
                <a:cubicBezTo>
                  <a:pt x="28" y="3"/>
                  <a:pt x="31" y="1"/>
                  <a:pt x="34"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3" name="Freeform 12"/>
          <p:cNvSpPr>
            <a:spLocks/>
          </p:cNvSpPr>
          <p:nvPr/>
        </p:nvSpPr>
        <p:spPr bwMode="auto">
          <a:xfrm>
            <a:off x="8588853" y="1765882"/>
            <a:ext cx="476459" cy="562452"/>
          </a:xfrm>
          <a:custGeom>
            <a:avLst/>
            <a:gdLst/>
            <a:ahLst/>
            <a:cxnLst>
              <a:cxn ang="0">
                <a:pos x="231" y="99"/>
              </a:cxn>
              <a:cxn ang="0">
                <a:pos x="238" y="64"/>
              </a:cxn>
              <a:cxn ang="0">
                <a:pos x="243" y="37"/>
              </a:cxn>
              <a:cxn ang="0">
                <a:pos x="246" y="30"/>
              </a:cxn>
              <a:cxn ang="0">
                <a:pos x="243" y="16"/>
              </a:cxn>
              <a:cxn ang="0">
                <a:pos x="248" y="0"/>
              </a:cxn>
              <a:cxn ang="0">
                <a:pos x="244" y="0"/>
              </a:cxn>
              <a:cxn ang="0">
                <a:pos x="212" y="34"/>
              </a:cxn>
              <a:cxn ang="0">
                <a:pos x="175" y="55"/>
              </a:cxn>
              <a:cxn ang="0">
                <a:pos x="149" y="74"/>
              </a:cxn>
              <a:cxn ang="0">
                <a:pos x="140" y="82"/>
              </a:cxn>
              <a:cxn ang="0">
                <a:pos x="136" y="90"/>
              </a:cxn>
              <a:cxn ang="0">
                <a:pos x="123" y="95"/>
              </a:cxn>
              <a:cxn ang="0">
                <a:pos x="104" y="111"/>
              </a:cxn>
              <a:cxn ang="0">
                <a:pos x="75" y="139"/>
              </a:cxn>
              <a:cxn ang="0">
                <a:pos x="37" y="138"/>
              </a:cxn>
              <a:cxn ang="0">
                <a:pos x="26" y="131"/>
              </a:cxn>
              <a:cxn ang="0">
                <a:pos x="14" y="130"/>
              </a:cxn>
              <a:cxn ang="0">
                <a:pos x="0" y="155"/>
              </a:cxn>
              <a:cxn ang="0">
                <a:pos x="17" y="180"/>
              </a:cxn>
              <a:cxn ang="0">
                <a:pos x="33" y="187"/>
              </a:cxn>
              <a:cxn ang="0">
                <a:pos x="47" y="215"/>
              </a:cxn>
              <a:cxn ang="0">
                <a:pos x="42" y="241"/>
              </a:cxn>
              <a:cxn ang="0">
                <a:pos x="44" y="271"/>
              </a:cxn>
              <a:cxn ang="0">
                <a:pos x="54" y="254"/>
              </a:cxn>
              <a:cxn ang="0">
                <a:pos x="66" y="243"/>
              </a:cxn>
              <a:cxn ang="0">
                <a:pos x="89" y="229"/>
              </a:cxn>
              <a:cxn ang="0">
                <a:pos x="127" y="232"/>
              </a:cxn>
              <a:cxn ang="0">
                <a:pos x="159" y="248"/>
              </a:cxn>
              <a:cxn ang="0">
                <a:pos x="165" y="280"/>
              </a:cxn>
              <a:cxn ang="0">
                <a:pos x="175" y="300"/>
              </a:cxn>
              <a:cxn ang="0">
                <a:pos x="187" y="299"/>
              </a:cxn>
              <a:cxn ang="0">
                <a:pos x="210" y="288"/>
              </a:cxn>
              <a:cxn ang="0">
                <a:pos x="230" y="281"/>
              </a:cxn>
              <a:cxn ang="0">
                <a:pos x="240" y="274"/>
              </a:cxn>
              <a:cxn ang="0">
                <a:pos x="240" y="258"/>
              </a:cxn>
              <a:cxn ang="0">
                <a:pos x="249" y="236"/>
              </a:cxn>
              <a:cxn ang="0">
                <a:pos x="236" y="214"/>
              </a:cxn>
              <a:cxn ang="0">
                <a:pos x="226" y="185"/>
              </a:cxn>
              <a:cxn ang="0">
                <a:pos x="227" y="164"/>
              </a:cxn>
              <a:cxn ang="0">
                <a:pos x="248" y="151"/>
              </a:cxn>
              <a:cxn ang="0">
                <a:pos x="246" y="124"/>
              </a:cxn>
            </a:cxnLst>
            <a:rect l="0" t="0" r="r" b="b"/>
            <a:pathLst>
              <a:path w="256" h="302">
                <a:moveTo>
                  <a:pt x="241" y="116"/>
                </a:moveTo>
                <a:cubicBezTo>
                  <a:pt x="236" y="110"/>
                  <a:pt x="232" y="108"/>
                  <a:pt x="231" y="99"/>
                </a:cubicBezTo>
                <a:cubicBezTo>
                  <a:pt x="229" y="91"/>
                  <a:pt x="233" y="90"/>
                  <a:pt x="237" y="84"/>
                </a:cubicBezTo>
                <a:cubicBezTo>
                  <a:pt x="240" y="77"/>
                  <a:pt x="237" y="71"/>
                  <a:pt x="238" y="64"/>
                </a:cubicBezTo>
                <a:cubicBezTo>
                  <a:pt x="239" y="56"/>
                  <a:pt x="233" y="50"/>
                  <a:pt x="236" y="42"/>
                </a:cubicBezTo>
                <a:cubicBezTo>
                  <a:pt x="243" y="37"/>
                  <a:pt x="243" y="37"/>
                  <a:pt x="243" y="37"/>
                </a:cubicBezTo>
                <a:cubicBezTo>
                  <a:pt x="243" y="37"/>
                  <a:pt x="243" y="37"/>
                  <a:pt x="243" y="37"/>
                </a:cubicBezTo>
                <a:cubicBezTo>
                  <a:pt x="245" y="35"/>
                  <a:pt x="249" y="33"/>
                  <a:pt x="246" y="30"/>
                </a:cubicBezTo>
                <a:cubicBezTo>
                  <a:pt x="244" y="28"/>
                  <a:pt x="240" y="26"/>
                  <a:pt x="239" y="23"/>
                </a:cubicBezTo>
                <a:cubicBezTo>
                  <a:pt x="239" y="21"/>
                  <a:pt x="241" y="17"/>
                  <a:pt x="243" y="16"/>
                </a:cubicBezTo>
                <a:cubicBezTo>
                  <a:pt x="244" y="14"/>
                  <a:pt x="246" y="13"/>
                  <a:pt x="247" y="11"/>
                </a:cubicBezTo>
                <a:cubicBezTo>
                  <a:pt x="248" y="0"/>
                  <a:pt x="248" y="0"/>
                  <a:pt x="248" y="0"/>
                </a:cubicBezTo>
                <a:cubicBezTo>
                  <a:pt x="248" y="0"/>
                  <a:pt x="248" y="0"/>
                  <a:pt x="248" y="0"/>
                </a:cubicBezTo>
                <a:cubicBezTo>
                  <a:pt x="247" y="0"/>
                  <a:pt x="246" y="0"/>
                  <a:pt x="244" y="0"/>
                </a:cubicBezTo>
                <a:cubicBezTo>
                  <a:pt x="234" y="0"/>
                  <a:pt x="235" y="14"/>
                  <a:pt x="228" y="16"/>
                </a:cubicBezTo>
                <a:cubicBezTo>
                  <a:pt x="219" y="19"/>
                  <a:pt x="215" y="25"/>
                  <a:pt x="212" y="34"/>
                </a:cubicBezTo>
                <a:cubicBezTo>
                  <a:pt x="209" y="43"/>
                  <a:pt x="202" y="37"/>
                  <a:pt x="196" y="34"/>
                </a:cubicBezTo>
                <a:cubicBezTo>
                  <a:pt x="180" y="27"/>
                  <a:pt x="180" y="44"/>
                  <a:pt x="175" y="55"/>
                </a:cubicBezTo>
                <a:cubicBezTo>
                  <a:pt x="171" y="65"/>
                  <a:pt x="169" y="67"/>
                  <a:pt x="158" y="66"/>
                </a:cubicBezTo>
                <a:cubicBezTo>
                  <a:pt x="150" y="64"/>
                  <a:pt x="152" y="71"/>
                  <a:pt x="149" y="74"/>
                </a:cubicBezTo>
                <a:cubicBezTo>
                  <a:pt x="147" y="75"/>
                  <a:pt x="143" y="74"/>
                  <a:pt x="143" y="75"/>
                </a:cubicBezTo>
                <a:cubicBezTo>
                  <a:pt x="140" y="82"/>
                  <a:pt x="140" y="82"/>
                  <a:pt x="140" y="82"/>
                </a:cubicBezTo>
                <a:cubicBezTo>
                  <a:pt x="140" y="85"/>
                  <a:pt x="143" y="84"/>
                  <a:pt x="143" y="88"/>
                </a:cubicBezTo>
                <a:cubicBezTo>
                  <a:pt x="143" y="90"/>
                  <a:pt x="137" y="90"/>
                  <a:pt x="136" y="90"/>
                </a:cubicBezTo>
                <a:cubicBezTo>
                  <a:pt x="130" y="90"/>
                  <a:pt x="133" y="101"/>
                  <a:pt x="129" y="98"/>
                </a:cubicBezTo>
                <a:cubicBezTo>
                  <a:pt x="127" y="98"/>
                  <a:pt x="124" y="93"/>
                  <a:pt x="123" y="95"/>
                </a:cubicBezTo>
                <a:cubicBezTo>
                  <a:pt x="121" y="98"/>
                  <a:pt x="115" y="101"/>
                  <a:pt x="114" y="103"/>
                </a:cubicBezTo>
                <a:cubicBezTo>
                  <a:pt x="112" y="110"/>
                  <a:pt x="109" y="107"/>
                  <a:pt x="104" y="111"/>
                </a:cubicBezTo>
                <a:cubicBezTo>
                  <a:pt x="101" y="113"/>
                  <a:pt x="98" y="114"/>
                  <a:pt x="95" y="116"/>
                </a:cubicBezTo>
                <a:cubicBezTo>
                  <a:pt x="87" y="121"/>
                  <a:pt x="80" y="131"/>
                  <a:pt x="75" y="139"/>
                </a:cubicBezTo>
                <a:cubicBezTo>
                  <a:pt x="71" y="144"/>
                  <a:pt x="65" y="142"/>
                  <a:pt x="64" y="148"/>
                </a:cubicBezTo>
                <a:cubicBezTo>
                  <a:pt x="61" y="161"/>
                  <a:pt x="42" y="144"/>
                  <a:pt x="37" y="138"/>
                </a:cubicBezTo>
                <a:cubicBezTo>
                  <a:pt x="34" y="135"/>
                  <a:pt x="29" y="134"/>
                  <a:pt x="26" y="131"/>
                </a:cubicBezTo>
                <a:cubicBezTo>
                  <a:pt x="26" y="131"/>
                  <a:pt x="26" y="131"/>
                  <a:pt x="26" y="131"/>
                </a:cubicBezTo>
                <a:cubicBezTo>
                  <a:pt x="21" y="135"/>
                  <a:pt x="21" y="135"/>
                  <a:pt x="21" y="135"/>
                </a:cubicBezTo>
                <a:cubicBezTo>
                  <a:pt x="17" y="135"/>
                  <a:pt x="16" y="133"/>
                  <a:pt x="14" y="130"/>
                </a:cubicBezTo>
                <a:cubicBezTo>
                  <a:pt x="8" y="125"/>
                  <a:pt x="10" y="140"/>
                  <a:pt x="7" y="142"/>
                </a:cubicBezTo>
                <a:cubicBezTo>
                  <a:pt x="4" y="144"/>
                  <a:pt x="0" y="152"/>
                  <a:pt x="0" y="155"/>
                </a:cubicBezTo>
                <a:cubicBezTo>
                  <a:pt x="3" y="159"/>
                  <a:pt x="10" y="153"/>
                  <a:pt x="13" y="154"/>
                </a:cubicBezTo>
                <a:cubicBezTo>
                  <a:pt x="13" y="159"/>
                  <a:pt x="13" y="178"/>
                  <a:pt x="17" y="180"/>
                </a:cubicBezTo>
                <a:cubicBezTo>
                  <a:pt x="19" y="183"/>
                  <a:pt x="26" y="179"/>
                  <a:pt x="30" y="180"/>
                </a:cubicBezTo>
                <a:cubicBezTo>
                  <a:pt x="32" y="181"/>
                  <a:pt x="33" y="186"/>
                  <a:pt x="33" y="187"/>
                </a:cubicBezTo>
                <a:cubicBezTo>
                  <a:pt x="34" y="192"/>
                  <a:pt x="44" y="192"/>
                  <a:pt x="47" y="194"/>
                </a:cubicBezTo>
                <a:cubicBezTo>
                  <a:pt x="54" y="197"/>
                  <a:pt x="47" y="211"/>
                  <a:pt x="47" y="215"/>
                </a:cubicBezTo>
                <a:cubicBezTo>
                  <a:pt x="47" y="222"/>
                  <a:pt x="49" y="221"/>
                  <a:pt x="44" y="227"/>
                </a:cubicBezTo>
                <a:cubicBezTo>
                  <a:pt x="42" y="230"/>
                  <a:pt x="41" y="236"/>
                  <a:pt x="42" y="241"/>
                </a:cubicBezTo>
                <a:cubicBezTo>
                  <a:pt x="44" y="271"/>
                  <a:pt x="44" y="271"/>
                  <a:pt x="44" y="271"/>
                </a:cubicBezTo>
                <a:cubicBezTo>
                  <a:pt x="44" y="271"/>
                  <a:pt x="44" y="271"/>
                  <a:pt x="44" y="271"/>
                </a:cubicBezTo>
                <a:cubicBezTo>
                  <a:pt x="45" y="271"/>
                  <a:pt x="52" y="271"/>
                  <a:pt x="53" y="270"/>
                </a:cubicBezTo>
                <a:cubicBezTo>
                  <a:pt x="54" y="265"/>
                  <a:pt x="54" y="258"/>
                  <a:pt x="54" y="254"/>
                </a:cubicBezTo>
                <a:cubicBezTo>
                  <a:pt x="54" y="251"/>
                  <a:pt x="54" y="245"/>
                  <a:pt x="57" y="244"/>
                </a:cubicBezTo>
                <a:cubicBezTo>
                  <a:pt x="60" y="243"/>
                  <a:pt x="63" y="246"/>
                  <a:pt x="66" y="243"/>
                </a:cubicBezTo>
                <a:cubicBezTo>
                  <a:pt x="69" y="240"/>
                  <a:pt x="72" y="234"/>
                  <a:pt x="75" y="233"/>
                </a:cubicBezTo>
                <a:cubicBezTo>
                  <a:pt x="81" y="230"/>
                  <a:pt x="83" y="234"/>
                  <a:pt x="89" y="229"/>
                </a:cubicBezTo>
                <a:cubicBezTo>
                  <a:pt x="94" y="224"/>
                  <a:pt x="98" y="220"/>
                  <a:pt x="104" y="216"/>
                </a:cubicBezTo>
                <a:cubicBezTo>
                  <a:pt x="113" y="211"/>
                  <a:pt x="122" y="227"/>
                  <a:pt x="127" y="232"/>
                </a:cubicBezTo>
                <a:cubicBezTo>
                  <a:pt x="133" y="239"/>
                  <a:pt x="134" y="244"/>
                  <a:pt x="139" y="251"/>
                </a:cubicBezTo>
                <a:cubicBezTo>
                  <a:pt x="150" y="264"/>
                  <a:pt x="154" y="230"/>
                  <a:pt x="159" y="248"/>
                </a:cubicBezTo>
                <a:cubicBezTo>
                  <a:pt x="161" y="255"/>
                  <a:pt x="163" y="257"/>
                  <a:pt x="167" y="263"/>
                </a:cubicBezTo>
                <a:cubicBezTo>
                  <a:pt x="169" y="267"/>
                  <a:pt x="162" y="275"/>
                  <a:pt x="165" y="280"/>
                </a:cubicBezTo>
                <a:cubicBezTo>
                  <a:pt x="169" y="282"/>
                  <a:pt x="170" y="284"/>
                  <a:pt x="170" y="288"/>
                </a:cubicBezTo>
                <a:cubicBezTo>
                  <a:pt x="171" y="292"/>
                  <a:pt x="170" y="298"/>
                  <a:pt x="175" y="300"/>
                </a:cubicBezTo>
                <a:cubicBezTo>
                  <a:pt x="178" y="302"/>
                  <a:pt x="185" y="297"/>
                  <a:pt x="187" y="299"/>
                </a:cubicBezTo>
                <a:cubicBezTo>
                  <a:pt x="187" y="299"/>
                  <a:pt x="187" y="299"/>
                  <a:pt x="187" y="299"/>
                </a:cubicBezTo>
                <a:cubicBezTo>
                  <a:pt x="191" y="298"/>
                  <a:pt x="194" y="295"/>
                  <a:pt x="198" y="293"/>
                </a:cubicBezTo>
                <a:cubicBezTo>
                  <a:pt x="202" y="292"/>
                  <a:pt x="206" y="289"/>
                  <a:pt x="210" y="288"/>
                </a:cubicBezTo>
                <a:cubicBezTo>
                  <a:pt x="213" y="286"/>
                  <a:pt x="214" y="286"/>
                  <a:pt x="218" y="286"/>
                </a:cubicBezTo>
                <a:cubicBezTo>
                  <a:pt x="223" y="286"/>
                  <a:pt x="227" y="284"/>
                  <a:pt x="230" y="281"/>
                </a:cubicBezTo>
                <a:cubicBezTo>
                  <a:pt x="233" y="279"/>
                  <a:pt x="237" y="275"/>
                  <a:pt x="240" y="274"/>
                </a:cubicBezTo>
                <a:cubicBezTo>
                  <a:pt x="240" y="274"/>
                  <a:pt x="240" y="274"/>
                  <a:pt x="240" y="274"/>
                </a:cubicBezTo>
                <a:cubicBezTo>
                  <a:pt x="239" y="271"/>
                  <a:pt x="234" y="261"/>
                  <a:pt x="237" y="259"/>
                </a:cubicBezTo>
                <a:cubicBezTo>
                  <a:pt x="238" y="258"/>
                  <a:pt x="239" y="258"/>
                  <a:pt x="240" y="258"/>
                </a:cubicBezTo>
                <a:cubicBezTo>
                  <a:pt x="248" y="258"/>
                  <a:pt x="251" y="252"/>
                  <a:pt x="255" y="247"/>
                </a:cubicBezTo>
                <a:cubicBezTo>
                  <a:pt x="256" y="240"/>
                  <a:pt x="250" y="240"/>
                  <a:pt x="249" y="236"/>
                </a:cubicBezTo>
                <a:cubicBezTo>
                  <a:pt x="247" y="228"/>
                  <a:pt x="250" y="231"/>
                  <a:pt x="244" y="225"/>
                </a:cubicBezTo>
                <a:cubicBezTo>
                  <a:pt x="242" y="222"/>
                  <a:pt x="236" y="218"/>
                  <a:pt x="236" y="214"/>
                </a:cubicBezTo>
                <a:cubicBezTo>
                  <a:pt x="238" y="205"/>
                  <a:pt x="246" y="209"/>
                  <a:pt x="236" y="199"/>
                </a:cubicBezTo>
                <a:cubicBezTo>
                  <a:pt x="232" y="196"/>
                  <a:pt x="227" y="190"/>
                  <a:pt x="226" y="185"/>
                </a:cubicBezTo>
                <a:cubicBezTo>
                  <a:pt x="225" y="181"/>
                  <a:pt x="232" y="179"/>
                  <a:pt x="229" y="174"/>
                </a:cubicBezTo>
                <a:cubicBezTo>
                  <a:pt x="228" y="171"/>
                  <a:pt x="227" y="167"/>
                  <a:pt x="227" y="164"/>
                </a:cubicBezTo>
                <a:cubicBezTo>
                  <a:pt x="226" y="157"/>
                  <a:pt x="224" y="155"/>
                  <a:pt x="231" y="157"/>
                </a:cubicBezTo>
                <a:cubicBezTo>
                  <a:pt x="238" y="160"/>
                  <a:pt x="242" y="155"/>
                  <a:pt x="248" y="151"/>
                </a:cubicBezTo>
                <a:cubicBezTo>
                  <a:pt x="254" y="145"/>
                  <a:pt x="254" y="139"/>
                  <a:pt x="250" y="131"/>
                </a:cubicBezTo>
                <a:cubicBezTo>
                  <a:pt x="249" y="128"/>
                  <a:pt x="247" y="126"/>
                  <a:pt x="246" y="124"/>
                </a:cubicBezTo>
                <a:cubicBezTo>
                  <a:pt x="244" y="122"/>
                  <a:pt x="243" y="119"/>
                  <a:pt x="241" y="11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4" name="Freeform 13"/>
          <p:cNvSpPr>
            <a:spLocks/>
          </p:cNvSpPr>
          <p:nvPr/>
        </p:nvSpPr>
        <p:spPr bwMode="auto">
          <a:xfrm>
            <a:off x="9014180" y="1835607"/>
            <a:ext cx="608936" cy="467162"/>
          </a:xfrm>
          <a:custGeom>
            <a:avLst/>
            <a:gdLst/>
            <a:ahLst/>
            <a:cxnLst>
              <a:cxn ang="0">
                <a:pos x="2" y="62"/>
              </a:cxn>
              <a:cxn ang="0">
                <a:pos x="9" y="27"/>
              </a:cxn>
              <a:cxn ang="0">
                <a:pos x="14" y="0"/>
              </a:cxn>
              <a:cxn ang="0">
                <a:pos x="18" y="3"/>
              </a:cxn>
              <a:cxn ang="0">
                <a:pos x="34" y="7"/>
              </a:cxn>
              <a:cxn ang="0">
                <a:pos x="76" y="38"/>
              </a:cxn>
              <a:cxn ang="0">
                <a:pos x="91" y="58"/>
              </a:cxn>
              <a:cxn ang="0">
                <a:pos x="125" y="89"/>
              </a:cxn>
              <a:cxn ang="0">
                <a:pos x="153" y="76"/>
              </a:cxn>
              <a:cxn ang="0">
                <a:pos x="165" y="45"/>
              </a:cxn>
              <a:cxn ang="0">
                <a:pos x="209" y="30"/>
              </a:cxn>
              <a:cxn ang="0">
                <a:pos x="233" y="36"/>
              </a:cxn>
              <a:cxn ang="0">
                <a:pos x="255" y="41"/>
              </a:cxn>
              <a:cxn ang="0">
                <a:pos x="274" y="38"/>
              </a:cxn>
              <a:cxn ang="0">
                <a:pos x="269" y="53"/>
              </a:cxn>
              <a:cxn ang="0">
                <a:pos x="273" y="75"/>
              </a:cxn>
              <a:cxn ang="0">
                <a:pos x="263" y="96"/>
              </a:cxn>
              <a:cxn ang="0">
                <a:pos x="249" y="138"/>
              </a:cxn>
              <a:cxn ang="0">
                <a:pos x="265" y="165"/>
              </a:cxn>
              <a:cxn ang="0">
                <a:pos x="292" y="170"/>
              </a:cxn>
              <a:cxn ang="0">
                <a:pos x="318" y="184"/>
              </a:cxn>
              <a:cxn ang="0">
                <a:pos x="324" y="193"/>
              </a:cxn>
              <a:cxn ang="0">
                <a:pos x="327" y="206"/>
              </a:cxn>
              <a:cxn ang="0">
                <a:pos x="316" y="200"/>
              </a:cxn>
              <a:cxn ang="0">
                <a:pos x="286" y="241"/>
              </a:cxn>
              <a:cxn ang="0">
                <a:pos x="274" y="242"/>
              </a:cxn>
              <a:cxn ang="0">
                <a:pos x="230" y="225"/>
              </a:cxn>
              <a:cxn ang="0">
                <a:pos x="218" y="227"/>
              </a:cxn>
              <a:cxn ang="0">
                <a:pos x="164" y="240"/>
              </a:cxn>
              <a:cxn ang="0">
                <a:pos x="148" y="208"/>
              </a:cxn>
              <a:cxn ang="0">
                <a:pos x="133" y="205"/>
              </a:cxn>
              <a:cxn ang="0">
                <a:pos x="130" y="215"/>
              </a:cxn>
              <a:cxn ang="0">
                <a:pos x="104" y="201"/>
              </a:cxn>
              <a:cxn ang="0">
                <a:pos x="107" y="159"/>
              </a:cxn>
              <a:cxn ang="0">
                <a:pos x="83" y="147"/>
              </a:cxn>
              <a:cxn ang="0">
                <a:pos x="61" y="76"/>
              </a:cxn>
              <a:cxn ang="0">
                <a:pos x="31" y="75"/>
              </a:cxn>
              <a:cxn ang="0">
                <a:pos x="12" y="79"/>
              </a:cxn>
            </a:cxnLst>
            <a:rect l="0" t="0" r="r" b="b"/>
            <a:pathLst>
              <a:path w="327" h="252">
                <a:moveTo>
                  <a:pt x="12" y="79"/>
                </a:moveTo>
                <a:cubicBezTo>
                  <a:pt x="7" y="73"/>
                  <a:pt x="3" y="71"/>
                  <a:pt x="2" y="62"/>
                </a:cubicBezTo>
                <a:cubicBezTo>
                  <a:pt x="0" y="54"/>
                  <a:pt x="4" y="53"/>
                  <a:pt x="8" y="47"/>
                </a:cubicBezTo>
                <a:cubicBezTo>
                  <a:pt x="11" y="40"/>
                  <a:pt x="8" y="34"/>
                  <a:pt x="9" y="27"/>
                </a:cubicBezTo>
                <a:cubicBezTo>
                  <a:pt x="10" y="19"/>
                  <a:pt x="4" y="13"/>
                  <a:pt x="7" y="5"/>
                </a:cubicBezTo>
                <a:cubicBezTo>
                  <a:pt x="14" y="0"/>
                  <a:pt x="14" y="0"/>
                  <a:pt x="14" y="0"/>
                </a:cubicBezTo>
                <a:cubicBezTo>
                  <a:pt x="14" y="0"/>
                  <a:pt x="14" y="0"/>
                  <a:pt x="14" y="0"/>
                </a:cubicBezTo>
                <a:cubicBezTo>
                  <a:pt x="15" y="1"/>
                  <a:pt x="17" y="2"/>
                  <a:pt x="18" y="3"/>
                </a:cubicBezTo>
                <a:cubicBezTo>
                  <a:pt x="20" y="4"/>
                  <a:pt x="22" y="4"/>
                  <a:pt x="23" y="5"/>
                </a:cubicBezTo>
                <a:cubicBezTo>
                  <a:pt x="23" y="10"/>
                  <a:pt x="31" y="7"/>
                  <a:pt x="34" y="7"/>
                </a:cubicBezTo>
                <a:cubicBezTo>
                  <a:pt x="46" y="6"/>
                  <a:pt x="44" y="12"/>
                  <a:pt x="52" y="18"/>
                </a:cubicBezTo>
                <a:cubicBezTo>
                  <a:pt x="61" y="25"/>
                  <a:pt x="76" y="22"/>
                  <a:pt x="76" y="38"/>
                </a:cubicBezTo>
                <a:cubicBezTo>
                  <a:pt x="76" y="41"/>
                  <a:pt x="84" y="42"/>
                  <a:pt x="85" y="47"/>
                </a:cubicBezTo>
                <a:cubicBezTo>
                  <a:pt x="85" y="52"/>
                  <a:pt x="84" y="58"/>
                  <a:pt x="91" y="58"/>
                </a:cubicBezTo>
                <a:cubicBezTo>
                  <a:pt x="101" y="58"/>
                  <a:pt x="109" y="61"/>
                  <a:pt x="116" y="69"/>
                </a:cubicBezTo>
                <a:cubicBezTo>
                  <a:pt x="121" y="75"/>
                  <a:pt x="117" y="83"/>
                  <a:pt x="125" y="89"/>
                </a:cubicBezTo>
                <a:cubicBezTo>
                  <a:pt x="128" y="91"/>
                  <a:pt x="143" y="88"/>
                  <a:pt x="147" y="86"/>
                </a:cubicBezTo>
                <a:cubicBezTo>
                  <a:pt x="150" y="83"/>
                  <a:pt x="151" y="79"/>
                  <a:pt x="153" y="76"/>
                </a:cubicBezTo>
                <a:cubicBezTo>
                  <a:pt x="158" y="70"/>
                  <a:pt x="166" y="70"/>
                  <a:pt x="166" y="61"/>
                </a:cubicBezTo>
                <a:cubicBezTo>
                  <a:pt x="166" y="55"/>
                  <a:pt x="162" y="51"/>
                  <a:pt x="165" y="45"/>
                </a:cubicBezTo>
                <a:cubicBezTo>
                  <a:pt x="167" y="43"/>
                  <a:pt x="179" y="25"/>
                  <a:pt x="180" y="32"/>
                </a:cubicBezTo>
                <a:cubicBezTo>
                  <a:pt x="184" y="55"/>
                  <a:pt x="197" y="30"/>
                  <a:pt x="209" y="30"/>
                </a:cubicBezTo>
                <a:cubicBezTo>
                  <a:pt x="215" y="30"/>
                  <a:pt x="216" y="41"/>
                  <a:pt x="218" y="45"/>
                </a:cubicBezTo>
                <a:cubicBezTo>
                  <a:pt x="225" y="55"/>
                  <a:pt x="229" y="39"/>
                  <a:pt x="233" y="36"/>
                </a:cubicBezTo>
                <a:cubicBezTo>
                  <a:pt x="236" y="35"/>
                  <a:pt x="242" y="31"/>
                  <a:pt x="245" y="34"/>
                </a:cubicBezTo>
                <a:cubicBezTo>
                  <a:pt x="250" y="36"/>
                  <a:pt x="248" y="43"/>
                  <a:pt x="255" y="41"/>
                </a:cubicBezTo>
                <a:cubicBezTo>
                  <a:pt x="262" y="40"/>
                  <a:pt x="268" y="36"/>
                  <a:pt x="274" y="38"/>
                </a:cubicBezTo>
                <a:cubicBezTo>
                  <a:pt x="274" y="38"/>
                  <a:pt x="274" y="38"/>
                  <a:pt x="274" y="38"/>
                </a:cubicBezTo>
                <a:cubicBezTo>
                  <a:pt x="273" y="40"/>
                  <a:pt x="271" y="41"/>
                  <a:pt x="270" y="43"/>
                </a:cubicBezTo>
                <a:cubicBezTo>
                  <a:pt x="269" y="44"/>
                  <a:pt x="269" y="51"/>
                  <a:pt x="269" y="53"/>
                </a:cubicBezTo>
                <a:cubicBezTo>
                  <a:pt x="269" y="57"/>
                  <a:pt x="272" y="58"/>
                  <a:pt x="273" y="61"/>
                </a:cubicBezTo>
                <a:cubicBezTo>
                  <a:pt x="275" y="65"/>
                  <a:pt x="273" y="71"/>
                  <a:pt x="273" y="75"/>
                </a:cubicBezTo>
                <a:cubicBezTo>
                  <a:pt x="273" y="80"/>
                  <a:pt x="274" y="84"/>
                  <a:pt x="274" y="89"/>
                </a:cubicBezTo>
                <a:cubicBezTo>
                  <a:pt x="274" y="95"/>
                  <a:pt x="265" y="90"/>
                  <a:pt x="263" y="96"/>
                </a:cubicBezTo>
                <a:cubicBezTo>
                  <a:pt x="261" y="101"/>
                  <a:pt x="254" y="105"/>
                  <a:pt x="251" y="110"/>
                </a:cubicBezTo>
                <a:cubicBezTo>
                  <a:pt x="249" y="116"/>
                  <a:pt x="250" y="131"/>
                  <a:pt x="249" y="138"/>
                </a:cubicBezTo>
                <a:cubicBezTo>
                  <a:pt x="247" y="146"/>
                  <a:pt x="243" y="149"/>
                  <a:pt x="249" y="158"/>
                </a:cubicBezTo>
                <a:cubicBezTo>
                  <a:pt x="253" y="162"/>
                  <a:pt x="260" y="159"/>
                  <a:pt x="265" y="165"/>
                </a:cubicBezTo>
                <a:cubicBezTo>
                  <a:pt x="268" y="168"/>
                  <a:pt x="271" y="169"/>
                  <a:pt x="275" y="171"/>
                </a:cubicBezTo>
                <a:cubicBezTo>
                  <a:pt x="280" y="174"/>
                  <a:pt x="288" y="164"/>
                  <a:pt x="292" y="170"/>
                </a:cubicBezTo>
                <a:cubicBezTo>
                  <a:pt x="297" y="177"/>
                  <a:pt x="301" y="178"/>
                  <a:pt x="309" y="180"/>
                </a:cubicBezTo>
                <a:cubicBezTo>
                  <a:pt x="312" y="181"/>
                  <a:pt x="317" y="180"/>
                  <a:pt x="318" y="184"/>
                </a:cubicBezTo>
                <a:cubicBezTo>
                  <a:pt x="318" y="185"/>
                  <a:pt x="318" y="187"/>
                  <a:pt x="319" y="188"/>
                </a:cubicBezTo>
                <a:cubicBezTo>
                  <a:pt x="320" y="190"/>
                  <a:pt x="324" y="190"/>
                  <a:pt x="324" y="193"/>
                </a:cubicBezTo>
                <a:cubicBezTo>
                  <a:pt x="324" y="195"/>
                  <a:pt x="325" y="200"/>
                  <a:pt x="326" y="202"/>
                </a:cubicBezTo>
                <a:cubicBezTo>
                  <a:pt x="327" y="206"/>
                  <a:pt x="327" y="206"/>
                  <a:pt x="327" y="206"/>
                </a:cubicBezTo>
                <a:cubicBezTo>
                  <a:pt x="327" y="206"/>
                  <a:pt x="327" y="206"/>
                  <a:pt x="327" y="206"/>
                </a:cubicBezTo>
                <a:cubicBezTo>
                  <a:pt x="320" y="206"/>
                  <a:pt x="318" y="208"/>
                  <a:pt x="316" y="200"/>
                </a:cubicBezTo>
                <a:cubicBezTo>
                  <a:pt x="315" y="194"/>
                  <a:pt x="309" y="193"/>
                  <a:pt x="304" y="197"/>
                </a:cubicBezTo>
                <a:cubicBezTo>
                  <a:pt x="294" y="208"/>
                  <a:pt x="294" y="228"/>
                  <a:pt x="286" y="241"/>
                </a:cubicBezTo>
                <a:cubicBezTo>
                  <a:pt x="285" y="243"/>
                  <a:pt x="280" y="252"/>
                  <a:pt x="279" y="250"/>
                </a:cubicBezTo>
                <a:cubicBezTo>
                  <a:pt x="278" y="250"/>
                  <a:pt x="274" y="243"/>
                  <a:pt x="274" y="242"/>
                </a:cubicBezTo>
                <a:cubicBezTo>
                  <a:pt x="272" y="226"/>
                  <a:pt x="255" y="234"/>
                  <a:pt x="246" y="226"/>
                </a:cubicBezTo>
                <a:cubicBezTo>
                  <a:pt x="238" y="220"/>
                  <a:pt x="239" y="221"/>
                  <a:pt x="230" y="225"/>
                </a:cubicBezTo>
                <a:cubicBezTo>
                  <a:pt x="226" y="227"/>
                  <a:pt x="222" y="226"/>
                  <a:pt x="218" y="227"/>
                </a:cubicBezTo>
                <a:cubicBezTo>
                  <a:pt x="218" y="227"/>
                  <a:pt x="218" y="227"/>
                  <a:pt x="218" y="227"/>
                </a:cubicBezTo>
                <a:cubicBezTo>
                  <a:pt x="209" y="231"/>
                  <a:pt x="200" y="238"/>
                  <a:pt x="191" y="244"/>
                </a:cubicBezTo>
                <a:cubicBezTo>
                  <a:pt x="178" y="252"/>
                  <a:pt x="175" y="239"/>
                  <a:pt x="164" y="240"/>
                </a:cubicBezTo>
                <a:cubicBezTo>
                  <a:pt x="160" y="240"/>
                  <a:pt x="157" y="228"/>
                  <a:pt x="157" y="225"/>
                </a:cubicBezTo>
                <a:cubicBezTo>
                  <a:pt x="157" y="215"/>
                  <a:pt x="157" y="213"/>
                  <a:pt x="148" y="208"/>
                </a:cubicBezTo>
                <a:cubicBezTo>
                  <a:pt x="145" y="206"/>
                  <a:pt x="139" y="198"/>
                  <a:pt x="138" y="198"/>
                </a:cubicBezTo>
                <a:cubicBezTo>
                  <a:pt x="137" y="200"/>
                  <a:pt x="134" y="203"/>
                  <a:pt x="133" y="205"/>
                </a:cubicBezTo>
                <a:cubicBezTo>
                  <a:pt x="131" y="208"/>
                  <a:pt x="131" y="212"/>
                  <a:pt x="130" y="215"/>
                </a:cubicBezTo>
                <a:cubicBezTo>
                  <a:pt x="130" y="215"/>
                  <a:pt x="130" y="215"/>
                  <a:pt x="130" y="215"/>
                </a:cubicBezTo>
                <a:cubicBezTo>
                  <a:pt x="126" y="213"/>
                  <a:pt x="122" y="210"/>
                  <a:pt x="118" y="208"/>
                </a:cubicBezTo>
                <a:cubicBezTo>
                  <a:pt x="112" y="206"/>
                  <a:pt x="109" y="205"/>
                  <a:pt x="104" y="201"/>
                </a:cubicBezTo>
                <a:cubicBezTo>
                  <a:pt x="94" y="191"/>
                  <a:pt x="95" y="182"/>
                  <a:pt x="102" y="171"/>
                </a:cubicBezTo>
                <a:cubicBezTo>
                  <a:pt x="103" y="169"/>
                  <a:pt x="111" y="161"/>
                  <a:pt x="107" y="159"/>
                </a:cubicBezTo>
                <a:cubicBezTo>
                  <a:pt x="107" y="158"/>
                  <a:pt x="107" y="158"/>
                  <a:pt x="107" y="158"/>
                </a:cubicBezTo>
                <a:cubicBezTo>
                  <a:pt x="96" y="155"/>
                  <a:pt x="90" y="158"/>
                  <a:pt x="83" y="147"/>
                </a:cubicBezTo>
                <a:cubicBezTo>
                  <a:pt x="83" y="128"/>
                  <a:pt x="67" y="110"/>
                  <a:pt x="62" y="92"/>
                </a:cubicBezTo>
                <a:cubicBezTo>
                  <a:pt x="60" y="86"/>
                  <a:pt x="62" y="82"/>
                  <a:pt x="61" y="76"/>
                </a:cubicBezTo>
                <a:cubicBezTo>
                  <a:pt x="56" y="75"/>
                  <a:pt x="50" y="80"/>
                  <a:pt x="45" y="80"/>
                </a:cubicBezTo>
                <a:cubicBezTo>
                  <a:pt x="40" y="80"/>
                  <a:pt x="36" y="75"/>
                  <a:pt x="31" y="75"/>
                </a:cubicBezTo>
                <a:cubicBezTo>
                  <a:pt x="26" y="75"/>
                  <a:pt x="26" y="80"/>
                  <a:pt x="23" y="82"/>
                </a:cubicBezTo>
                <a:cubicBezTo>
                  <a:pt x="20" y="85"/>
                  <a:pt x="16" y="81"/>
                  <a:pt x="12" y="7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5" name="Freeform 14"/>
          <p:cNvSpPr>
            <a:spLocks/>
          </p:cNvSpPr>
          <p:nvPr/>
        </p:nvSpPr>
        <p:spPr bwMode="auto">
          <a:xfrm>
            <a:off x="9004883" y="1975058"/>
            <a:ext cx="251012" cy="353276"/>
          </a:xfrm>
          <a:custGeom>
            <a:avLst/>
            <a:gdLst/>
            <a:ahLst/>
            <a:cxnLst>
              <a:cxn ang="0">
                <a:pos x="17" y="4"/>
              </a:cxn>
              <a:cxn ang="0">
                <a:pos x="28" y="7"/>
              </a:cxn>
              <a:cxn ang="0">
                <a:pos x="36" y="0"/>
              </a:cxn>
              <a:cxn ang="0">
                <a:pos x="50" y="5"/>
              </a:cxn>
              <a:cxn ang="0">
                <a:pos x="66" y="1"/>
              </a:cxn>
              <a:cxn ang="0">
                <a:pos x="67" y="17"/>
              </a:cxn>
              <a:cxn ang="0">
                <a:pos x="88" y="72"/>
              </a:cxn>
              <a:cxn ang="0">
                <a:pos x="112" y="83"/>
              </a:cxn>
              <a:cxn ang="0">
                <a:pos x="112" y="84"/>
              </a:cxn>
              <a:cxn ang="0">
                <a:pos x="107" y="96"/>
              </a:cxn>
              <a:cxn ang="0">
                <a:pos x="109" y="126"/>
              </a:cxn>
              <a:cxn ang="0">
                <a:pos x="123" y="133"/>
              </a:cxn>
              <a:cxn ang="0">
                <a:pos x="135" y="140"/>
              </a:cxn>
              <a:cxn ang="0">
                <a:pos x="135" y="140"/>
              </a:cxn>
              <a:cxn ang="0">
                <a:pos x="134" y="149"/>
              </a:cxn>
              <a:cxn ang="0">
                <a:pos x="127" y="176"/>
              </a:cxn>
              <a:cxn ang="0">
                <a:pos x="102" y="179"/>
              </a:cxn>
              <a:cxn ang="0">
                <a:pos x="78" y="178"/>
              </a:cxn>
              <a:cxn ang="0">
                <a:pos x="62" y="161"/>
              </a:cxn>
              <a:cxn ang="0">
                <a:pos x="31" y="165"/>
              </a:cxn>
              <a:cxn ang="0">
                <a:pos x="16" y="162"/>
              </a:cxn>
              <a:cxn ang="0">
                <a:pos x="16" y="162"/>
              </a:cxn>
              <a:cxn ang="0">
                <a:pos x="13" y="147"/>
              </a:cxn>
              <a:cxn ang="0">
                <a:pos x="16" y="146"/>
              </a:cxn>
              <a:cxn ang="0">
                <a:pos x="31" y="135"/>
              </a:cxn>
              <a:cxn ang="0">
                <a:pos x="25" y="124"/>
              </a:cxn>
              <a:cxn ang="0">
                <a:pos x="20" y="113"/>
              </a:cxn>
              <a:cxn ang="0">
                <a:pos x="12" y="102"/>
              </a:cxn>
              <a:cxn ang="0">
                <a:pos x="12" y="87"/>
              </a:cxn>
              <a:cxn ang="0">
                <a:pos x="2" y="73"/>
              </a:cxn>
              <a:cxn ang="0">
                <a:pos x="5" y="62"/>
              </a:cxn>
              <a:cxn ang="0">
                <a:pos x="3" y="52"/>
              </a:cxn>
              <a:cxn ang="0">
                <a:pos x="7" y="45"/>
              </a:cxn>
              <a:cxn ang="0">
                <a:pos x="24" y="39"/>
              </a:cxn>
              <a:cxn ang="0">
                <a:pos x="26" y="19"/>
              </a:cxn>
              <a:cxn ang="0">
                <a:pos x="22" y="12"/>
              </a:cxn>
              <a:cxn ang="0">
                <a:pos x="17" y="4"/>
              </a:cxn>
            </a:cxnLst>
            <a:rect l="0" t="0" r="r" b="b"/>
            <a:pathLst>
              <a:path w="135" h="190">
                <a:moveTo>
                  <a:pt x="17" y="4"/>
                </a:moveTo>
                <a:cubicBezTo>
                  <a:pt x="21" y="6"/>
                  <a:pt x="25" y="10"/>
                  <a:pt x="28" y="7"/>
                </a:cubicBezTo>
                <a:cubicBezTo>
                  <a:pt x="31" y="5"/>
                  <a:pt x="31" y="0"/>
                  <a:pt x="36" y="0"/>
                </a:cubicBezTo>
                <a:cubicBezTo>
                  <a:pt x="41" y="0"/>
                  <a:pt x="45" y="5"/>
                  <a:pt x="50" y="5"/>
                </a:cubicBezTo>
                <a:cubicBezTo>
                  <a:pt x="55" y="5"/>
                  <a:pt x="61" y="0"/>
                  <a:pt x="66" y="1"/>
                </a:cubicBezTo>
                <a:cubicBezTo>
                  <a:pt x="67" y="7"/>
                  <a:pt x="65" y="11"/>
                  <a:pt x="67" y="17"/>
                </a:cubicBezTo>
                <a:cubicBezTo>
                  <a:pt x="72" y="35"/>
                  <a:pt x="88" y="53"/>
                  <a:pt x="88" y="72"/>
                </a:cubicBezTo>
                <a:cubicBezTo>
                  <a:pt x="95" y="83"/>
                  <a:pt x="101" y="80"/>
                  <a:pt x="112" y="83"/>
                </a:cubicBezTo>
                <a:cubicBezTo>
                  <a:pt x="112" y="83"/>
                  <a:pt x="112" y="83"/>
                  <a:pt x="112" y="84"/>
                </a:cubicBezTo>
                <a:cubicBezTo>
                  <a:pt x="116" y="86"/>
                  <a:pt x="108" y="94"/>
                  <a:pt x="107" y="96"/>
                </a:cubicBezTo>
                <a:cubicBezTo>
                  <a:pt x="100" y="107"/>
                  <a:pt x="99" y="116"/>
                  <a:pt x="109" y="126"/>
                </a:cubicBezTo>
                <a:cubicBezTo>
                  <a:pt x="114" y="130"/>
                  <a:pt x="117" y="131"/>
                  <a:pt x="123" y="133"/>
                </a:cubicBezTo>
                <a:cubicBezTo>
                  <a:pt x="127" y="135"/>
                  <a:pt x="131" y="138"/>
                  <a:pt x="135" y="140"/>
                </a:cubicBezTo>
                <a:cubicBezTo>
                  <a:pt x="135" y="140"/>
                  <a:pt x="135" y="140"/>
                  <a:pt x="135" y="140"/>
                </a:cubicBezTo>
                <a:cubicBezTo>
                  <a:pt x="134" y="149"/>
                  <a:pt x="134" y="149"/>
                  <a:pt x="134" y="149"/>
                </a:cubicBezTo>
                <a:cubicBezTo>
                  <a:pt x="134" y="161"/>
                  <a:pt x="129" y="165"/>
                  <a:pt x="127" y="176"/>
                </a:cubicBezTo>
                <a:cubicBezTo>
                  <a:pt x="124" y="190"/>
                  <a:pt x="111" y="180"/>
                  <a:pt x="102" y="179"/>
                </a:cubicBezTo>
                <a:cubicBezTo>
                  <a:pt x="95" y="178"/>
                  <a:pt x="84" y="181"/>
                  <a:pt x="78" y="178"/>
                </a:cubicBezTo>
                <a:cubicBezTo>
                  <a:pt x="68" y="174"/>
                  <a:pt x="68" y="166"/>
                  <a:pt x="62" y="161"/>
                </a:cubicBezTo>
                <a:cubicBezTo>
                  <a:pt x="53" y="154"/>
                  <a:pt x="40" y="174"/>
                  <a:pt x="31" y="165"/>
                </a:cubicBezTo>
                <a:cubicBezTo>
                  <a:pt x="25" y="158"/>
                  <a:pt x="23" y="164"/>
                  <a:pt x="16" y="162"/>
                </a:cubicBezTo>
                <a:cubicBezTo>
                  <a:pt x="16" y="162"/>
                  <a:pt x="16" y="162"/>
                  <a:pt x="16" y="162"/>
                </a:cubicBezTo>
                <a:cubicBezTo>
                  <a:pt x="15" y="159"/>
                  <a:pt x="10" y="149"/>
                  <a:pt x="13" y="147"/>
                </a:cubicBezTo>
                <a:cubicBezTo>
                  <a:pt x="14" y="146"/>
                  <a:pt x="15" y="146"/>
                  <a:pt x="16" y="146"/>
                </a:cubicBezTo>
                <a:cubicBezTo>
                  <a:pt x="24" y="146"/>
                  <a:pt x="27" y="140"/>
                  <a:pt x="31" y="135"/>
                </a:cubicBezTo>
                <a:cubicBezTo>
                  <a:pt x="32" y="128"/>
                  <a:pt x="26" y="128"/>
                  <a:pt x="25" y="124"/>
                </a:cubicBezTo>
                <a:cubicBezTo>
                  <a:pt x="23" y="116"/>
                  <a:pt x="26" y="119"/>
                  <a:pt x="20" y="113"/>
                </a:cubicBezTo>
                <a:cubicBezTo>
                  <a:pt x="18" y="110"/>
                  <a:pt x="12" y="106"/>
                  <a:pt x="12" y="102"/>
                </a:cubicBezTo>
                <a:cubicBezTo>
                  <a:pt x="14" y="93"/>
                  <a:pt x="22" y="97"/>
                  <a:pt x="12" y="87"/>
                </a:cubicBezTo>
                <a:cubicBezTo>
                  <a:pt x="8" y="84"/>
                  <a:pt x="3" y="78"/>
                  <a:pt x="2" y="73"/>
                </a:cubicBezTo>
                <a:cubicBezTo>
                  <a:pt x="1" y="69"/>
                  <a:pt x="8" y="67"/>
                  <a:pt x="5" y="62"/>
                </a:cubicBezTo>
                <a:cubicBezTo>
                  <a:pt x="4" y="59"/>
                  <a:pt x="3" y="55"/>
                  <a:pt x="3" y="52"/>
                </a:cubicBezTo>
                <a:cubicBezTo>
                  <a:pt x="2" y="45"/>
                  <a:pt x="0" y="43"/>
                  <a:pt x="7" y="45"/>
                </a:cubicBezTo>
                <a:cubicBezTo>
                  <a:pt x="14" y="48"/>
                  <a:pt x="18" y="43"/>
                  <a:pt x="24" y="39"/>
                </a:cubicBezTo>
                <a:cubicBezTo>
                  <a:pt x="30" y="33"/>
                  <a:pt x="30" y="27"/>
                  <a:pt x="26" y="19"/>
                </a:cubicBezTo>
                <a:cubicBezTo>
                  <a:pt x="25" y="16"/>
                  <a:pt x="23" y="14"/>
                  <a:pt x="22" y="12"/>
                </a:cubicBezTo>
                <a:cubicBezTo>
                  <a:pt x="20" y="10"/>
                  <a:pt x="19" y="7"/>
                  <a:pt x="17" y="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6" name="Freeform 15"/>
          <p:cNvSpPr>
            <a:spLocks/>
          </p:cNvSpPr>
          <p:nvPr/>
        </p:nvSpPr>
        <p:spPr bwMode="auto">
          <a:xfrm>
            <a:off x="9165251" y="2688582"/>
            <a:ext cx="404408" cy="636826"/>
          </a:xfrm>
          <a:custGeom>
            <a:avLst/>
            <a:gdLst/>
            <a:ahLst/>
            <a:cxnLst>
              <a:cxn ang="0">
                <a:pos x="139" y="79"/>
              </a:cxn>
              <a:cxn ang="0">
                <a:pos x="177" y="98"/>
              </a:cxn>
              <a:cxn ang="0">
                <a:pos x="207" y="98"/>
              </a:cxn>
              <a:cxn ang="0">
                <a:pos x="198" y="147"/>
              </a:cxn>
              <a:cxn ang="0">
                <a:pos x="167" y="212"/>
              </a:cxn>
              <a:cxn ang="0">
                <a:pos x="155" y="255"/>
              </a:cxn>
              <a:cxn ang="0">
                <a:pos x="158" y="285"/>
              </a:cxn>
              <a:cxn ang="0">
                <a:pos x="159" y="301"/>
              </a:cxn>
              <a:cxn ang="0">
                <a:pos x="123" y="310"/>
              </a:cxn>
              <a:cxn ang="0">
                <a:pos x="102" y="328"/>
              </a:cxn>
              <a:cxn ang="0">
                <a:pos x="79" y="334"/>
              </a:cxn>
              <a:cxn ang="0">
                <a:pos x="36" y="333"/>
              </a:cxn>
              <a:cxn ang="0">
                <a:pos x="1" y="336"/>
              </a:cxn>
              <a:cxn ang="0">
                <a:pos x="23" y="322"/>
              </a:cxn>
              <a:cxn ang="0">
                <a:pos x="28" y="293"/>
              </a:cxn>
              <a:cxn ang="0">
                <a:pos x="33" y="275"/>
              </a:cxn>
              <a:cxn ang="0">
                <a:pos x="21" y="262"/>
              </a:cxn>
              <a:cxn ang="0">
                <a:pos x="7" y="223"/>
              </a:cxn>
              <a:cxn ang="0">
                <a:pos x="10" y="200"/>
              </a:cxn>
              <a:cxn ang="0">
                <a:pos x="30" y="178"/>
              </a:cxn>
              <a:cxn ang="0">
                <a:pos x="51" y="173"/>
              </a:cxn>
              <a:cxn ang="0">
                <a:pos x="74" y="159"/>
              </a:cxn>
              <a:cxn ang="0">
                <a:pos x="94" y="126"/>
              </a:cxn>
              <a:cxn ang="0">
                <a:pos x="106" y="114"/>
              </a:cxn>
              <a:cxn ang="0">
                <a:pos x="104" y="84"/>
              </a:cxn>
              <a:cxn ang="0">
                <a:pos x="95" y="62"/>
              </a:cxn>
              <a:cxn ang="0">
                <a:pos x="73" y="52"/>
              </a:cxn>
              <a:cxn ang="0">
                <a:pos x="70" y="33"/>
              </a:cxn>
              <a:cxn ang="0">
                <a:pos x="88" y="30"/>
              </a:cxn>
              <a:cxn ang="0">
                <a:pos x="90" y="10"/>
              </a:cxn>
              <a:cxn ang="0">
                <a:pos x="99" y="0"/>
              </a:cxn>
              <a:cxn ang="0">
                <a:pos x="112" y="31"/>
              </a:cxn>
              <a:cxn ang="0">
                <a:pos x="133" y="66"/>
              </a:cxn>
            </a:cxnLst>
            <a:rect l="0" t="0" r="r" b="b"/>
            <a:pathLst>
              <a:path w="218" h="343">
                <a:moveTo>
                  <a:pt x="133" y="66"/>
                </a:moveTo>
                <a:cubicBezTo>
                  <a:pt x="135" y="73"/>
                  <a:pt x="130" y="76"/>
                  <a:pt x="139" y="79"/>
                </a:cubicBezTo>
                <a:cubicBezTo>
                  <a:pt x="145" y="82"/>
                  <a:pt x="141" y="86"/>
                  <a:pt x="148" y="88"/>
                </a:cubicBezTo>
                <a:cubicBezTo>
                  <a:pt x="156" y="91"/>
                  <a:pt x="168" y="109"/>
                  <a:pt x="177" y="98"/>
                </a:cubicBezTo>
                <a:cubicBezTo>
                  <a:pt x="186" y="88"/>
                  <a:pt x="186" y="101"/>
                  <a:pt x="194" y="101"/>
                </a:cubicBezTo>
                <a:cubicBezTo>
                  <a:pt x="202" y="101"/>
                  <a:pt x="198" y="93"/>
                  <a:pt x="207" y="98"/>
                </a:cubicBezTo>
                <a:cubicBezTo>
                  <a:pt x="218" y="104"/>
                  <a:pt x="207" y="106"/>
                  <a:pt x="203" y="114"/>
                </a:cubicBezTo>
                <a:cubicBezTo>
                  <a:pt x="199" y="122"/>
                  <a:pt x="198" y="139"/>
                  <a:pt x="198" y="147"/>
                </a:cubicBezTo>
                <a:cubicBezTo>
                  <a:pt x="198" y="156"/>
                  <a:pt x="195" y="164"/>
                  <a:pt x="195" y="173"/>
                </a:cubicBezTo>
                <a:cubicBezTo>
                  <a:pt x="195" y="194"/>
                  <a:pt x="169" y="196"/>
                  <a:pt x="167" y="212"/>
                </a:cubicBezTo>
                <a:cubicBezTo>
                  <a:pt x="165" y="221"/>
                  <a:pt x="167" y="225"/>
                  <a:pt x="162" y="234"/>
                </a:cubicBezTo>
                <a:cubicBezTo>
                  <a:pt x="157" y="241"/>
                  <a:pt x="155" y="246"/>
                  <a:pt x="155" y="255"/>
                </a:cubicBezTo>
                <a:cubicBezTo>
                  <a:pt x="154" y="260"/>
                  <a:pt x="156" y="263"/>
                  <a:pt x="158" y="267"/>
                </a:cubicBezTo>
                <a:cubicBezTo>
                  <a:pt x="160" y="273"/>
                  <a:pt x="158" y="279"/>
                  <a:pt x="158" y="285"/>
                </a:cubicBezTo>
                <a:cubicBezTo>
                  <a:pt x="158" y="289"/>
                  <a:pt x="158" y="297"/>
                  <a:pt x="159" y="301"/>
                </a:cubicBezTo>
                <a:cubicBezTo>
                  <a:pt x="159" y="301"/>
                  <a:pt x="159" y="301"/>
                  <a:pt x="159" y="301"/>
                </a:cubicBezTo>
                <a:cubicBezTo>
                  <a:pt x="156" y="302"/>
                  <a:pt x="152" y="303"/>
                  <a:pt x="149" y="303"/>
                </a:cubicBezTo>
                <a:cubicBezTo>
                  <a:pt x="137" y="303"/>
                  <a:pt x="134" y="306"/>
                  <a:pt x="123" y="310"/>
                </a:cubicBezTo>
                <a:cubicBezTo>
                  <a:pt x="119" y="318"/>
                  <a:pt x="113" y="323"/>
                  <a:pt x="104" y="326"/>
                </a:cubicBezTo>
                <a:cubicBezTo>
                  <a:pt x="103" y="326"/>
                  <a:pt x="102" y="327"/>
                  <a:pt x="102" y="328"/>
                </a:cubicBezTo>
                <a:cubicBezTo>
                  <a:pt x="102" y="328"/>
                  <a:pt x="102" y="328"/>
                  <a:pt x="102" y="328"/>
                </a:cubicBezTo>
                <a:cubicBezTo>
                  <a:pt x="94" y="328"/>
                  <a:pt x="90" y="336"/>
                  <a:pt x="79" y="334"/>
                </a:cubicBezTo>
                <a:cubicBezTo>
                  <a:pt x="70" y="332"/>
                  <a:pt x="65" y="343"/>
                  <a:pt x="54" y="338"/>
                </a:cubicBezTo>
                <a:cubicBezTo>
                  <a:pt x="48" y="336"/>
                  <a:pt x="43" y="333"/>
                  <a:pt x="36" y="333"/>
                </a:cubicBezTo>
                <a:cubicBezTo>
                  <a:pt x="29" y="334"/>
                  <a:pt x="21" y="342"/>
                  <a:pt x="14" y="341"/>
                </a:cubicBezTo>
                <a:cubicBezTo>
                  <a:pt x="9" y="340"/>
                  <a:pt x="5" y="337"/>
                  <a:pt x="1" y="336"/>
                </a:cubicBezTo>
                <a:cubicBezTo>
                  <a:pt x="1" y="336"/>
                  <a:pt x="1" y="336"/>
                  <a:pt x="1" y="336"/>
                </a:cubicBezTo>
                <a:cubicBezTo>
                  <a:pt x="2" y="328"/>
                  <a:pt x="17" y="324"/>
                  <a:pt x="23" y="322"/>
                </a:cubicBezTo>
                <a:cubicBezTo>
                  <a:pt x="29" y="320"/>
                  <a:pt x="47" y="313"/>
                  <a:pt x="44" y="303"/>
                </a:cubicBezTo>
                <a:cubicBezTo>
                  <a:pt x="43" y="299"/>
                  <a:pt x="32" y="297"/>
                  <a:pt x="28" y="293"/>
                </a:cubicBezTo>
                <a:cubicBezTo>
                  <a:pt x="27" y="291"/>
                  <a:pt x="29" y="286"/>
                  <a:pt x="29" y="284"/>
                </a:cubicBezTo>
                <a:cubicBezTo>
                  <a:pt x="28" y="280"/>
                  <a:pt x="30" y="278"/>
                  <a:pt x="33" y="275"/>
                </a:cubicBezTo>
                <a:cubicBezTo>
                  <a:pt x="36" y="271"/>
                  <a:pt x="35" y="268"/>
                  <a:pt x="36" y="263"/>
                </a:cubicBezTo>
                <a:cubicBezTo>
                  <a:pt x="38" y="261"/>
                  <a:pt x="23" y="262"/>
                  <a:pt x="21" y="262"/>
                </a:cubicBezTo>
                <a:cubicBezTo>
                  <a:pt x="14" y="262"/>
                  <a:pt x="13" y="254"/>
                  <a:pt x="11" y="248"/>
                </a:cubicBezTo>
                <a:cubicBezTo>
                  <a:pt x="9" y="242"/>
                  <a:pt x="6" y="230"/>
                  <a:pt x="7" y="223"/>
                </a:cubicBezTo>
                <a:cubicBezTo>
                  <a:pt x="9" y="215"/>
                  <a:pt x="14" y="211"/>
                  <a:pt x="5" y="205"/>
                </a:cubicBezTo>
                <a:cubicBezTo>
                  <a:pt x="0" y="201"/>
                  <a:pt x="8" y="199"/>
                  <a:pt x="10" y="200"/>
                </a:cubicBezTo>
                <a:cubicBezTo>
                  <a:pt x="16" y="202"/>
                  <a:pt x="19" y="205"/>
                  <a:pt x="23" y="198"/>
                </a:cubicBezTo>
                <a:cubicBezTo>
                  <a:pt x="27" y="191"/>
                  <a:pt x="21" y="181"/>
                  <a:pt x="30" y="178"/>
                </a:cubicBezTo>
                <a:cubicBezTo>
                  <a:pt x="35" y="176"/>
                  <a:pt x="37" y="171"/>
                  <a:pt x="41" y="169"/>
                </a:cubicBezTo>
                <a:cubicBezTo>
                  <a:pt x="44" y="168"/>
                  <a:pt x="48" y="173"/>
                  <a:pt x="51" y="173"/>
                </a:cubicBezTo>
                <a:cubicBezTo>
                  <a:pt x="59" y="171"/>
                  <a:pt x="57" y="166"/>
                  <a:pt x="61" y="164"/>
                </a:cubicBezTo>
                <a:cubicBezTo>
                  <a:pt x="65" y="162"/>
                  <a:pt x="72" y="163"/>
                  <a:pt x="74" y="159"/>
                </a:cubicBezTo>
                <a:cubicBezTo>
                  <a:pt x="79" y="146"/>
                  <a:pt x="60" y="148"/>
                  <a:pt x="78" y="137"/>
                </a:cubicBezTo>
                <a:cubicBezTo>
                  <a:pt x="83" y="133"/>
                  <a:pt x="88" y="128"/>
                  <a:pt x="94" y="126"/>
                </a:cubicBezTo>
                <a:cubicBezTo>
                  <a:pt x="97" y="124"/>
                  <a:pt x="101" y="125"/>
                  <a:pt x="105" y="124"/>
                </a:cubicBezTo>
                <a:cubicBezTo>
                  <a:pt x="110" y="122"/>
                  <a:pt x="106" y="117"/>
                  <a:pt x="106" y="114"/>
                </a:cubicBezTo>
                <a:cubicBezTo>
                  <a:pt x="106" y="112"/>
                  <a:pt x="105" y="98"/>
                  <a:pt x="105" y="96"/>
                </a:cubicBezTo>
                <a:cubicBezTo>
                  <a:pt x="107" y="89"/>
                  <a:pt x="114" y="91"/>
                  <a:pt x="104" y="84"/>
                </a:cubicBezTo>
                <a:cubicBezTo>
                  <a:pt x="97" y="79"/>
                  <a:pt x="126" y="77"/>
                  <a:pt x="112" y="68"/>
                </a:cubicBezTo>
                <a:cubicBezTo>
                  <a:pt x="108" y="65"/>
                  <a:pt x="96" y="66"/>
                  <a:pt x="95" y="62"/>
                </a:cubicBezTo>
                <a:cubicBezTo>
                  <a:pt x="94" y="57"/>
                  <a:pt x="88" y="58"/>
                  <a:pt x="84" y="58"/>
                </a:cubicBezTo>
                <a:cubicBezTo>
                  <a:pt x="79" y="59"/>
                  <a:pt x="75" y="57"/>
                  <a:pt x="73" y="52"/>
                </a:cubicBezTo>
                <a:cubicBezTo>
                  <a:pt x="70" y="46"/>
                  <a:pt x="71" y="39"/>
                  <a:pt x="70" y="33"/>
                </a:cubicBezTo>
                <a:cubicBezTo>
                  <a:pt x="70" y="33"/>
                  <a:pt x="70" y="33"/>
                  <a:pt x="70" y="33"/>
                </a:cubicBezTo>
                <a:cubicBezTo>
                  <a:pt x="83" y="33"/>
                  <a:pt x="83" y="33"/>
                  <a:pt x="83" y="33"/>
                </a:cubicBezTo>
                <a:cubicBezTo>
                  <a:pt x="86" y="32"/>
                  <a:pt x="86" y="31"/>
                  <a:pt x="88" y="30"/>
                </a:cubicBezTo>
                <a:cubicBezTo>
                  <a:pt x="88" y="27"/>
                  <a:pt x="89" y="25"/>
                  <a:pt x="89" y="22"/>
                </a:cubicBezTo>
                <a:cubicBezTo>
                  <a:pt x="89" y="18"/>
                  <a:pt x="89" y="14"/>
                  <a:pt x="90" y="10"/>
                </a:cubicBezTo>
                <a:cubicBezTo>
                  <a:pt x="91" y="6"/>
                  <a:pt x="95" y="3"/>
                  <a:pt x="99" y="0"/>
                </a:cubicBezTo>
                <a:cubicBezTo>
                  <a:pt x="99" y="0"/>
                  <a:pt x="99" y="0"/>
                  <a:pt x="99" y="0"/>
                </a:cubicBezTo>
                <a:cubicBezTo>
                  <a:pt x="102" y="5"/>
                  <a:pt x="112" y="12"/>
                  <a:pt x="113" y="17"/>
                </a:cubicBezTo>
                <a:cubicBezTo>
                  <a:pt x="114" y="22"/>
                  <a:pt x="111" y="26"/>
                  <a:pt x="112" y="31"/>
                </a:cubicBezTo>
                <a:cubicBezTo>
                  <a:pt x="114" y="38"/>
                  <a:pt x="125" y="43"/>
                  <a:pt x="129" y="49"/>
                </a:cubicBezTo>
                <a:cubicBezTo>
                  <a:pt x="132" y="53"/>
                  <a:pt x="133" y="61"/>
                  <a:pt x="133" y="6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7" name="Freeform 16"/>
          <p:cNvSpPr>
            <a:spLocks/>
          </p:cNvSpPr>
          <p:nvPr/>
        </p:nvSpPr>
        <p:spPr bwMode="auto">
          <a:xfrm>
            <a:off x="9316323" y="2370170"/>
            <a:ext cx="246364" cy="471810"/>
          </a:xfrm>
          <a:custGeom>
            <a:avLst/>
            <a:gdLst/>
            <a:ahLst/>
            <a:cxnLst>
              <a:cxn ang="0">
                <a:pos x="63" y="0"/>
              </a:cxn>
              <a:cxn ang="0">
                <a:pos x="67" y="30"/>
              </a:cxn>
              <a:cxn ang="0">
                <a:pos x="68" y="55"/>
              </a:cxn>
              <a:cxn ang="0">
                <a:pos x="88" y="52"/>
              </a:cxn>
              <a:cxn ang="0">
                <a:pos x="102" y="63"/>
              </a:cxn>
              <a:cxn ang="0">
                <a:pos x="108" y="73"/>
              </a:cxn>
              <a:cxn ang="0">
                <a:pos x="116" y="85"/>
              </a:cxn>
              <a:cxn ang="0">
                <a:pos x="132" y="89"/>
              </a:cxn>
              <a:cxn ang="0">
                <a:pos x="132" y="89"/>
              </a:cxn>
              <a:cxn ang="0">
                <a:pos x="123" y="105"/>
              </a:cxn>
              <a:cxn ang="0">
                <a:pos x="126" y="136"/>
              </a:cxn>
              <a:cxn ang="0">
                <a:pos x="124" y="149"/>
              </a:cxn>
              <a:cxn ang="0">
                <a:pos x="120" y="164"/>
              </a:cxn>
              <a:cxn ang="0">
                <a:pos x="115" y="175"/>
              </a:cxn>
              <a:cxn ang="0">
                <a:pos x="115" y="184"/>
              </a:cxn>
              <a:cxn ang="0">
                <a:pos x="96" y="191"/>
              </a:cxn>
              <a:cxn ang="0">
                <a:pos x="93" y="220"/>
              </a:cxn>
              <a:cxn ang="0">
                <a:pos x="109" y="224"/>
              </a:cxn>
              <a:cxn ang="0">
                <a:pos x="114" y="235"/>
              </a:cxn>
              <a:cxn ang="0">
                <a:pos x="116" y="241"/>
              </a:cxn>
              <a:cxn ang="0">
                <a:pos x="116" y="241"/>
              </a:cxn>
              <a:cxn ang="0">
                <a:pos x="103" y="252"/>
              </a:cxn>
              <a:cxn ang="0">
                <a:pos x="86" y="247"/>
              </a:cxn>
              <a:cxn ang="0">
                <a:pos x="52" y="237"/>
              </a:cxn>
              <a:cxn ang="0">
                <a:pos x="52" y="237"/>
              </a:cxn>
              <a:cxn ang="0">
                <a:pos x="48" y="220"/>
              </a:cxn>
              <a:cxn ang="0">
                <a:pos x="31" y="202"/>
              </a:cxn>
              <a:cxn ang="0">
                <a:pos x="32" y="188"/>
              </a:cxn>
              <a:cxn ang="0">
                <a:pos x="18" y="171"/>
              </a:cxn>
              <a:cxn ang="0">
                <a:pos x="18" y="171"/>
              </a:cxn>
              <a:cxn ang="0">
                <a:pos x="18" y="155"/>
              </a:cxn>
              <a:cxn ang="0">
                <a:pos x="13" y="144"/>
              </a:cxn>
              <a:cxn ang="0">
                <a:pos x="6" y="122"/>
              </a:cxn>
              <a:cxn ang="0">
                <a:pos x="6" y="105"/>
              </a:cxn>
              <a:cxn ang="0">
                <a:pos x="4" y="76"/>
              </a:cxn>
              <a:cxn ang="0">
                <a:pos x="13" y="63"/>
              </a:cxn>
              <a:cxn ang="0">
                <a:pos x="22" y="46"/>
              </a:cxn>
              <a:cxn ang="0">
                <a:pos x="29" y="36"/>
              </a:cxn>
              <a:cxn ang="0">
                <a:pos x="38" y="31"/>
              </a:cxn>
              <a:cxn ang="0">
                <a:pos x="43" y="25"/>
              </a:cxn>
              <a:cxn ang="0">
                <a:pos x="51" y="18"/>
              </a:cxn>
              <a:cxn ang="0">
                <a:pos x="58" y="7"/>
              </a:cxn>
              <a:cxn ang="0">
                <a:pos x="63" y="0"/>
              </a:cxn>
            </a:cxnLst>
            <a:rect l="0" t="0" r="r" b="b"/>
            <a:pathLst>
              <a:path w="133" h="254">
                <a:moveTo>
                  <a:pt x="63" y="0"/>
                </a:moveTo>
                <a:cubicBezTo>
                  <a:pt x="74" y="6"/>
                  <a:pt x="63" y="21"/>
                  <a:pt x="67" y="30"/>
                </a:cubicBezTo>
                <a:cubicBezTo>
                  <a:pt x="70" y="39"/>
                  <a:pt x="66" y="47"/>
                  <a:pt x="68" y="55"/>
                </a:cubicBezTo>
                <a:cubicBezTo>
                  <a:pt x="71" y="57"/>
                  <a:pt x="80" y="48"/>
                  <a:pt x="88" y="52"/>
                </a:cubicBezTo>
                <a:cubicBezTo>
                  <a:pt x="94" y="55"/>
                  <a:pt x="98" y="58"/>
                  <a:pt x="102" y="63"/>
                </a:cubicBezTo>
                <a:cubicBezTo>
                  <a:pt x="104" y="66"/>
                  <a:pt x="104" y="70"/>
                  <a:pt x="108" y="73"/>
                </a:cubicBezTo>
                <a:cubicBezTo>
                  <a:pt x="111" y="76"/>
                  <a:pt x="113" y="82"/>
                  <a:pt x="116" y="85"/>
                </a:cubicBezTo>
                <a:cubicBezTo>
                  <a:pt x="122" y="89"/>
                  <a:pt x="126" y="87"/>
                  <a:pt x="132" y="89"/>
                </a:cubicBezTo>
                <a:cubicBezTo>
                  <a:pt x="132" y="89"/>
                  <a:pt x="132" y="89"/>
                  <a:pt x="132" y="89"/>
                </a:cubicBezTo>
                <a:cubicBezTo>
                  <a:pt x="133" y="94"/>
                  <a:pt x="125" y="100"/>
                  <a:pt x="123" y="105"/>
                </a:cubicBezTo>
                <a:cubicBezTo>
                  <a:pt x="121" y="113"/>
                  <a:pt x="123" y="128"/>
                  <a:pt x="126" y="136"/>
                </a:cubicBezTo>
                <a:cubicBezTo>
                  <a:pt x="128" y="141"/>
                  <a:pt x="128" y="144"/>
                  <a:pt x="124" y="149"/>
                </a:cubicBezTo>
                <a:cubicBezTo>
                  <a:pt x="120" y="154"/>
                  <a:pt x="121" y="157"/>
                  <a:pt x="120" y="164"/>
                </a:cubicBezTo>
                <a:cubicBezTo>
                  <a:pt x="119" y="169"/>
                  <a:pt x="119" y="172"/>
                  <a:pt x="115" y="175"/>
                </a:cubicBezTo>
                <a:cubicBezTo>
                  <a:pt x="112" y="177"/>
                  <a:pt x="115" y="182"/>
                  <a:pt x="115" y="184"/>
                </a:cubicBezTo>
                <a:cubicBezTo>
                  <a:pt x="116" y="191"/>
                  <a:pt x="101" y="187"/>
                  <a:pt x="96" y="191"/>
                </a:cubicBezTo>
                <a:cubicBezTo>
                  <a:pt x="88" y="196"/>
                  <a:pt x="82" y="215"/>
                  <a:pt x="93" y="220"/>
                </a:cubicBezTo>
                <a:cubicBezTo>
                  <a:pt x="99" y="223"/>
                  <a:pt x="104" y="222"/>
                  <a:pt x="109" y="224"/>
                </a:cubicBezTo>
                <a:cubicBezTo>
                  <a:pt x="114" y="225"/>
                  <a:pt x="114" y="231"/>
                  <a:pt x="114" y="235"/>
                </a:cubicBezTo>
                <a:cubicBezTo>
                  <a:pt x="116" y="241"/>
                  <a:pt x="116" y="241"/>
                  <a:pt x="116" y="241"/>
                </a:cubicBezTo>
                <a:cubicBezTo>
                  <a:pt x="116" y="241"/>
                  <a:pt x="116" y="241"/>
                  <a:pt x="116" y="241"/>
                </a:cubicBezTo>
                <a:cubicBezTo>
                  <a:pt x="112" y="248"/>
                  <a:pt x="110" y="250"/>
                  <a:pt x="103" y="252"/>
                </a:cubicBezTo>
                <a:cubicBezTo>
                  <a:pt x="99" y="254"/>
                  <a:pt x="89" y="250"/>
                  <a:pt x="86" y="247"/>
                </a:cubicBezTo>
                <a:cubicBezTo>
                  <a:pt x="79" y="242"/>
                  <a:pt x="61" y="236"/>
                  <a:pt x="52" y="237"/>
                </a:cubicBezTo>
                <a:cubicBezTo>
                  <a:pt x="52" y="237"/>
                  <a:pt x="52" y="237"/>
                  <a:pt x="52" y="237"/>
                </a:cubicBezTo>
                <a:cubicBezTo>
                  <a:pt x="52" y="232"/>
                  <a:pt x="51" y="224"/>
                  <a:pt x="48" y="220"/>
                </a:cubicBezTo>
                <a:cubicBezTo>
                  <a:pt x="44" y="214"/>
                  <a:pt x="33" y="209"/>
                  <a:pt x="31" y="202"/>
                </a:cubicBezTo>
                <a:cubicBezTo>
                  <a:pt x="30" y="197"/>
                  <a:pt x="33" y="193"/>
                  <a:pt x="32" y="188"/>
                </a:cubicBezTo>
                <a:cubicBezTo>
                  <a:pt x="31" y="183"/>
                  <a:pt x="21" y="176"/>
                  <a:pt x="18" y="171"/>
                </a:cubicBezTo>
                <a:cubicBezTo>
                  <a:pt x="18" y="171"/>
                  <a:pt x="18" y="171"/>
                  <a:pt x="18" y="171"/>
                </a:cubicBezTo>
                <a:cubicBezTo>
                  <a:pt x="18" y="155"/>
                  <a:pt x="18" y="155"/>
                  <a:pt x="18" y="155"/>
                </a:cubicBezTo>
                <a:cubicBezTo>
                  <a:pt x="17" y="151"/>
                  <a:pt x="14" y="148"/>
                  <a:pt x="13" y="144"/>
                </a:cubicBezTo>
                <a:cubicBezTo>
                  <a:pt x="12" y="135"/>
                  <a:pt x="10" y="130"/>
                  <a:pt x="6" y="122"/>
                </a:cubicBezTo>
                <a:cubicBezTo>
                  <a:pt x="4" y="117"/>
                  <a:pt x="7" y="111"/>
                  <a:pt x="6" y="105"/>
                </a:cubicBezTo>
                <a:cubicBezTo>
                  <a:pt x="4" y="96"/>
                  <a:pt x="0" y="84"/>
                  <a:pt x="4" y="76"/>
                </a:cubicBezTo>
                <a:cubicBezTo>
                  <a:pt x="6" y="71"/>
                  <a:pt x="11" y="67"/>
                  <a:pt x="13" y="63"/>
                </a:cubicBezTo>
                <a:cubicBezTo>
                  <a:pt x="17" y="58"/>
                  <a:pt x="18" y="51"/>
                  <a:pt x="22" y="46"/>
                </a:cubicBezTo>
                <a:cubicBezTo>
                  <a:pt x="24" y="42"/>
                  <a:pt x="25" y="39"/>
                  <a:pt x="29" y="36"/>
                </a:cubicBezTo>
                <a:cubicBezTo>
                  <a:pt x="33" y="35"/>
                  <a:pt x="35" y="33"/>
                  <a:pt x="38" y="31"/>
                </a:cubicBezTo>
                <a:cubicBezTo>
                  <a:pt x="41" y="29"/>
                  <a:pt x="41" y="27"/>
                  <a:pt x="43" y="25"/>
                </a:cubicBezTo>
                <a:cubicBezTo>
                  <a:pt x="46" y="22"/>
                  <a:pt x="49" y="22"/>
                  <a:pt x="51" y="18"/>
                </a:cubicBezTo>
                <a:cubicBezTo>
                  <a:pt x="54" y="15"/>
                  <a:pt x="55" y="10"/>
                  <a:pt x="58" y="7"/>
                </a:cubicBezTo>
                <a:cubicBezTo>
                  <a:pt x="63" y="0"/>
                  <a:pt x="63" y="0"/>
                  <a:pt x="63"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8" name="Freeform 17"/>
          <p:cNvSpPr>
            <a:spLocks/>
          </p:cNvSpPr>
          <p:nvPr/>
        </p:nvSpPr>
        <p:spPr bwMode="auto">
          <a:xfrm>
            <a:off x="9406966" y="2807116"/>
            <a:ext cx="369546" cy="441595"/>
          </a:xfrm>
          <a:custGeom>
            <a:avLst/>
            <a:gdLst/>
            <a:ahLst/>
            <a:cxnLst>
              <a:cxn ang="0">
                <a:pos x="3" y="2"/>
              </a:cxn>
              <a:cxn ang="0">
                <a:pos x="37" y="12"/>
              </a:cxn>
              <a:cxn ang="0">
                <a:pos x="54" y="17"/>
              </a:cxn>
              <a:cxn ang="0">
                <a:pos x="67" y="6"/>
              </a:cxn>
              <a:cxn ang="0">
                <a:pos x="67" y="6"/>
              </a:cxn>
              <a:cxn ang="0">
                <a:pos x="77" y="8"/>
              </a:cxn>
              <a:cxn ang="0">
                <a:pos x="91" y="8"/>
              </a:cxn>
              <a:cxn ang="0">
                <a:pos x="115" y="8"/>
              </a:cxn>
              <a:cxn ang="0">
                <a:pos x="131" y="11"/>
              </a:cxn>
              <a:cxn ang="0">
                <a:pos x="149" y="6"/>
              </a:cxn>
              <a:cxn ang="0">
                <a:pos x="159" y="8"/>
              </a:cxn>
              <a:cxn ang="0">
                <a:pos x="167" y="13"/>
              </a:cxn>
              <a:cxn ang="0">
                <a:pos x="178" y="16"/>
              </a:cxn>
              <a:cxn ang="0">
                <a:pos x="178" y="16"/>
              </a:cxn>
              <a:cxn ang="0">
                <a:pos x="186" y="18"/>
              </a:cxn>
              <a:cxn ang="0">
                <a:pos x="195" y="22"/>
              </a:cxn>
              <a:cxn ang="0">
                <a:pos x="185" y="33"/>
              </a:cxn>
              <a:cxn ang="0">
                <a:pos x="175" y="49"/>
              </a:cxn>
              <a:cxn ang="0">
                <a:pos x="177" y="59"/>
              </a:cxn>
              <a:cxn ang="0">
                <a:pos x="180" y="79"/>
              </a:cxn>
              <a:cxn ang="0">
                <a:pos x="172" y="112"/>
              </a:cxn>
              <a:cxn ang="0">
                <a:pos x="168" y="137"/>
              </a:cxn>
              <a:cxn ang="0">
                <a:pos x="181" y="143"/>
              </a:cxn>
              <a:cxn ang="0">
                <a:pos x="184" y="154"/>
              </a:cxn>
              <a:cxn ang="0">
                <a:pos x="191" y="174"/>
              </a:cxn>
              <a:cxn ang="0">
                <a:pos x="188" y="190"/>
              </a:cxn>
              <a:cxn ang="0">
                <a:pos x="191" y="213"/>
              </a:cxn>
              <a:cxn ang="0">
                <a:pos x="190" y="234"/>
              </a:cxn>
              <a:cxn ang="0">
                <a:pos x="190" y="234"/>
              </a:cxn>
              <a:cxn ang="0">
                <a:pos x="185" y="232"/>
              </a:cxn>
              <a:cxn ang="0">
                <a:pos x="155" y="232"/>
              </a:cxn>
              <a:cxn ang="0">
                <a:pos x="150" y="227"/>
              </a:cxn>
              <a:cxn ang="0">
                <a:pos x="140" y="231"/>
              </a:cxn>
              <a:cxn ang="0">
                <a:pos x="124" y="221"/>
              </a:cxn>
              <a:cxn ang="0">
                <a:pos x="117" y="215"/>
              </a:cxn>
              <a:cxn ang="0">
                <a:pos x="102" y="220"/>
              </a:cxn>
              <a:cxn ang="0">
                <a:pos x="77" y="227"/>
              </a:cxn>
              <a:cxn ang="0">
                <a:pos x="66" y="227"/>
              </a:cxn>
              <a:cxn ang="0">
                <a:pos x="50" y="232"/>
              </a:cxn>
              <a:cxn ang="0">
                <a:pos x="29" y="237"/>
              </a:cxn>
              <a:cxn ang="0">
                <a:pos x="29" y="237"/>
              </a:cxn>
              <a:cxn ang="0">
                <a:pos x="28" y="221"/>
              </a:cxn>
              <a:cxn ang="0">
                <a:pos x="28" y="203"/>
              </a:cxn>
              <a:cxn ang="0">
                <a:pos x="25" y="191"/>
              </a:cxn>
              <a:cxn ang="0">
                <a:pos x="32" y="170"/>
              </a:cxn>
              <a:cxn ang="0">
                <a:pos x="37" y="148"/>
              </a:cxn>
              <a:cxn ang="0">
                <a:pos x="65" y="109"/>
              </a:cxn>
              <a:cxn ang="0">
                <a:pos x="68" y="83"/>
              </a:cxn>
              <a:cxn ang="0">
                <a:pos x="73" y="50"/>
              </a:cxn>
              <a:cxn ang="0">
                <a:pos x="77" y="34"/>
              </a:cxn>
              <a:cxn ang="0">
                <a:pos x="64" y="37"/>
              </a:cxn>
              <a:cxn ang="0">
                <a:pos x="47" y="34"/>
              </a:cxn>
              <a:cxn ang="0">
                <a:pos x="18" y="24"/>
              </a:cxn>
              <a:cxn ang="0">
                <a:pos x="9" y="15"/>
              </a:cxn>
              <a:cxn ang="0">
                <a:pos x="3" y="2"/>
              </a:cxn>
            </a:cxnLst>
            <a:rect l="0" t="0" r="r" b="b"/>
            <a:pathLst>
              <a:path w="198" h="237">
                <a:moveTo>
                  <a:pt x="3" y="2"/>
                </a:moveTo>
                <a:cubicBezTo>
                  <a:pt x="12" y="1"/>
                  <a:pt x="30" y="7"/>
                  <a:pt x="37" y="12"/>
                </a:cubicBezTo>
                <a:cubicBezTo>
                  <a:pt x="40" y="15"/>
                  <a:pt x="50" y="19"/>
                  <a:pt x="54" y="17"/>
                </a:cubicBezTo>
                <a:cubicBezTo>
                  <a:pt x="61" y="15"/>
                  <a:pt x="63" y="13"/>
                  <a:pt x="67" y="6"/>
                </a:cubicBezTo>
                <a:cubicBezTo>
                  <a:pt x="67" y="6"/>
                  <a:pt x="67" y="6"/>
                  <a:pt x="67" y="6"/>
                </a:cubicBezTo>
                <a:cubicBezTo>
                  <a:pt x="70" y="6"/>
                  <a:pt x="74" y="6"/>
                  <a:pt x="77" y="8"/>
                </a:cubicBezTo>
                <a:cubicBezTo>
                  <a:pt x="83" y="10"/>
                  <a:pt x="85" y="15"/>
                  <a:pt x="91" y="8"/>
                </a:cubicBezTo>
                <a:cubicBezTo>
                  <a:pt x="97" y="0"/>
                  <a:pt x="107" y="6"/>
                  <a:pt x="115" y="8"/>
                </a:cubicBezTo>
                <a:cubicBezTo>
                  <a:pt x="120" y="10"/>
                  <a:pt x="126" y="10"/>
                  <a:pt x="131" y="11"/>
                </a:cubicBezTo>
                <a:cubicBezTo>
                  <a:pt x="138" y="13"/>
                  <a:pt x="142" y="7"/>
                  <a:pt x="149" y="6"/>
                </a:cubicBezTo>
                <a:cubicBezTo>
                  <a:pt x="152" y="6"/>
                  <a:pt x="156" y="6"/>
                  <a:pt x="159" y="8"/>
                </a:cubicBezTo>
                <a:cubicBezTo>
                  <a:pt x="163" y="9"/>
                  <a:pt x="164" y="12"/>
                  <a:pt x="167" y="13"/>
                </a:cubicBezTo>
                <a:cubicBezTo>
                  <a:pt x="170" y="14"/>
                  <a:pt x="174" y="15"/>
                  <a:pt x="178" y="16"/>
                </a:cubicBezTo>
                <a:cubicBezTo>
                  <a:pt x="178" y="16"/>
                  <a:pt x="178" y="16"/>
                  <a:pt x="178" y="16"/>
                </a:cubicBezTo>
                <a:cubicBezTo>
                  <a:pt x="181" y="16"/>
                  <a:pt x="182" y="18"/>
                  <a:pt x="186" y="18"/>
                </a:cubicBezTo>
                <a:cubicBezTo>
                  <a:pt x="189" y="18"/>
                  <a:pt x="194" y="19"/>
                  <a:pt x="195" y="22"/>
                </a:cubicBezTo>
                <a:cubicBezTo>
                  <a:pt x="198" y="29"/>
                  <a:pt x="190" y="30"/>
                  <a:pt x="185" y="33"/>
                </a:cubicBezTo>
                <a:cubicBezTo>
                  <a:pt x="179" y="36"/>
                  <a:pt x="176" y="42"/>
                  <a:pt x="175" y="49"/>
                </a:cubicBezTo>
                <a:cubicBezTo>
                  <a:pt x="176" y="52"/>
                  <a:pt x="179" y="56"/>
                  <a:pt x="177" y="59"/>
                </a:cubicBezTo>
                <a:cubicBezTo>
                  <a:pt x="174" y="66"/>
                  <a:pt x="179" y="72"/>
                  <a:pt x="180" y="79"/>
                </a:cubicBezTo>
                <a:cubicBezTo>
                  <a:pt x="181" y="90"/>
                  <a:pt x="178" y="103"/>
                  <a:pt x="172" y="112"/>
                </a:cubicBezTo>
                <a:cubicBezTo>
                  <a:pt x="166" y="120"/>
                  <a:pt x="153" y="128"/>
                  <a:pt x="168" y="137"/>
                </a:cubicBezTo>
                <a:cubicBezTo>
                  <a:pt x="170" y="137"/>
                  <a:pt x="181" y="141"/>
                  <a:pt x="181" y="143"/>
                </a:cubicBezTo>
                <a:cubicBezTo>
                  <a:pt x="182" y="148"/>
                  <a:pt x="181" y="150"/>
                  <a:pt x="184" y="154"/>
                </a:cubicBezTo>
                <a:cubicBezTo>
                  <a:pt x="188" y="160"/>
                  <a:pt x="190" y="166"/>
                  <a:pt x="191" y="174"/>
                </a:cubicBezTo>
                <a:cubicBezTo>
                  <a:pt x="191" y="181"/>
                  <a:pt x="188" y="184"/>
                  <a:pt x="188" y="190"/>
                </a:cubicBezTo>
                <a:cubicBezTo>
                  <a:pt x="186" y="198"/>
                  <a:pt x="192" y="204"/>
                  <a:pt x="191" y="213"/>
                </a:cubicBezTo>
                <a:cubicBezTo>
                  <a:pt x="190" y="219"/>
                  <a:pt x="190" y="227"/>
                  <a:pt x="190" y="234"/>
                </a:cubicBezTo>
                <a:cubicBezTo>
                  <a:pt x="190" y="234"/>
                  <a:pt x="190" y="234"/>
                  <a:pt x="190" y="234"/>
                </a:cubicBezTo>
                <a:cubicBezTo>
                  <a:pt x="188" y="233"/>
                  <a:pt x="186" y="233"/>
                  <a:pt x="185" y="232"/>
                </a:cubicBezTo>
                <a:cubicBezTo>
                  <a:pt x="172" y="230"/>
                  <a:pt x="167" y="237"/>
                  <a:pt x="155" y="232"/>
                </a:cubicBezTo>
                <a:cubicBezTo>
                  <a:pt x="154" y="232"/>
                  <a:pt x="152" y="228"/>
                  <a:pt x="150" y="227"/>
                </a:cubicBezTo>
                <a:cubicBezTo>
                  <a:pt x="146" y="226"/>
                  <a:pt x="143" y="231"/>
                  <a:pt x="140" y="231"/>
                </a:cubicBezTo>
                <a:cubicBezTo>
                  <a:pt x="138" y="231"/>
                  <a:pt x="125" y="223"/>
                  <a:pt x="124" y="221"/>
                </a:cubicBezTo>
                <a:cubicBezTo>
                  <a:pt x="122" y="215"/>
                  <a:pt x="126" y="215"/>
                  <a:pt x="117" y="215"/>
                </a:cubicBezTo>
                <a:cubicBezTo>
                  <a:pt x="110" y="215"/>
                  <a:pt x="107" y="223"/>
                  <a:pt x="102" y="220"/>
                </a:cubicBezTo>
                <a:cubicBezTo>
                  <a:pt x="91" y="214"/>
                  <a:pt x="88" y="224"/>
                  <a:pt x="77" y="227"/>
                </a:cubicBezTo>
                <a:cubicBezTo>
                  <a:pt x="72" y="228"/>
                  <a:pt x="69" y="223"/>
                  <a:pt x="66" y="227"/>
                </a:cubicBezTo>
                <a:cubicBezTo>
                  <a:pt x="59" y="233"/>
                  <a:pt x="60" y="232"/>
                  <a:pt x="50" y="232"/>
                </a:cubicBezTo>
                <a:cubicBezTo>
                  <a:pt x="43" y="232"/>
                  <a:pt x="36" y="235"/>
                  <a:pt x="29" y="237"/>
                </a:cubicBezTo>
                <a:cubicBezTo>
                  <a:pt x="29" y="237"/>
                  <a:pt x="29" y="237"/>
                  <a:pt x="29" y="237"/>
                </a:cubicBezTo>
                <a:cubicBezTo>
                  <a:pt x="28" y="233"/>
                  <a:pt x="28" y="225"/>
                  <a:pt x="28" y="221"/>
                </a:cubicBezTo>
                <a:cubicBezTo>
                  <a:pt x="28" y="215"/>
                  <a:pt x="30" y="209"/>
                  <a:pt x="28" y="203"/>
                </a:cubicBezTo>
                <a:cubicBezTo>
                  <a:pt x="26" y="199"/>
                  <a:pt x="24" y="196"/>
                  <a:pt x="25" y="191"/>
                </a:cubicBezTo>
                <a:cubicBezTo>
                  <a:pt x="25" y="182"/>
                  <a:pt x="27" y="177"/>
                  <a:pt x="32" y="170"/>
                </a:cubicBezTo>
                <a:cubicBezTo>
                  <a:pt x="37" y="161"/>
                  <a:pt x="35" y="157"/>
                  <a:pt x="37" y="148"/>
                </a:cubicBezTo>
                <a:cubicBezTo>
                  <a:pt x="39" y="132"/>
                  <a:pt x="65" y="130"/>
                  <a:pt x="65" y="109"/>
                </a:cubicBezTo>
                <a:cubicBezTo>
                  <a:pt x="65" y="100"/>
                  <a:pt x="68" y="92"/>
                  <a:pt x="68" y="83"/>
                </a:cubicBezTo>
                <a:cubicBezTo>
                  <a:pt x="68" y="75"/>
                  <a:pt x="69" y="58"/>
                  <a:pt x="73" y="50"/>
                </a:cubicBezTo>
                <a:cubicBezTo>
                  <a:pt x="77" y="42"/>
                  <a:pt x="88" y="40"/>
                  <a:pt x="77" y="34"/>
                </a:cubicBezTo>
                <a:cubicBezTo>
                  <a:pt x="68" y="29"/>
                  <a:pt x="72" y="37"/>
                  <a:pt x="64" y="37"/>
                </a:cubicBezTo>
                <a:cubicBezTo>
                  <a:pt x="56" y="37"/>
                  <a:pt x="56" y="24"/>
                  <a:pt x="47" y="34"/>
                </a:cubicBezTo>
                <a:cubicBezTo>
                  <a:pt x="38" y="45"/>
                  <a:pt x="26" y="27"/>
                  <a:pt x="18" y="24"/>
                </a:cubicBezTo>
                <a:cubicBezTo>
                  <a:pt x="11" y="22"/>
                  <a:pt x="15" y="18"/>
                  <a:pt x="9" y="15"/>
                </a:cubicBezTo>
                <a:cubicBezTo>
                  <a:pt x="0" y="12"/>
                  <a:pt x="5" y="9"/>
                  <a:pt x="3" y="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9" name="Freeform 18"/>
          <p:cNvSpPr>
            <a:spLocks/>
          </p:cNvSpPr>
          <p:nvPr/>
        </p:nvSpPr>
        <p:spPr bwMode="auto">
          <a:xfrm>
            <a:off x="8763168" y="2349251"/>
            <a:ext cx="416030" cy="511320"/>
          </a:xfrm>
          <a:custGeom>
            <a:avLst/>
            <a:gdLst/>
            <a:ahLst/>
            <a:cxnLst>
              <a:cxn ang="0">
                <a:pos x="11" y="206"/>
              </a:cxn>
              <a:cxn ang="0">
                <a:pos x="16" y="202"/>
              </a:cxn>
              <a:cxn ang="0">
                <a:pos x="7" y="194"/>
              </a:cxn>
              <a:cxn ang="0">
                <a:pos x="5" y="171"/>
              </a:cxn>
              <a:cxn ang="0">
                <a:pos x="12" y="157"/>
              </a:cxn>
              <a:cxn ang="0">
                <a:pos x="3" y="142"/>
              </a:cxn>
              <a:cxn ang="0">
                <a:pos x="7" y="96"/>
              </a:cxn>
              <a:cxn ang="0">
                <a:pos x="11" y="75"/>
              </a:cxn>
              <a:cxn ang="0">
                <a:pos x="26" y="50"/>
              </a:cxn>
              <a:cxn ang="0">
                <a:pos x="35" y="31"/>
              </a:cxn>
              <a:cxn ang="0">
                <a:pos x="37" y="18"/>
              </a:cxn>
              <a:cxn ang="0">
                <a:pos x="40" y="12"/>
              </a:cxn>
              <a:cxn ang="0">
                <a:pos x="42" y="4"/>
              </a:cxn>
              <a:cxn ang="0">
                <a:pos x="58" y="1"/>
              </a:cxn>
              <a:cxn ang="0">
                <a:pos x="74" y="7"/>
              </a:cxn>
              <a:cxn ang="0">
                <a:pos x="83" y="8"/>
              </a:cxn>
              <a:cxn ang="0">
                <a:pos x="83" y="8"/>
              </a:cxn>
              <a:cxn ang="0">
                <a:pos x="100" y="9"/>
              </a:cxn>
              <a:cxn ang="0">
                <a:pos x="127" y="17"/>
              </a:cxn>
              <a:cxn ang="0">
                <a:pos x="140" y="31"/>
              </a:cxn>
              <a:cxn ang="0">
                <a:pos x="146" y="40"/>
              </a:cxn>
              <a:cxn ang="0">
                <a:pos x="155" y="37"/>
              </a:cxn>
              <a:cxn ang="0">
                <a:pos x="172" y="40"/>
              </a:cxn>
              <a:cxn ang="0">
                <a:pos x="192" y="50"/>
              </a:cxn>
              <a:cxn ang="0">
                <a:pos x="217" y="59"/>
              </a:cxn>
              <a:cxn ang="0">
                <a:pos x="222" y="67"/>
              </a:cxn>
              <a:cxn ang="0">
                <a:pos x="213" y="89"/>
              </a:cxn>
              <a:cxn ang="0">
                <a:pos x="194" y="120"/>
              </a:cxn>
              <a:cxn ang="0">
                <a:pos x="191" y="130"/>
              </a:cxn>
              <a:cxn ang="0">
                <a:pos x="207" y="145"/>
              </a:cxn>
              <a:cxn ang="0">
                <a:pos x="206" y="155"/>
              </a:cxn>
              <a:cxn ang="0">
                <a:pos x="202" y="159"/>
              </a:cxn>
              <a:cxn ang="0">
                <a:pos x="198" y="168"/>
              </a:cxn>
              <a:cxn ang="0">
                <a:pos x="197" y="176"/>
              </a:cxn>
              <a:cxn ang="0">
                <a:pos x="198" y="183"/>
              </a:cxn>
              <a:cxn ang="0">
                <a:pos x="198" y="183"/>
              </a:cxn>
              <a:cxn ang="0">
                <a:pos x="186" y="187"/>
              </a:cxn>
              <a:cxn ang="0">
                <a:pos x="175" y="195"/>
              </a:cxn>
              <a:cxn ang="0">
                <a:pos x="167" y="196"/>
              </a:cxn>
              <a:cxn ang="0">
                <a:pos x="162" y="207"/>
              </a:cxn>
              <a:cxn ang="0">
                <a:pos x="150" y="218"/>
              </a:cxn>
              <a:cxn ang="0">
                <a:pos x="146" y="227"/>
              </a:cxn>
              <a:cxn ang="0">
                <a:pos x="138" y="250"/>
              </a:cxn>
              <a:cxn ang="0">
                <a:pos x="118" y="255"/>
              </a:cxn>
              <a:cxn ang="0">
                <a:pos x="110" y="264"/>
              </a:cxn>
              <a:cxn ang="0">
                <a:pos x="91" y="265"/>
              </a:cxn>
              <a:cxn ang="0">
                <a:pos x="81" y="270"/>
              </a:cxn>
              <a:cxn ang="0">
                <a:pos x="69" y="268"/>
              </a:cxn>
              <a:cxn ang="0">
                <a:pos x="54" y="270"/>
              </a:cxn>
              <a:cxn ang="0">
                <a:pos x="42" y="265"/>
              </a:cxn>
              <a:cxn ang="0">
                <a:pos x="28" y="272"/>
              </a:cxn>
              <a:cxn ang="0">
                <a:pos x="12" y="276"/>
              </a:cxn>
              <a:cxn ang="0">
                <a:pos x="12" y="276"/>
              </a:cxn>
              <a:cxn ang="0">
                <a:pos x="11" y="206"/>
              </a:cxn>
            </a:cxnLst>
            <a:rect l="0" t="0" r="r" b="b"/>
            <a:pathLst>
              <a:path w="223" h="276">
                <a:moveTo>
                  <a:pt x="11" y="206"/>
                </a:moveTo>
                <a:cubicBezTo>
                  <a:pt x="16" y="202"/>
                  <a:pt x="16" y="202"/>
                  <a:pt x="16" y="202"/>
                </a:cubicBezTo>
                <a:cubicBezTo>
                  <a:pt x="18" y="195"/>
                  <a:pt x="11" y="195"/>
                  <a:pt x="7" y="194"/>
                </a:cubicBezTo>
                <a:cubicBezTo>
                  <a:pt x="0" y="192"/>
                  <a:pt x="2" y="176"/>
                  <a:pt x="5" y="171"/>
                </a:cubicBezTo>
                <a:cubicBezTo>
                  <a:pt x="7" y="167"/>
                  <a:pt x="11" y="162"/>
                  <a:pt x="12" y="157"/>
                </a:cubicBezTo>
                <a:cubicBezTo>
                  <a:pt x="13" y="151"/>
                  <a:pt x="6" y="148"/>
                  <a:pt x="3" y="142"/>
                </a:cubicBezTo>
                <a:cubicBezTo>
                  <a:pt x="1" y="129"/>
                  <a:pt x="3" y="109"/>
                  <a:pt x="7" y="96"/>
                </a:cubicBezTo>
                <a:cubicBezTo>
                  <a:pt x="9" y="90"/>
                  <a:pt x="9" y="82"/>
                  <a:pt x="11" y="75"/>
                </a:cubicBezTo>
                <a:cubicBezTo>
                  <a:pt x="13" y="66"/>
                  <a:pt x="21" y="59"/>
                  <a:pt x="26" y="50"/>
                </a:cubicBezTo>
                <a:cubicBezTo>
                  <a:pt x="31" y="42"/>
                  <a:pt x="22" y="36"/>
                  <a:pt x="35" y="31"/>
                </a:cubicBezTo>
                <a:cubicBezTo>
                  <a:pt x="41" y="29"/>
                  <a:pt x="35" y="23"/>
                  <a:pt x="37" y="18"/>
                </a:cubicBezTo>
                <a:cubicBezTo>
                  <a:pt x="37" y="16"/>
                  <a:pt x="39" y="15"/>
                  <a:pt x="40" y="12"/>
                </a:cubicBezTo>
                <a:cubicBezTo>
                  <a:pt x="40" y="10"/>
                  <a:pt x="38" y="3"/>
                  <a:pt x="42" y="4"/>
                </a:cubicBezTo>
                <a:cubicBezTo>
                  <a:pt x="49" y="5"/>
                  <a:pt x="52" y="2"/>
                  <a:pt x="58" y="1"/>
                </a:cubicBezTo>
                <a:cubicBezTo>
                  <a:pt x="65" y="0"/>
                  <a:pt x="69" y="4"/>
                  <a:pt x="74" y="7"/>
                </a:cubicBezTo>
                <a:cubicBezTo>
                  <a:pt x="83" y="8"/>
                  <a:pt x="83" y="8"/>
                  <a:pt x="83" y="8"/>
                </a:cubicBezTo>
                <a:cubicBezTo>
                  <a:pt x="83" y="8"/>
                  <a:pt x="83" y="8"/>
                  <a:pt x="83" y="8"/>
                </a:cubicBezTo>
                <a:cubicBezTo>
                  <a:pt x="89" y="12"/>
                  <a:pt x="93" y="10"/>
                  <a:pt x="100" y="9"/>
                </a:cubicBezTo>
                <a:cubicBezTo>
                  <a:pt x="104" y="9"/>
                  <a:pt x="125" y="14"/>
                  <a:pt x="127" y="17"/>
                </a:cubicBezTo>
                <a:cubicBezTo>
                  <a:pt x="131" y="22"/>
                  <a:pt x="137" y="26"/>
                  <a:pt x="140" y="31"/>
                </a:cubicBezTo>
                <a:cubicBezTo>
                  <a:pt x="141" y="32"/>
                  <a:pt x="142" y="42"/>
                  <a:pt x="146" y="40"/>
                </a:cubicBezTo>
                <a:cubicBezTo>
                  <a:pt x="148" y="39"/>
                  <a:pt x="154" y="34"/>
                  <a:pt x="155" y="37"/>
                </a:cubicBezTo>
                <a:cubicBezTo>
                  <a:pt x="161" y="45"/>
                  <a:pt x="164" y="37"/>
                  <a:pt x="172" y="40"/>
                </a:cubicBezTo>
                <a:cubicBezTo>
                  <a:pt x="192" y="50"/>
                  <a:pt x="192" y="50"/>
                  <a:pt x="192" y="50"/>
                </a:cubicBezTo>
                <a:cubicBezTo>
                  <a:pt x="206" y="52"/>
                  <a:pt x="208" y="45"/>
                  <a:pt x="217" y="59"/>
                </a:cubicBezTo>
                <a:cubicBezTo>
                  <a:pt x="219" y="62"/>
                  <a:pt x="223" y="63"/>
                  <a:pt x="222" y="67"/>
                </a:cubicBezTo>
                <a:cubicBezTo>
                  <a:pt x="221" y="73"/>
                  <a:pt x="216" y="83"/>
                  <a:pt x="213" y="89"/>
                </a:cubicBezTo>
                <a:cubicBezTo>
                  <a:pt x="208" y="100"/>
                  <a:pt x="200" y="110"/>
                  <a:pt x="194" y="120"/>
                </a:cubicBezTo>
                <a:cubicBezTo>
                  <a:pt x="191" y="124"/>
                  <a:pt x="188" y="126"/>
                  <a:pt x="191" y="130"/>
                </a:cubicBezTo>
                <a:cubicBezTo>
                  <a:pt x="195" y="135"/>
                  <a:pt x="202" y="141"/>
                  <a:pt x="207" y="145"/>
                </a:cubicBezTo>
                <a:cubicBezTo>
                  <a:pt x="207" y="148"/>
                  <a:pt x="208" y="151"/>
                  <a:pt x="206" y="155"/>
                </a:cubicBezTo>
                <a:cubicBezTo>
                  <a:pt x="204" y="157"/>
                  <a:pt x="203" y="157"/>
                  <a:pt x="202" y="159"/>
                </a:cubicBezTo>
                <a:cubicBezTo>
                  <a:pt x="202" y="163"/>
                  <a:pt x="200" y="165"/>
                  <a:pt x="198" y="168"/>
                </a:cubicBezTo>
                <a:cubicBezTo>
                  <a:pt x="196" y="170"/>
                  <a:pt x="196" y="174"/>
                  <a:pt x="197" y="176"/>
                </a:cubicBezTo>
                <a:cubicBezTo>
                  <a:pt x="198" y="183"/>
                  <a:pt x="198" y="183"/>
                  <a:pt x="198" y="183"/>
                </a:cubicBezTo>
                <a:cubicBezTo>
                  <a:pt x="198" y="183"/>
                  <a:pt x="198" y="183"/>
                  <a:pt x="198" y="183"/>
                </a:cubicBezTo>
                <a:cubicBezTo>
                  <a:pt x="194" y="184"/>
                  <a:pt x="190" y="186"/>
                  <a:pt x="186" y="187"/>
                </a:cubicBezTo>
                <a:cubicBezTo>
                  <a:pt x="182" y="189"/>
                  <a:pt x="179" y="193"/>
                  <a:pt x="175" y="195"/>
                </a:cubicBezTo>
                <a:cubicBezTo>
                  <a:pt x="172" y="196"/>
                  <a:pt x="170" y="194"/>
                  <a:pt x="167" y="196"/>
                </a:cubicBezTo>
                <a:cubicBezTo>
                  <a:pt x="162" y="199"/>
                  <a:pt x="163" y="202"/>
                  <a:pt x="162" y="207"/>
                </a:cubicBezTo>
                <a:cubicBezTo>
                  <a:pt x="160" y="215"/>
                  <a:pt x="155" y="214"/>
                  <a:pt x="150" y="218"/>
                </a:cubicBezTo>
                <a:cubicBezTo>
                  <a:pt x="147" y="221"/>
                  <a:pt x="147" y="224"/>
                  <a:pt x="146" y="227"/>
                </a:cubicBezTo>
                <a:cubicBezTo>
                  <a:pt x="142" y="236"/>
                  <a:pt x="144" y="241"/>
                  <a:pt x="138" y="250"/>
                </a:cubicBezTo>
                <a:cubicBezTo>
                  <a:pt x="134" y="255"/>
                  <a:pt x="124" y="255"/>
                  <a:pt x="118" y="255"/>
                </a:cubicBezTo>
                <a:cubicBezTo>
                  <a:pt x="116" y="256"/>
                  <a:pt x="116" y="263"/>
                  <a:pt x="110" y="264"/>
                </a:cubicBezTo>
                <a:cubicBezTo>
                  <a:pt x="104" y="266"/>
                  <a:pt x="96" y="262"/>
                  <a:pt x="91" y="265"/>
                </a:cubicBezTo>
                <a:cubicBezTo>
                  <a:pt x="88" y="267"/>
                  <a:pt x="85" y="270"/>
                  <a:pt x="81" y="270"/>
                </a:cubicBezTo>
                <a:cubicBezTo>
                  <a:pt x="76" y="270"/>
                  <a:pt x="73" y="268"/>
                  <a:pt x="69" y="268"/>
                </a:cubicBezTo>
                <a:cubicBezTo>
                  <a:pt x="63" y="266"/>
                  <a:pt x="59" y="270"/>
                  <a:pt x="54" y="270"/>
                </a:cubicBezTo>
                <a:cubicBezTo>
                  <a:pt x="49" y="270"/>
                  <a:pt x="46" y="265"/>
                  <a:pt x="42" y="265"/>
                </a:cubicBezTo>
                <a:cubicBezTo>
                  <a:pt x="36" y="265"/>
                  <a:pt x="32" y="274"/>
                  <a:pt x="28" y="272"/>
                </a:cubicBezTo>
                <a:cubicBezTo>
                  <a:pt x="23" y="269"/>
                  <a:pt x="16" y="273"/>
                  <a:pt x="12" y="276"/>
                </a:cubicBezTo>
                <a:cubicBezTo>
                  <a:pt x="12" y="276"/>
                  <a:pt x="12" y="276"/>
                  <a:pt x="12" y="276"/>
                </a:cubicBezTo>
                <a:cubicBezTo>
                  <a:pt x="11" y="206"/>
                  <a:pt x="11" y="206"/>
                  <a:pt x="11" y="20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0" name="Freeform 19"/>
          <p:cNvSpPr>
            <a:spLocks/>
          </p:cNvSpPr>
          <p:nvPr/>
        </p:nvSpPr>
        <p:spPr bwMode="auto">
          <a:xfrm>
            <a:off x="8916564" y="2202828"/>
            <a:ext cx="529914" cy="546184"/>
          </a:xfrm>
          <a:custGeom>
            <a:avLst/>
            <a:gdLst/>
            <a:ahLst/>
            <a:cxnLst>
              <a:cxn ang="0">
                <a:pos x="78" y="42"/>
              </a:cxn>
              <a:cxn ang="0">
                <a:pos x="125" y="55"/>
              </a:cxn>
              <a:cxn ang="0">
                <a:pos x="174" y="53"/>
              </a:cxn>
              <a:cxn ang="0">
                <a:pos x="182" y="17"/>
              </a:cxn>
              <a:cxn ang="0">
                <a:pos x="185" y="7"/>
              </a:cxn>
              <a:cxn ang="0">
                <a:pos x="200" y="10"/>
              </a:cxn>
              <a:cxn ang="0">
                <a:pos x="216" y="42"/>
              </a:cxn>
              <a:cxn ang="0">
                <a:pos x="270" y="29"/>
              </a:cxn>
              <a:cxn ang="0">
                <a:pos x="268" y="49"/>
              </a:cxn>
              <a:cxn ang="0">
                <a:pos x="277" y="71"/>
              </a:cxn>
              <a:cxn ang="0">
                <a:pos x="277" y="90"/>
              </a:cxn>
              <a:cxn ang="0">
                <a:pos x="272" y="97"/>
              </a:cxn>
              <a:cxn ang="0">
                <a:pos x="257" y="115"/>
              </a:cxn>
              <a:cxn ang="0">
                <a:pos x="243" y="126"/>
              </a:cxn>
              <a:cxn ang="0">
                <a:pos x="227" y="153"/>
              </a:cxn>
              <a:cxn ang="0">
                <a:pos x="220" y="195"/>
              </a:cxn>
              <a:cxn ang="0">
                <a:pos x="227" y="234"/>
              </a:cxn>
              <a:cxn ang="0">
                <a:pos x="232" y="261"/>
              </a:cxn>
              <a:cxn ang="0">
                <a:pos x="223" y="271"/>
              </a:cxn>
              <a:cxn ang="0">
                <a:pos x="221" y="291"/>
              </a:cxn>
              <a:cxn ang="0">
                <a:pos x="203" y="294"/>
              </a:cxn>
              <a:cxn ang="0">
                <a:pos x="194" y="291"/>
              </a:cxn>
              <a:cxn ang="0">
                <a:pos x="185" y="282"/>
              </a:cxn>
              <a:cxn ang="0">
                <a:pos x="151" y="279"/>
              </a:cxn>
              <a:cxn ang="0">
                <a:pos x="132" y="279"/>
              </a:cxn>
              <a:cxn ang="0">
                <a:pos x="115" y="261"/>
              </a:cxn>
              <a:cxn ang="0">
                <a:pos x="114" y="254"/>
              </a:cxn>
              <a:cxn ang="0">
                <a:pos x="119" y="237"/>
              </a:cxn>
              <a:cxn ang="0">
                <a:pos x="124" y="223"/>
              </a:cxn>
              <a:cxn ang="0">
                <a:pos x="111" y="198"/>
              </a:cxn>
              <a:cxn ang="0">
                <a:pos x="139" y="145"/>
              </a:cxn>
              <a:cxn ang="0">
                <a:pos x="109" y="128"/>
              </a:cxn>
              <a:cxn ang="0">
                <a:pos x="72" y="115"/>
              </a:cxn>
              <a:cxn ang="0">
                <a:pos x="57" y="109"/>
              </a:cxn>
              <a:cxn ang="0">
                <a:pos x="17" y="87"/>
              </a:cxn>
              <a:cxn ang="0">
                <a:pos x="0" y="86"/>
              </a:cxn>
              <a:cxn ang="0">
                <a:pos x="10" y="64"/>
              </a:cxn>
              <a:cxn ang="0">
                <a:pos x="21" y="58"/>
              </a:cxn>
              <a:cxn ang="0">
                <a:pos x="41" y="51"/>
              </a:cxn>
              <a:cxn ang="0">
                <a:pos x="63" y="39"/>
              </a:cxn>
            </a:cxnLst>
            <a:rect l="0" t="0" r="r" b="b"/>
            <a:pathLst>
              <a:path w="284" h="294">
                <a:moveTo>
                  <a:pt x="63" y="39"/>
                </a:moveTo>
                <a:cubicBezTo>
                  <a:pt x="70" y="41"/>
                  <a:pt x="72" y="35"/>
                  <a:pt x="78" y="42"/>
                </a:cubicBezTo>
                <a:cubicBezTo>
                  <a:pt x="87" y="51"/>
                  <a:pt x="100" y="31"/>
                  <a:pt x="109" y="38"/>
                </a:cubicBezTo>
                <a:cubicBezTo>
                  <a:pt x="115" y="43"/>
                  <a:pt x="115" y="51"/>
                  <a:pt x="125" y="55"/>
                </a:cubicBezTo>
                <a:cubicBezTo>
                  <a:pt x="131" y="58"/>
                  <a:pt x="142" y="55"/>
                  <a:pt x="149" y="56"/>
                </a:cubicBezTo>
                <a:cubicBezTo>
                  <a:pt x="158" y="57"/>
                  <a:pt x="171" y="67"/>
                  <a:pt x="174" y="53"/>
                </a:cubicBezTo>
                <a:cubicBezTo>
                  <a:pt x="176" y="42"/>
                  <a:pt x="181" y="38"/>
                  <a:pt x="181" y="26"/>
                </a:cubicBezTo>
                <a:cubicBezTo>
                  <a:pt x="182" y="17"/>
                  <a:pt x="182" y="17"/>
                  <a:pt x="182" y="17"/>
                </a:cubicBezTo>
                <a:cubicBezTo>
                  <a:pt x="182" y="17"/>
                  <a:pt x="182" y="17"/>
                  <a:pt x="182" y="17"/>
                </a:cubicBezTo>
                <a:cubicBezTo>
                  <a:pt x="183" y="14"/>
                  <a:pt x="183" y="10"/>
                  <a:pt x="185" y="7"/>
                </a:cubicBezTo>
                <a:cubicBezTo>
                  <a:pt x="186" y="5"/>
                  <a:pt x="189" y="2"/>
                  <a:pt x="190" y="0"/>
                </a:cubicBezTo>
                <a:cubicBezTo>
                  <a:pt x="191" y="0"/>
                  <a:pt x="197" y="8"/>
                  <a:pt x="200" y="10"/>
                </a:cubicBezTo>
                <a:cubicBezTo>
                  <a:pt x="209" y="15"/>
                  <a:pt x="209" y="17"/>
                  <a:pt x="209" y="27"/>
                </a:cubicBezTo>
                <a:cubicBezTo>
                  <a:pt x="209" y="30"/>
                  <a:pt x="212" y="42"/>
                  <a:pt x="216" y="42"/>
                </a:cubicBezTo>
                <a:cubicBezTo>
                  <a:pt x="227" y="41"/>
                  <a:pt x="230" y="54"/>
                  <a:pt x="243" y="46"/>
                </a:cubicBezTo>
                <a:cubicBezTo>
                  <a:pt x="252" y="40"/>
                  <a:pt x="261" y="33"/>
                  <a:pt x="270" y="29"/>
                </a:cubicBezTo>
                <a:cubicBezTo>
                  <a:pt x="270" y="29"/>
                  <a:pt x="270" y="29"/>
                  <a:pt x="270" y="29"/>
                </a:cubicBezTo>
                <a:cubicBezTo>
                  <a:pt x="271" y="35"/>
                  <a:pt x="267" y="41"/>
                  <a:pt x="268" y="49"/>
                </a:cubicBezTo>
                <a:cubicBezTo>
                  <a:pt x="269" y="54"/>
                  <a:pt x="277" y="43"/>
                  <a:pt x="282" y="43"/>
                </a:cubicBezTo>
                <a:cubicBezTo>
                  <a:pt x="284" y="53"/>
                  <a:pt x="278" y="62"/>
                  <a:pt x="277" y="71"/>
                </a:cubicBezTo>
                <a:cubicBezTo>
                  <a:pt x="276" y="73"/>
                  <a:pt x="277" y="75"/>
                  <a:pt x="277" y="77"/>
                </a:cubicBezTo>
                <a:cubicBezTo>
                  <a:pt x="277" y="81"/>
                  <a:pt x="278" y="86"/>
                  <a:pt x="277" y="90"/>
                </a:cubicBezTo>
                <a:cubicBezTo>
                  <a:pt x="277" y="90"/>
                  <a:pt x="277" y="90"/>
                  <a:pt x="277" y="90"/>
                </a:cubicBezTo>
                <a:cubicBezTo>
                  <a:pt x="272" y="97"/>
                  <a:pt x="272" y="97"/>
                  <a:pt x="272" y="97"/>
                </a:cubicBezTo>
                <a:cubicBezTo>
                  <a:pt x="269" y="100"/>
                  <a:pt x="268" y="105"/>
                  <a:pt x="265" y="108"/>
                </a:cubicBezTo>
                <a:cubicBezTo>
                  <a:pt x="263" y="112"/>
                  <a:pt x="260" y="112"/>
                  <a:pt x="257" y="115"/>
                </a:cubicBezTo>
                <a:cubicBezTo>
                  <a:pt x="255" y="117"/>
                  <a:pt x="255" y="119"/>
                  <a:pt x="252" y="121"/>
                </a:cubicBezTo>
                <a:cubicBezTo>
                  <a:pt x="249" y="123"/>
                  <a:pt x="247" y="125"/>
                  <a:pt x="243" y="126"/>
                </a:cubicBezTo>
                <a:cubicBezTo>
                  <a:pt x="239" y="129"/>
                  <a:pt x="238" y="132"/>
                  <a:pt x="236" y="136"/>
                </a:cubicBezTo>
                <a:cubicBezTo>
                  <a:pt x="232" y="141"/>
                  <a:pt x="231" y="148"/>
                  <a:pt x="227" y="153"/>
                </a:cubicBezTo>
                <a:cubicBezTo>
                  <a:pt x="225" y="157"/>
                  <a:pt x="220" y="161"/>
                  <a:pt x="218" y="166"/>
                </a:cubicBezTo>
                <a:cubicBezTo>
                  <a:pt x="214" y="174"/>
                  <a:pt x="218" y="186"/>
                  <a:pt x="220" y="195"/>
                </a:cubicBezTo>
                <a:cubicBezTo>
                  <a:pt x="221" y="201"/>
                  <a:pt x="218" y="207"/>
                  <a:pt x="220" y="212"/>
                </a:cubicBezTo>
                <a:cubicBezTo>
                  <a:pt x="224" y="220"/>
                  <a:pt x="226" y="225"/>
                  <a:pt x="227" y="234"/>
                </a:cubicBezTo>
                <a:cubicBezTo>
                  <a:pt x="228" y="238"/>
                  <a:pt x="231" y="241"/>
                  <a:pt x="232" y="245"/>
                </a:cubicBezTo>
                <a:cubicBezTo>
                  <a:pt x="232" y="261"/>
                  <a:pt x="232" y="261"/>
                  <a:pt x="232" y="261"/>
                </a:cubicBezTo>
                <a:cubicBezTo>
                  <a:pt x="232" y="261"/>
                  <a:pt x="232" y="261"/>
                  <a:pt x="232" y="261"/>
                </a:cubicBezTo>
                <a:cubicBezTo>
                  <a:pt x="228" y="264"/>
                  <a:pt x="224" y="267"/>
                  <a:pt x="223" y="271"/>
                </a:cubicBezTo>
                <a:cubicBezTo>
                  <a:pt x="222" y="275"/>
                  <a:pt x="222" y="279"/>
                  <a:pt x="222" y="283"/>
                </a:cubicBezTo>
                <a:cubicBezTo>
                  <a:pt x="222" y="286"/>
                  <a:pt x="221" y="288"/>
                  <a:pt x="221" y="291"/>
                </a:cubicBezTo>
                <a:cubicBezTo>
                  <a:pt x="219" y="292"/>
                  <a:pt x="219" y="293"/>
                  <a:pt x="216" y="294"/>
                </a:cubicBezTo>
                <a:cubicBezTo>
                  <a:pt x="203" y="294"/>
                  <a:pt x="203" y="294"/>
                  <a:pt x="203" y="294"/>
                </a:cubicBezTo>
                <a:cubicBezTo>
                  <a:pt x="203" y="294"/>
                  <a:pt x="203" y="294"/>
                  <a:pt x="203" y="294"/>
                </a:cubicBezTo>
                <a:cubicBezTo>
                  <a:pt x="201" y="293"/>
                  <a:pt x="196" y="293"/>
                  <a:pt x="194" y="291"/>
                </a:cubicBezTo>
                <a:cubicBezTo>
                  <a:pt x="192" y="289"/>
                  <a:pt x="192" y="287"/>
                  <a:pt x="190" y="285"/>
                </a:cubicBezTo>
                <a:cubicBezTo>
                  <a:pt x="188" y="283"/>
                  <a:pt x="186" y="283"/>
                  <a:pt x="185" y="282"/>
                </a:cubicBezTo>
                <a:cubicBezTo>
                  <a:pt x="179" y="278"/>
                  <a:pt x="175" y="278"/>
                  <a:pt x="169" y="278"/>
                </a:cubicBezTo>
                <a:cubicBezTo>
                  <a:pt x="163" y="278"/>
                  <a:pt x="156" y="281"/>
                  <a:pt x="151" y="279"/>
                </a:cubicBezTo>
                <a:cubicBezTo>
                  <a:pt x="149" y="278"/>
                  <a:pt x="146" y="277"/>
                  <a:pt x="143" y="277"/>
                </a:cubicBezTo>
                <a:cubicBezTo>
                  <a:pt x="138" y="278"/>
                  <a:pt x="137" y="282"/>
                  <a:pt x="132" y="279"/>
                </a:cubicBezTo>
                <a:cubicBezTo>
                  <a:pt x="125" y="275"/>
                  <a:pt x="122" y="277"/>
                  <a:pt x="122" y="268"/>
                </a:cubicBezTo>
                <a:cubicBezTo>
                  <a:pt x="122" y="264"/>
                  <a:pt x="118" y="263"/>
                  <a:pt x="115" y="261"/>
                </a:cubicBezTo>
                <a:cubicBezTo>
                  <a:pt x="115" y="261"/>
                  <a:pt x="115" y="261"/>
                  <a:pt x="115" y="261"/>
                </a:cubicBezTo>
                <a:cubicBezTo>
                  <a:pt x="114" y="254"/>
                  <a:pt x="114" y="254"/>
                  <a:pt x="114" y="254"/>
                </a:cubicBezTo>
                <a:cubicBezTo>
                  <a:pt x="113" y="252"/>
                  <a:pt x="113" y="248"/>
                  <a:pt x="115" y="246"/>
                </a:cubicBezTo>
                <a:cubicBezTo>
                  <a:pt x="117" y="243"/>
                  <a:pt x="119" y="241"/>
                  <a:pt x="119" y="237"/>
                </a:cubicBezTo>
                <a:cubicBezTo>
                  <a:pt x="120" y="235"/>
                  <a:pt x="121" y="235"/>
                  <a:pt x="123" y="233"/>
                </a:cubicBezTo>
                <a:cubicBezTo>
                  <a:pt x="125" y="229"/>
                  <a:pt x="124" y="226"/>
                  <a:pt x="124" y="223"/>
                </a:cubicBezTo>
                <a:cubicBezTo>
                  <a:pt x="119" y="219"/>
                  <a:pt x="112" y="213"/>
                  <a:pt x="108" y="208"/>
                </a:cubicBezTo>
                <a:cubicBezTo>
                  <a:pt x="105" y="204"/>
                  <a:pt x="108" y="202"/>
                  <a:pt x="111" y="198"/>
                </a:cubicBezTo>
                <a:cubicBezTo>
                  <a:pt x="117" y="188"/>
                  <a:pt x="125" y="178"/>
                  <a:pt x="130" y="167"/>
                </a:cubicBezTo>
                <a:cubicBezTo>
                  <a:pt x="133" y="161"/>
                  <a:pt x="138" y="151"/>
                  <a:pt x="139" y="145"/>
                </a:cubicBezTo>
                <a:cubicBezTo>
                  <a:pt x="140" y="141"/>
                  <a:pt x="136" y="140"/>
                  <a:pt x="134" y="137"/>
                </a:cubicBezTo>
                <a:cubicBezTo>
                  <a:pt x="125" y="123"/>
                  <a:pt x="123" y="130"/>
                  <a:pt x="109" y="128"/>
                </a:cubicBezTo>
                <a:cubicBezTo>
                  <a:pt x="89" y="118"/>
                  <a:pt x="89" y="118"/>
                  <a:pt x="89" y="118"/>
                </a:cubicBezTo>
                <a:cubicBezTo>
                  <a:pt x="81" y="115"/>
                  <a:pt x="78" y="123"/>
                  <a:pt x="72" y="115"/>
                </a:cubicBezTo>
                <a:cubicBezTo>
                  <a:pt x="71" y="112"/>
                  <a:pt x="65" y="117"/>
                  <a:pt x="63" y="118"/>
                </a:cubicBezTo>
                <a:cubicBezTo>
                  <a:pt x="59" y="120"/>
                  <a:pt x="58" y="110"/>
                  <a:pt x="57" y="109"/>
                </a:cubicBezTo>
                <a:cubicBezTo>
                  <a:pt x="54" y="104"/>
                  <a:pt x="48" y="100"/>
                  <a:pt x="44" y="95"/>
                </a:cubicBezTo>
                <a:cubicBezTo>
                  <a:pt x="42" y="92"/>
                  <a:pt x="21" y="87"/>
                  <a:pt x="17" y="87"/>
                </a:cubicBezTo>
                <a:cubicBezTo>
                  <a:pt x="10" y="88"/>
                  <a:pt x="6" y="90"/>
                  <a:pt x="0" y="86"/>
                </a:cubicBezTo>
                <a:cubicBezTo>
                  <a:pt x="0" y="86"/>
                  <a:pt x="0" y="86"/>
                  <a:pt x="0" y="86"/>
                </a:cubicBezTo>
                <a:cubicBezTo>
                  <a:pt x="9" y="74"/>
                  <a:pt x="9" y="74"/>
                  <a:pt x="9" y="74"/>
                </a:cubicBezTo>
                <a:cubicBezTo>
                  <a:pt x="10" y="64"/>
                  <a:pt x="10" y="64"/>
                  <a:pt x="10" y="64"/>
                </a:cubicBezTo>
                <a:cubicBezTo>
                  <a:pt x="10" y="64"/>
                  <a:pt x="10" y="64"/>
                  <a:pt x="10" y="64"/>
                </a:cubicBezTo>
                <a:cubicBezTo>
                  <a:pt x="14" y="63"/>
                  <a:pt x="17" y="60"/>
                  <a:pt x="21" y="58"/>
                </a:cubicBezTo>
                <a:cubicBezTo>
                  <a:pt x="25" y="57"/>
                  <a:pt x="29" y="54"/>
                  <a:pt x="33" y="53"/>
                </a:cubicBezTo>
                <a:cubicBezTo>
                  <a:pt x="36" y="51"/>
                  <a:pt x="37" y="51"/>
                  <a:pt x="41" y="51"/>
                </a:cubicBezTo>
                <a:cubicBezTo>
                  <a:pt x="46" y="51"/>
                  <a:pt x="50" y="49"/>
                  <a:pt x="53" y="46"/>
                </a:cubicBezTo>
                <a:cubicBezTo>
                  <a:pt x="56" y="44"/>
                  <a:pt x="60" y="40"/>
                  <a:pt x="63" y="3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1" name="Freeform 20"/>
          <p:cNvSpPr>
            <a:spLocks/>
          </p:cNvSpPr>
          <p:nvPr/>
        </p:nvSpPr>
        <p:spPr bwMode="auto">
          <a:xfrm>
            <a:off x="9885748" y="2570049"/>
            <a:ext cx="457865" cy="725145"/>
          </a:xfrm>
          <a:custGeom>
            <a:avLst/>
            <a:gdLst/>
            <a:ahLst/>
            <a:cxnLst>
              <a:cxn ang="0">
                <a:pos x="35" y="114"/>
              </a:cxn>
              <a:cxn ang="0">
                <a:pos x="44" y="89"/>
              </a:cxn>
              <a:cxn ang="0">
                <a:pos x="89" y="108"/>
              </a:cxn>
              <a:cxn ang="0">
                <a:pos x="98" y="108"/>
              </a:cxn>
              <a:cxn ang="0">
                <a:pos x="98" y="89"/>
              </a:cxn>
              <a:cxn ang="0">
                <a:pos x="113" y="55"/>
              </a:cxn>
              <a:cxn ang="0">
                <a:pos x="120" y="32"/>
              </a:cxn>
              <a:cxn ang="0">
                <a:pos x="129" y="0"/>
              </a:cxn>
              <a:cxn ang="0">
                <a:pos x="148" y="10"/>
              </a:cxn>
              <a:cxn ang="0">
                <a:pos x="209" y="24"/>
              </a:cxn>
              <a:cxn ang="0">
                <a:pos x="206" y="74"/>
              </a:cxn>
              <a:cxn ang="0">
                <a:pos x="245" y="95"/>
              </a:cxn>
              <a:cxn ang="0">
                <a:pos x="240" y="136"/>
              </a:cxn>
              <a:cxn ang="0">
                <a:pos x="213" y="156"/>
              </a:cxn>
              <a:cxn ang="0">
                <a:pos x="241" y="163"/>
              </a:cxn>
              <a:cxn ang="0">
                <a:pos x="224" y="213"/>
              </a:cxn>
              <a:cxn ang="0">
                <a:pos x="234" y="236"/>
              </a:cxn>
              <a:cxn ang="0">
                <a:pos x="227" y="254"/>
              </a:cxn>
              <a:cxn ang="0">
                <a:pos x="224" y="275"/>
              </a:cxn>
              <a:cxn ang="0">
                <a:pos x="226" y="311"/>
              </a:cxn>
              <a:cxn ang="0">
                <a:pos x="209" y="337"/>
              </a:cxn>
              <a:cxn ang="0">
                <a:pos x="201" y="344"/>
              </a:cxn>
              <a:cxn ang="0">
                <a:pos x="186" y="350"/>
              </a:cxn>
              <a:cxn ang="0">
                <a:pos x="167" y="359"/>
              </a:cxn>
              <a:cxn ang="0">
                <a:pos x="160" y="362"/>
              </a:cxn>
              <a:cxn ang="0">
                <a:pos x="149" y="381"/>
              </a:cxn>
              <a:cxn ang="0">
                <a:pos x="118" y="357"/>
              </a:cxn>
              <a:cxn ang="0">
                <a:pos x="87" y="347"/>
              </a:cxn>
              <a:cxn ang="0">
                <a:pos x="91" y="331"/>
              </a:cxn>
              <a:cxn ang="0">
                <a:pos x="86" y="310"/>
              </a:cxn>
              <a:cxn ang="0">
                <a:pos x="97" y="294"/>
              </a:cxn>
              <a:cxn ang="0">
                <a:pos x="69" y="244"/>
              </a:cxn>
              <a:cxn ang="0">
                <a:pos x="58" y="217"/>
              </a:cxn>
              <a:cxn ang="0">
                <a:pos x="64" y="189"/>
              </a:cxn>
              <a:cxn ang="0">
                <a:pos x="17" y="175"/>
              </a:cxn>
              <a:cxn ang="0">
                <a:pos x="3" y="169"/>
              </a:cxn>
              <a:cxn ang="0">
                <a:pos x="2" y="148"/>
              </a:cxn>
              <a:cxn ang="0">
                <a:pos x="1" y="128"/>
              </a:cxn>
              <a:cxn ang="0">
                <a:pos x="14" y="119"/>
              </a:cxn>
            </a:cxnLst>
            <a:rect l="0" t="0" r="r" b="b"/>
            <a:pathLst>
              <a:path w="246" h="390">
                <a:moveTo>
                  <a:pt x="23" y="115"/>
                </a:moveTo>
                <a:cubicBezTo>
                  <a:pt x="28" y="119"/>
                  <a:pt x="34" y="131"/>
                  <a:pt x="35" y="114"/>
                </a:cubicBezTo>
                <a:cubicBezTo>
                  <a:pt x="35" y="111"/>
                  <a:pt x="38" y="109"/>
                  <a:pt x="39" y="105"/>
                </a:cubicBezTo>
                <a:cubicBezTo>
                  <a:pt x="40" y="98"/>
                  <a:pt x="38" y="95"/>
                  <a:pt x="44" y="89"/>
                </a:cubicBezTo>
                <a:cubicBezTo>
                  <a:pt x="46" y="87"/>
                  <a:pt x="74" y="99"/>
                  <a:pt x="78" y="101"/>
                </a:cubicBezTo>
                <a:cubicBezTo>
                  <a:pt x="82" y="102"/>
                  <a:pt x="85" y="106"/>
                  <a:pt x="89" y="108"/>
                </a:cubicBezTo>
                <a:cubicBezTo>
                  <a:pt x="92" y="109"/>
                  <a:pt x="91" y="112"/>
                  <a:pt x="92" y="115"/>
                </a:cubicBezTo>
                <a:cubicBezTo>
                  <a:pt x="95" y="122"/>
                  <a:pt x="97" y="109"/>
                  <a:pt x="98" y="108"/>
                </a:cubicBezTo>
                <a:cubicBezTo>
                  <a:pt x="101" y="106"/>
                  <a:pt x="104" y="102"/>
                  <a:pt x="102" y="99"/>
                </a:cubicBezTo>
                <a:cubicBezTo>
                  <a:pt x="99" y="95"/>
                  <a:pt x="98" y="94"/>
                  <a:pt x="98" y="89"/>
                </a:cubicBezTo>
                <a:cubicBezTo>
                  <a:pt x="99" y="78"/>
                  <a:pt x="102" y="83"/>
                  <a:pt x="109" y="76"/>
                </a:cubicBezTo>
                <a:cubicBezTo>
                  <a:pt x="112" y="73"/>
                  <a:pt x="111" y="60"/>
                  <a:pt x="113" y="55"/>
                </a:cubicBezTo>
                <a:cubicBezTo>
                  <a:pt x="116" y="50"/>
                  <a:pt x="117" y="47"/>
                  <a:pt x="116" y="42"/>
                </a:cubicBezTo>
                <a:cubicBezTo>
                  <a:pt x="115" y="38"/>
                  <a:pt x="119" y="35"/>
                  <a:pt x="120" y="32"/>
                </a:cubicBezTo>
                <a:cubicBezTo>
                  <a:pt x="121" y="28"/>
                  <a:pt x="120" y="22"/>
                  <a:pt x="121" y="18"/>
                </a:cubicBezTo>
                <a:cubicBezTo>
                  <a:pt x="121" y="13"/>
                  <a:pt x="126" y="4"/>
                  <a:pt x="129" y="0"/>
                </a:cubicBezTo>
                <a:cubicBezTo>
                  <a:pt x="129" y="0"/>
                  <a:pt x="129" y="0"/>
                  <a:pt x="129" y="0"/>
                </a:cubicBezTo>
                <a:cubicBezTo>
                  <a:pt x="134" y="5"/>
                  <a:pt x="141" y="8"/>
                  <a:pt x="148" y="10"/>
                </a:cubicBezTo>
                <a:cubicBezTo>
                  <a:pt x="164" y="12"/>
                  <a:pt x="182" y="19"/>
                  <a:pt x="198" y="20"/>
                </a:cubicBezTo>
                <a:cubicBezTo>
                  <a:pt x="201" y="20"/>
                  <a:pt x="209" y="23"/>
                  <a:pt x="209" y="24"/>
                </a:cubicBezTo>
                <a:cubicBezTo>
                  <a:pt x="207" y="28"/>
                  <a:pt x="192" y="25"/>
                  <a:pt x="188" y="33"/>
                </a:cubicBezTo>
                <a:cubicBezTo>
                  <a:pt x="186" y="36"/>
                  <a:pt x="203" y="71"/>
                  <a:pt x="206" y="74"/>
                </a:cubicBezTo>
                <a:cubicBezTo>
                  <a:pt x="212" y="79"/>
                  <a:pt x="215" y="69"/>
                  <a:pt x="223" y="73"/>
                </a:cubicBezTo>
                <a:cubicBezTo>
                  <a:pt x="233" y="80"/>
                  <a:pt x="242" y="82"/>
                  <a:pt x="245" y="95"/>
                </a:cubicBezTo>
                <a:cubicBezTo>
                  <a:pt x="246" y="100"/>
                  <a:pt x="245" y="108"/>
                  <a:pt x="242" y="112"/>
                </a:cubicBezTo>
                <a:cubicBezTo>
                  <a:pt x="235" y="121"/>
                  <a:pt x="240" y="127"/>
                  <a:pt x="240" y="136"/>
                </a:cubicBezTo>
                <a:cubicBezTo>
                  <a:pt x="239" y="147"/>
                  <a:pt x="218" y="142"/>
                  <a:pt x="213" y="152"/>
                </a:cubicBezTo>
                <a:cubicBezTo>
                  <a:pt x="212" y="154"/>
                  <a:pt x="212" y="155"/>
                  <a:pt x="213" y="156"/>
                </a:cubicBezTo>
                <a:cubicBezTo>
                  <a:pt x="215" y="160"/>
                  <a:pt x="223" y="160"/>
                  <a:pt x="226" y="160"/>
                </a:cubicBezTo>
                <a:cubicBezTo>
                  <a:pt x="233" y="160"/>
                  <a:pt x="237" y="159"/>
                  <a:pt x="241" y="163"/>
                </a:cubicBezTo>
                <a:cubicBezTo>
                  <a:pt x="240" y="168"/>
                  <a:pt x="226" y="178"/>
                  <a:pt x="222" y="181"/>
                </a:cubicBezTo>
                <a:cubicBezTo>
                  <a:pt x="208" y="188"/>
                  <a:pt x="216" y="205"/>
                  <a:pt x="224" y="213"/>
                </a:cubicBezTo>
                <a:cubicBezTo>
                  <a:pt x="228" y="217"/>
                  <a:pt x="231" y="223"/>
                  <a:pt x="236" y="227"/>
                </a:cubicBezTo>
                <a:cubicBezTo>
                  <a:pt x="240" y="231"/>
                  <a:pt x="243" y="236"/>
                  <a:pt x="234" y="236"/>
                </a:cubicBezTo>
                <a:cubicBezTo>
                  <a:pt x="224" y="242"/>
                  <a:pt x="227" y="240"/>
                  <a:pt x="230" y="247"/>
                </a:cubicBezTo>
                <a:cubicBezTo>
                  <a:pt x="232" y="254"/>
                  <a:pt x="227" y="251"/>
                  <a:pt x="227" y="254"/>
                </a:cubicBezTo>
                <a:cubicBezTo>
                  <a:pt x="227" y="257"/>
                  <a:pt x="231" y="260"/>
                  <a:pt x="225" y="260"/>
                </a:cubicBezTo>
                <a:cubicBezTo>
                  <a:pt x="215" y="262"/>
                  <a:pt x="223" y="270"/>
                  <a:pt x="224" y="275"/>
                </a:cubicBezTo>
                <a:cubicBezTo>
                  <a:pt x="225" y="277"/>
                  <a:pt x="220" y="283"/>
                  <a:pt x="220" y="288"/>
                </a:cubicBezTo>
                <a:cubicBezTo>
                  <a:pt x="221" y="296"/>
                  <a:pt x="226" y="303"/>
                  <a:pt x="226" y="311"/>
                </a:cubicBezTo>
                <a:cubicBezTo>
                  <a:pt x="226" y="319"/>
                  <a:pt x="216" y="326"/>
                  <a:pt x="212" y="332"/>
                </a:cubicBezTo>
                <a:cubicBezTo>
                  <a:pt x="211" y="334"/>
                  <a:pt x="210" y="335"/>
                  <a:pt x="209" y="337"/>
                </a:cubicBezTo>
                <a:cubicBezTo>
                  <a:pt x="208" y="338"/>
                  <a:pt x="206" y="340"/>
                  <a:pt x="206" y="340"/>
                </a:cubicBezTo>
                <a:cubicBezTo>
                  <a:pt x="201" y="344"/>
                  <a:pt x="201" y="344"/>
                  <a:pt x="201" y="344"/>
                </a:cubicBezTo>
                <a:cubicBezTo>
                  <a:pt x="198" y="346"/>
                  <a:pt x="197" y="345"/>
                  <a:pt x="196" y="348"/>
                </a:cubicBezTo>
                <a:cubicBezTo>
                  <a:pt x="195" y="353"/>
                  <a:pt x="190" y="353"/>
                  <a:pt x="186" y="350"/>
                </a:cubicBezTo>
                <a:cubicBezTo>
                  <a:pt x="182" y="348"/>
                  <a:pt x="179" y="356"/>
                  <a:pt x="175" y="358"/>
                </a:cubicBezTo>
                <a:cubicBezTo>
                  <a:pt x="173" y="358"/>
                  <a:pt x="169" y="357"/>
                  <a:pt x="167" y="359"/>
                </a:cubicBezTo>
                <a:cubicBezTo>
                  <a:pt x="165" y="360"/>
                  <a:pt x="162" y="361"/>
                  <a:pt x="160" y="362"/>
                </a:cubicBezTo>
                <a:cubicBezTo>
                  <a:pt x="160" y="362"/>
                  <a:pt x="160" y="362"/>
                  <a:pt x="160" y="362"/>
                </a:cubicBezTo>
                <a:cubicBezTo>
                  <a:pt x="154" y="363"/>
                  <a:pt x="154" y="363"/>
                  <a:pt x="154" y="363"/>
                </a:cubicBezTo>
                <a:cubicBezTo>
                  <a:pt x="151" y="365"/>
                  <a:pt x="152" y="377"/>
                  <a:pt x="149" y="381"/>
                </a:cubicBezTo>
                <a:cubicBezTo>
                  <a:pt x="146" y="386"/>
                  <a:pt x="138" y="390"/>
                  <a:pt x="132" y="387"/>
                </a:cubicBezTo>
                <a:cubicBezTo>
                  <a:pt x="124" y="382"/>
                  <a:pt x="116" y="365"/>
                  <a:pt x="118" y="357"/>
                </a:cubicBezTo>
                <a:cubicBezTo>
                  <a:pt x="120" y="348"/>
                  <a:pt x="99" y="349"/>
                  <a:pt x="95" y="348"/>
                </a:cubicBezTo>
                <a:cubicBezTo>
                  <a:pt x="87" y="347"/>
                  <a:pt x="87" y="347"/>
                  <a:pt x="87" y="347"/>
                </a:cubicBezTo>
                <a:cubicBezTo>
                  <a:pt x="87" y="347"/>
                  <a:pt x="87" y="347"/>
                  <a:pt x="87" y="347"/>
                </a:cubicBezTo>
                <a:cubicBezTo>
                  <a:pt x="87" y="343"/>
                  <a:pt x="90" y="335"/>
                  <a:pt x="91" y="331"/>
                </a:cubicBezTo>
                <a:cubicBezTo>
                  <a:pt x="91" y="327"/>
                  <a:pt x="91" y="323"/>
                  <a:pt x="90" y="319"/>
                </a:cubicBezTo>
                <a:cubicBezTo>
                  <a:pt x="90" y="316"/>
                  <a:pt x="87" y="313"/>
                  <a:pt x="86" y="310"/>
                </a:cubicBezTo>
                <a:cubicBezTo>
                  <a:pt x="87" y="305"/>
                  <a:pt x="87" y="303"/>
                  <a:pt x="91" y="300"/>
                </a:cubicBezTo>
                <a:cubicBezTo>
                  <a:pt x="92" y="299"/>
                  <a:pt x="97" y="296"/>
                  <a:pt x="97" y="294"/>
                </a:cubicBezTo>
                <a:cubicBezTo>
                  <a:pt x="97" y="288"/>
                  <a:pt x="89" y="283"/>
                  <a:pt x="85" y="278"/>
                </a:cubicBezTo>
                <a:cubicBezTo>
                  <a:pt x="76" y="266"/>
                  <a:pt x="88" y="251"/>
                  <a:pt x="69" y="244"/>
                </a:cubicBezTo>
                <a:cubicBezTo>
                  <a:pt x="64" y="242"/>
                  <a:pt x="62" y="238"/>
                  <a:pt x="58" y="236"/>
                </a:cubicBezTo>
                <a:cubicBezTo>
                  <a:pt x="53" y="230"/>
                  <a:pt x="54" y="223"/>
                  <a:pt x="58" y="217"/>
                </a:cubicBezTo>
                <a:cubicBezTo>
                  <a:pt x="61" y="211"/>
                  <a:pt x="59" y="205"/>
                  <a:pt x="62" y="200"/>
                </a:cubicBezTo>
                <a:cubicBezTo>
                  <a:pt x="64" y="197"/>
                  <a:pt x="67" y="193"/>
                  <a:pt x="64" y="189"/>
                </a:cubicBezTo>
                <a:cubicBezTo>
                  <a:pt x="60" y="184"/>
                  <a:pt x="52" y="180"/>
                  <a:pt x="47" y="175"/>
                </a:cubicBezTo>
                <a:cubicBezTo>
                  <a:pt x="41" y="170"/>
                  <a:pt x="26" y="177"/>
                  <a:pt x="17" y="175"/>
                </a:cubicBezTo>
                <a:cubicBezTo>
                  <a:pt x="12" y="174"/>
                  <a:pt x="9" y="169"/>
                  <a:pt x="3" y="169"/>
                </a:cubicBezTo>
                <a:cubicBezTo>
                  <a:pt x="3" y="169"/>
                  <a:pt x="3" y="169"/>
                  <a:pt x="3" y="169"/>
                </a:cubicBezTo>
                <a:cubicBezTo>
                  <a:pt x="6" y="166"/>
                  <a:pt x="3" y="163"/>
                  <a:pt x="7" y="160"/>
                </a:cubicBezTo>
                <a:cubicBezTo>
                  <a:pt x="11" y="155"/>
                  <a:pt x="4" y="153"/>
                  <a:pt x="2" y="148"/>
                </a:cubicBezTo>
                <a:cubicBezTo>
                  <a:pt x="1" y="146"/>
                  <a:pt x="0" y="143"/>
                  <a:pt x="1" y="141"/>
                </a:cubicBezTo>
                <a:cubicBezTo>
                  <a:pt x="1" y="136"/>
                  <a:pt x="3" y="134"/>
                  <a:pt x="1" y="128"/>
                </a:cubicBezTo>
                <a:cubicBezTo>
                  <a:pt x="0" y="123"/>
                  <a:pt x="2" y="113"/>
                  <a:pt x="9" y="117"/>
                </a:cubicBezTo>
                <a:cubicBezTo>
                  <a:pt x="11" y="118"/>
                  <a:pt x="11" y="120"/>
                  <a:pt x="14" y="119"/>
                </a:cubicBezTo>
                <a:cubicBezTo>
                  <a:pt x="16" y="119"/>
                  <a:pt x="22" y="116"/>
                  <a:pt x="23" y="11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2" name="Freeform 21"/>
          <p:cNvSpPr>
            <a:spLocks/>
          </p:cNvSpPr>
          <p:nvPr/>
        </p:nvSpPr>
        <p:spPr bwMode="auto">
          <a:xfrm>
            <a:off x="9739325" y="2479405"/>
            <a:ext cx="302144" cy="404408"/>
          </a:xfrm>
          <a:custGeom>
            <a:avLst/>
            <a:gdLst/>
            <a:ahLst/>
            <a:cxnLst>
              <a:cxn ang="0">
                <a:pos x="68" y="6"/>
              </a:cxn>
              <a:cxn ang="0">
                <a:pos x="93" y="3"/>
              </a:cxn>
              <a:cxn ang="0">
                <a:pos x="109" y="8"/>
              </a:cxn>
              <a:cxn ang="0">
                <a:pos x="114" y="17"/>
              </a:cxn>
              <a:cxn ang="0">
                <a:pos x="127" y="26"/>
              </a:cxn>
              <a:cxn ang="0">
                <a:pos x="144" y="30"/>
              </a:cxn>
              <a:cxn ang="0">
                <a:pos x="154" y="34"/>
              </a:cxn>
              <a:cxn ang="0">
                <a:pos x="154" y="34"/>
              </a:cxn>
              <a:cxn ang="0">
                <a:pos x="158" y="41"/>
              </a:cxn>
              <a:cxn ang="0">
                <a:pos x="154" y="48"/>
              </a:cxn>
              <a:cxn ang="0">
                <a:pos x="142" y="47"/>
              </a:cxn>
              <a:cxn ang="0">
                <a:pos x="115" y="52"/>
              </a:cxn>
              <a:cxn ang="0">
                <a:pos x="103" y="69"/>
              </a:cxn>
              <a:cxn ang="0">
                <a:pos x="95" y="86"/>
              </a:cxn>
              <a:cxn ang="0">
                <a:pos x="90" y="109"/>
              </a:cxn>
              <a:cxn ang="0">
                <a:pos x="88" y="133"/>
              </a:cxn>
              <a:cxn ang="0">
                <a:pos x="88" y="142"/>
              </a:cxn>
              <a:cxn ang="0">
                <a:pos x="93" y="153"/>
              </a:cxn>
              <a:cxn ang="0">
                <a:pos x="102" y="159"/>
              </a:cxn>
              <a:cxn ang="0">
                <a:pos x="101" y="163"/>
              </a:cxn>
              <a:cxn ang="0">
                <a:pos x="101" y="163"/>
              </a:cxn>
              <a:cxn ang="0">
                <a:pos x="92" y="167"/>
              </a:cxn>
              <a:cxn ang="0">
                <a:pos x="87" y="165"/>
              </a:cxn>
              <a:cxn ang="0">
                <a:pos x="79" y="176"/>
              </a:cxn>
              <a:cxn ang="0">
                <a:pos x="79" y="189"/>
              </a:cxn>
              <a:cxn ang="0">
                <a:pos x="80" y="196"/>
              </a:cxn>
              <a:cxn ang="0">
                <a:pos x="85" y="208"/>
              </a:cxn>
              <a:cxn ang="0">
                <a:pos x="81" y="217"/>
              </a:cxn>
              <a:cxn ang="0">
                <a:pos x="81" y="217"/>
              </a:cxn>
              <a:cxn ang="0">
                <a:pos x="70" y="206"/>
              </a:cxn>
              <a:cxn ang="0">
                <a:pos x="49" y="194"/>
              </a:cxn>
              <a:cxn ang="0">
                <a:pos x="37" y="181"/>
              </a:cxn>
              <a:cxn ang="0">
                <a:pos x="28" y="173"/>
              </a:cxn>
              <a:cxn ang="0">
                <a:pos x="25" y="160"/>
              </a:cxn>
              <a:cxn ang="0">
                <a:pos x="25" y="160"/>
              </a:cxn>
              <a:cxn ang="0">
                <a:pos x="33" y="140"/>
              </a:cxn>
              <a:cxn ang="0">
                <a:pos x="28" y="123"/>
              </a:cxn>
              <a:cxn ang="0">
                <a:pos x="24" y="107"/>
              </a:cxn>
              <a:cxn ang="0">
                <a:pos x="3" y="112"/>
              </a:cxn>
              <a:cxn ang="0">
                <a:pos x="7" y="102"/>
              </a:cxn>
              <a:cxn ang="0">
                <a:pos x="5" y="87"/>
              </a:cxn>
              <a:cxn ang="0">
                <a:pos x="19" y="74"/>
              </a:cxn>
              <a:cxn ang="0">
                <a:pos x="23" y="57"/>
              </a:cxn>
              <a:cxn ang="0">
                <a:pos x="36" y="47"/>
              </a:cxn>
              <a:cxn ang="0">
                <a:pos x="52" y="27"/>
              </a:cxn>
              <a:cxn ang="0">
                <a:pos x="66" y="13"/>
              </a:cxn>
              <a:cxn ang="0">
                <a:pos x="68" y="6"/>
              </a:cxn>
            </a:cxnLst>
            <a:rect l="0" t="0" r="r" b="b"/>
            <a:pathLst>
              <a:path w="162" h="217">
                <a:moveTo>
                  <a:pt x="68" y="6"/>
                </a:moveTo>
                <a:cubicBezTo>
                  <a:pt x="77" y="1"/>
                  <a:pt x="83" y="0"/>
                  <a:pt x="93" y="3"/>
                </a:cubicBezTo>
                <a:cubicBezTo>
                  <a:pt x="97" y="4"/>
                  <a:pt x="105" y="6"/>
                  <a:pt x="109" y="8"/>
                </a:cubicBezTo>
                <a:cubicBezTo>
                  <a:pt x="110" y="9"/>
                  <a:pt x="113" y="15"/>
                  <a:pt x="114" y="17"/>
                </a:cubicBezTo>
                <a:cubicBezTo>
                  <a:pt x="118" y="23"/>
                  <a:pt x="119" y="31"/>
                  <a:pt x="127" y="26"/>
                </a:cubicBezTo>
                <a:cubicBezTo>
                  <a:pt x="134" y="22"/>
                  <a:pt x="138" y="30"/>
                  <a:pt x="144" y="30"/>
                </a:cubicBezTo>
                <a:cubicBezTo>
                  <a:pt x="154" y="34"/>
                  <a:pt x="154" y="34"/>
                  <a:pt x="154" y="34"/>
                </a:cubicBezTo>
                <a:cubicBezTo>
                  <a:pt x="154" y="34"/>
                  <a:pt x="154" y="34"/>
                  <a:pt x="154" y="34"/>
                </a:cubicBezTo>
                <a:cubicBezTo>
                  <a:pt x="158" y="41"/>
                  <a:pt x="158" y="41"/>
                  <a:pt x="158" y="41"/>
                </a:cubicBezTo>
                <a:cubicBezTo>
                  <a:pt x="160" y="49"/>
                  <a:pt x="162" y="49"/>
                  <a:pt x="154" y="48"/>
                </a:cubicBezTo>
                <a:cubicBezTo>
                  <a:pt x="150" y="48"/>
                  <a:pt x="146" y="49"/>
                  <a:pt x="142" y="47"/>
                </a:cubicBezTo>
                <a:cubicBezTo>
                  <a:pt x="132" y="41"/>
                  <a:pt x="123" y="44"/>
                  <a:pt x="115" y="52"/>
                </a:cubicBezTo>
                <a:cubicBezTo>
                  <a:pt x="108" y="57"/>
                  <a:pt x="105" y="61"/>
                  <a:pt x="103" y="69"/>
                </a:cubicBezTo>
                <a:cubicBezTo>
                  <a:pt x="102" y="76"/>
                  <a:pt x="99" y="80"/>
                  <a:pt x="95" y="86"/>
                </a:cubicBezTo>
                <a:cubicBezTo>
                  <a:pt x="91" y="93"/>
                  <a:pt x="92" y="101"/>
                  <a:pt x="90" y="109"/>
                </a:cubicBezTo>
                <a:cubicBezTo>
                  <a:pt x="87" y="116"/>
                  <a:pt x="84" y="126"/>
                  <a:pt x="88" y="133"/>
                </a:cubicBezTo>
                <a:cubicBezTo>
                  <a:pt x="90" y="136"/>
                  <a:pt x="88" y="138"/>
                  <a:pt x="88" y="142"/>
                </a:cubicBezTo>
                <a:cubicBezTo>
                  <a:pt x="88" y="145"/>
                  <a:pt x="90" y="151"/>
                  <a:pt x="93" y="153"/>
                </a:cubicBezTo>
                <a:cubicBezTo>
                  <a:pt x="97" y="154"/>
                  <a:pt x="100" y="155"/>
                  <a:pt x="102" y="159"/>
                </a:cubicBezTo>
                <a:cubicBezTo>
                  <a:pt x="101" y="163"/>
                  <a:pt x="101" y="163"/>
                  <a:pt x="101" y="163"/>
                </a:cubicBezTo>
                <a:cubicBezTo>
                  <a:pt x="101" y="163"/>
                  <a:pt x="101" y="163"/>
                  <a:pt x="101" y="163"/>
                </a:cubicBezTo>
                <a:cubicBezTo>
                  <a:pt x="100" y="164"/>
                  <a:pt x="94" y="167"/>
                  <a:pt x="92" y="167"/>
                </a:cubicBezTo>
                <a:cubicBezTo>
                  <a:pt x="89" y="168"/>
                  <a:pt x="89" y="166"/>
                  <a:pt x="87" y="165"/>
                </a:cubicBezTo>
                <a:cubicBezTo>
                  <a:pt x="80" y="161"/>
                  <a:pt x="78" y="171"/>
                  <a:pt x="79" y="176"/>
                </a:cubicBezTo>
                <a:cubicBezTo>
                  <a:pt x="81" y="182"/>
                  <a:pt x="79" y="184"/>
                  <a:pt x="79" y="189"/>
                </a:cubicBezTo>
                <a:cubicBezTo>
                  <a:pt x="78" y="191"/>
                  <a:pt x="79" y="194"/>
                  <a:pt x="80" y="196"/>
                </a:cubicBezTo>
                <a:cubicBezTo>
                  <a:pt x="82" y="201"/>
                  <a:pt x="89" y="203"/>
                  <a:pt x="85" y="208"/>
                </a:cubicBezTo>
                <a:cubicBezTo>
                  <a:pt x="81" y="211"/>
                  <a:pt x="84" y="214"/>
                  <a:pt x="81" y="217"/>
                </a:cubicBezTo>
                <a:cubicBezTo>
                  <a:pt x="81" y="217"/>
                  <a:pt x="81" y="217"/>
                  <a:pt x="81" y="217"/>
                </a:cubicBezTo>
                <a:cubicBezTo>
                  <a:pt x="74" y="217"/>
                  <a:pt x="76" y="208"/>
                  <a:pt x="70" y="206"/>
                </a:cubicBezTo>
                <a:cubicBezTo>
                  <a:pt x="61" y="202"/>
                  <a:pt x="55" y="205"/>
                  <a:pt x="49" y="194"/>
                </a:cubicBezTo>
                <a:cubicBezTo>
                  <a:pt x="45" y="188"/>
                  <a:pt x="42" y="186"/>
                  <a:pt x="37" y="181"/>
                </a:cubicBezTo>
                <a:cubicBezTo>
                  <a:pt x="33" y="179"/>
                  <a:pt x="30" y="176"/>
                  <a:pt x="28" y="173"/>
                </a:cubicBezTo>
                <a:cubicBezTo>
                  <a:pt x="25" y="160"/>
                  <a:pt x="25" y="160"/>
                  <a:pt x="25" y="160"/>
                </a:cubicBezTo>
                <a:cubicBezTo>
                  <a:pt x="25" y="160"/>
                  <a:pt x="25" y="160"/>
                  <a:pt x="25" y="160"/>
                </a:cubicBezTo>
                <a:cubicBezTo>
                  <a:pt x="29" y="157"/>
                  <a:pt x="42" y="145"/>
                  <a:pt x="33" y="140"/>
                </a:cubicBezTo>
                <a:cubicBezTo>
                  <a:pt x="26" y="136"/>
                  <a:pt x="28" y="129"/>
                  <a:pt x="28" y="123"/>
                </a:cubicBezTo>
                <a:cubicBezTo>
                  <a:pt x="28" y="119"/>
                  <a:pt x="27" y="109"/>
                  <a:pt x="24" y="107"/>
                </a:cubicBezTo>
                <a:cubicBezTo>
                  <a:pt x="19" y="105"/>
                  <a:pt x="8" y="119"/>
                  <a:pt x="3" y="112"/>
                </a:cubicBezTo>
                <a:cubicBezTo>
                  <a:pt x="0" y="108"/>
                  <a:pt x="6" y="106"/>
                  <a:pt x="7" y="102"/>
                </a:cubicBezTo>
                <a:cubicBezTo>
                  <a:pt x="8" y="99"/>
                  <a:pt x="5" y="91"/>
                  <a:pt x="5" y="87"/>
                </a:cubicBezTo>
                <a:cubicBezTo>
                  <a:pt x="6" y="70"/>
                  <a:pt x="10" y="81"/>
                  <a:pt x="19" y="74"/>
                </a:cubicBezTo>
                <a:cubicBezTo>
                  <a:pt x="24" y="70"/>
                  <a:pt x="21" y="63"/>
                  <a:pt x="23" y="57"/>
                </a:cubicBezTo>
                <a:cubicBezTo>
                  <a:pt x="25" y="51"/>
                  <a:pt x="31" y="49"/>
                  <a:pt x="36" y="47"/>
                </a:cubicBezTo>
                <a:cubicBezTo>
                  <a:pt x="44" y="44"/>
                  <a:pt x="44" y="32"/>
                  <a:pt x="52" y="27"/>
                </a:cubicBezTo>
                <a:cubicBezTo>
                  <a:pt x="58" y="23"/>
                  <a:pt x="64" y="22"/>
                  <a:pt x="66" y="13"/>
                </a:cubicBezTo>
                <a:cubicBezTo>
                  <a:pt x="68" y="6"/>
                  <a:pt x="68" y="6"/>
                  <a:pt x="68" y="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3" name="Freeform 22"/>
          <p:cNvSpPr>
            <a:spLocks/>
          </p:cNvSpPr>
          <p:nvPr/>
        </p:nvSpPr>
        <p:spPr bwMode="auto">
          <a:xfrm>
            <a:off x="9692841" y="2776901"/>
            <a:ext cx="371870" cy="467162"/>
          </a:xfrm>
          <a:custGeom>
            <a:avLst/>
            <a:gdLst/>
            <a:ahLst/>
            <a:cxnLst>
              <a:cxn ang="0">
                <a:pos x="25" y="32"/>
              </a:cxn>
              <a:cxn ang="0">
                <a:pos x="31" y="22"/>
              </a:cxn>
              <a:cxn ang="0">
                <a:pos x="39" y="12"/>
              </a:cxn>
              <a:cxn ang="0">
                <a:pos x="45" y="6"/>
              </a:cxn>
              <a:cxn ang="0">
                <a:pos x="51" y="0"/>
              </a:cxn>
              <a:cxn ang="0">
                <a:pos x="51" y="0"/>
              </a:cxn>
              <a:cxn ang="0">
                <a:pos x="54" y="13"/>
              </a:cxn>
              <a:cxn ang="0">
                <a:pos x="63" y="21"/>
              </a:cxn>
              <a:cxn ang="0">
                <a:pos x="75" y="34"/>
              </a:cxn>
              <a:cxn ang="0">
                <a:pos x="96" y="46"/>
              </a:cxn>
              <a:cxn ang="0">
                <a:pos x="107" y="57"/>
              </a:cxn>
              <a:cxn ang="0">
                <a:pos x="107" y="57"/>
              </a:cxn>
              <a:cxn ang="0">
                <a:pos x="121" y="63"/>
              </a:cxn>
              <a:cxn ang="0">
                <a:pos x="151" y="63"/>
              </a:cxn>
              <a:cxn ang="0">
                <a:pos x="168" y="77"/>
              </a:cxn>
              <a:cxn ang="0">
                <a:pos x="166" y="88"/>
              </a:cxn>
              <a:cxn ang="0">
                <a:pos x="162" y="105"/>
              </a:cxn>
              <a:cxn ang="0">
                <a:pos x="162" y="124"/>
              </a:cxn>
              <a:cxn ang="0">
                <a:pos x="173" y="132"/>
              </a:cxn>
              <a:cxn ang="0">
                <a:pos x="189" y="166"/>
              </a:cxn>
              <a:cxn ang="0">
                <a:pos x="201" y="182"/>
              </a:cxn>
              <a:cxn ang="0">
                <a:pos x="195" y="188"/>
              </a:cxn>
              <a:cxn ang="0">
                <a:pos x="190" y="198"/>
              </a:cxn>
              <a:cxn ang="0">
                <a:pos x="194" y="207"/>
              </a:cxn>
              <a:cxn ang="0">
                <a:pos x="195" y="219"/>
              </a:cxn>
              <a:cxn ang="0">
                <a:pos x="191" y="235"/>
              </a:cxn>
              <a:cxn ang="0">
                <a:pos x="191" y="235"/>
              </a:cxn>
              <a:cxn ang="0">
                <a:pos x="181" y="233"/>
              </a:cxn>
              <a:cxn ang="0">
                <a:pos x="168" y="233"/>
              </a:cxn>
              <a:cxn ang="0">
                <a:pos x="158" y="237"/>
              </a:cxn>
              <a:cxn ang="0">
                <a:pos x="133" y="245"/>
              </a:cxn>
              <a:cxn ang="0">
                <a:pos x="111" y="245"/>
              </a:cxn>
              <a:cxn ang="0">
                <a:pos x="78" y="238"/>
              </a:cxn>
              <a:cxn ang="0">
                <a:pos x="66" y="242"/>
              </a:cxn>
              <a:cxn ang="0">
                <a:pos x="59" y="245"/>
              </a:cxn>
              <a:cxn ang="0">
                <a:pos x="46" y="249"/>
              </a:cxn>
              <a:cxn ang="0">
                <a:pos x="37" y="250"/>
              </a:cxn>
              <a:cxn ang="0">
                <a:pos x="37" y="250"/>
              </a:cxn>
              <a:cxn ang="0">
                <a:pos x="38" y="229"/>
              </a:cxn>
              <a:cxn ang="0">
                <a:pos x="35" y="206"/>
              </a:cxn>
              <a:cxn ang="0">
                <a:pos x="38" y="190"/>
              </a:cxn>
              <a:cxn ang="0">
                <a:pos x="31" y="170"/>
              </a:cxn>
              <a:cxn ang="0">
                <a:pos x="28" y="159"/>
              </a:cxn>
              <a:cxn ang="0">
                <a:pos x="15" y="153"/>
              </a:cxn>
              <a:cxn ang="0">
                <a:pos x="19" y="128"/>
              </a:cxn>
              <a:cxn ang="0">
                <a:pos x="27" y="95"/>
              </a:cxn>
              <a:cxn ang="0">
                <a:pos x="24" y="75"/>
              </a:cxn>
              <a:cxn ang="0">
                <a:pos x="22" y="65"/>
              </a:cxn>
              <a:cxn ang="0">
                <a:pos x="32" y="49"/>
              </a:cxn>
              <a:cxn ang="0">
                <a:pos x="42" y="38"/>
              </a:cxn>
              <a:cxn ang="0">
                <a:pos x="33" y="34"/>
              </a:cxn>
              <a:cxn ang="0">
                <a:pos x="25" y="32"/>
              </a:cxn>
            </a:cxnLst>
            <a:rect l="0" t="0" r="r" b="b"/>
            <a:pathLst>
              <a:path w="201" h="251">
                <a:moveTo>
                  <a:pt x="25" y="32"/>
                </a:moveTo>
                <a:cubicBezTo>
                  <a:pt x="28" y="29"/>
                  <a:pt x="28" y="25"/>
                  <a:pt x="31" y="22"/>
                </a:cubicBezTo>
                <a:cubicBezTo>
                  <a:pt x="34" y="18"/>
                  <a:pt x="36" y="15"/>
                  <a:pt x="39" y="12"/>
                </a:cubicBezTo>
                <a:cubicBezTo>
                  <a:pt x="41" y="10"/>
                  <a:pt x="43" y="8"/>
                  <a:pt x="45" y="6"/>
                </a:cubicBezTo>
                <a:cubicBezTo>
                  <a:pt x="47" y="4"/>
                  <a:pt x="48" y="2"/>
                  <a:pt x="51" y="0"/>
                </a:cubicBezTo>
                <a:cubicBezTo>
                  <a:pt x="51" y="0"/>
                  <a:pt x="51" y="0"/>
                  <a:pt x="51" y="0"/>
                </a:cubicBezTo>
                <a:cubicBezTo>
                  <a:pt x="54" y="13"/>
                  <a:pt x="54" y="13"/>
                  <a:pt x="54" y="13"/>
                </a:cubicBezTo>
                <a:cubicBezTo>
                  <a:pt x="56" y="16"/>
                  <a:pt x="59" y="19"/>
                  <a:pt x="63" y="21"/>
                </a:cubicBezTo>
                <a:cubicBezTo>
                  <a:pt x="68" y="26"/>
                  <a:pt x="71" y="28"/>
                  <a:pt x="75" y="34"/>
                </a:cubicBezTo>
                <a:cubicBezTo>
                  <a:pt x="81" y="45"/>
                  <a:pt x="87" y="42"/>
                  <a:pt x="96" y="46"/>
                </a:cubicBezTo>
                <a:cubicBezTo>
                  <a:pt x="102" y="48"/>
                  <a:pt x="100" y="57"/>
                  <a:pt x="107" y="57"/>
                </a:cubicBezTo>
                <a:cubicBezTo>
                  <a:pt x="107" y="57"/>
                  <a:pt x="107" y="57"/>
                  <a:pt x="107" y="57"/>
                </a:cubicBezTo>
                <a:cubicBezTo>
                  <a:pt x="113" y="57"/>
                  <a:pt x="116" y="62"/>
                  <a:pt x="121" y="63"/>
                </a:cubicBezTo>
                <a:cubicBezTo>
                  <a:pt x="130" y="65"/>
                  <a:pt x="145" y="58"/>
                  <a:pt x="151" y="63"/>
                </a:cubicBezTo>
                <a:cubicBezTo>
                  <a:pt x="156" y="68"/>
                  <a:pt x="164" y="72"/>
                  <a:pt x="168" y="77"/>
                </a:cubicBezTo>
                <a:cubicBezTo>
                  <a:pt x="171" y="81"/>
                  <a:pt x="168" y="85"/>
                  <a:pt x="166" y="88"/>
                </a:cubicBezTo>
                <a:cubicBezTo>
                  <a:pt x="163" y="93"/>
                  <a:pt x="165" y="99"/>
                  <a:pt x="162" y="105"/>
                </a:cubicBezTo>
                <a:cubicBezTo>
                  <a:pt x="158" y="111"/>
                  <a:pt x="157" y="118"/>
                  <a:pt x="162" y="124"/>
                </a:cubicBezTo>
                <a:cubicBezTo>
                  <a:pt x="166" y="126"/>
                  <a:pt x="168" y="130"/>
                  <a:pt x="173" y="132"/>
                </a:cubicBezTo>
                <a:cubicBezTo>
                  <a:pt x="192" y="139"/>
                  <a:pt x="180" y="154"/>
                  <a:pt x="189" y="166"/>
                </a:cubicBezTo>
                <a:cubicBezTo>
                  <a:pt x="193" y="171"/>
                  <a:pt x="201" y="176"/>
                  <a:pt x="201" y="182"/>
                </a:cubicBezTo>
                <a:cubicBezTo>
                  <a:pt x="201" y="184"/>
                  <a:pt x="196" y="187"/>
                  <a:pt x="195" y="188"/>
                </a:cubicBezTo>
                <a:cubicBezTo>
                  <a:pt x="191" y="191"/>
                  <a:pt x="191" y="193"/>
                  <a:pt x="190" y="198"/>
                </a:cubicBezTo>
                <a:cubicBezTo>
                  <a:pt x="191" y="201"/>
                  <a:pt x="194" y="204"/>
                  <a:pt x="194" y="207"/>
                </a:cubicBezTo>
                <a:cubicBezTo>
                  <a:pt x="195" y="211"/>
                  <a:pt x="195" y="215"/>
                  <a:pt x="195" y="219"/>
                </a:cubicBezTo>
                <a:cubicBezTo>
                  <a:pt x="194" y="223"/>
                  <a:pt x="191" y="231"/>
                  <a:pt x="191" y="235"/>
                </a:cubicBezTo>
                <a:cubicBezTo>
                  <a:pt x="191" y="235"/>
                  <a:pt x="191" y="235"/>
                  <a:pt x="191" y="235"/>
                </a:cubicBezTo>
                <a:cubicBezTo>
                  <a:pt x="181" y="233"/>
                  <a:pt x="181" y="233"/>
                  <a:pt x="181" y="233"/>
                </a:cubicBezTo>
                <a:cubicBezTo>
                  <a:pt x="172" y="237"/>
                  <a:pt x="175" y="236"/>
                  <a:pt x="168" y="233"/>
                </a:cubicBezTo>
                <a:cubicBezTo>
                  <a:pt x="164" y="231"/>
                  <a:pt x="163" y="239"/>
                  <a:pt x="158" y="237"/>
                </a:cubicBezTo>
                <a:cubicBezTo>
                  <a:pt x="146" y="232"/>
                  <a:pt x="146" y="251"/>
                  <a:pt x="133" y="245"/>
                </a:cubicBezTo>
                <a:cubicBezTo>
                  <a:pt x="124" y="242"/>
                  <a:pt x="120" y="247"/>
                  <a:pt x="111" y="245"/>
                </a:cubicBezTo>
                <a:cubicBezTo>
                  <a:pt x="78" y="238"/>
                  <a:pt x="78" y="238"/>
                  <a:pt x="78" y="238"/>
                </a:cubicBezTo>
                <a:cubicBezTo>
                  <a:pt x="68" y="236"/>
                  <a:pt x="73" y="240"/>
                  <a:pt x="66" y="242"/>
                </a:cubicBezTo>
                <a:cubicBezTo>
                  <a:pt x="63" y="242"/>
                  <a:pt x="63" y="246"/>
                  <a:pt x="59" y="245"/>
                </a:cubicBezTo>
                <a:cubicBezTo>
                  <a:pt x="49" y="243"/>
                  <a:pt x="54" y="239"/>
                  <a:pt x="46" y="249"/>
                </a:cubicBezTo>
                <a:cubicBezTo>
                  <a:pt x="44" y="250"/>
                  <a:pt x="40" y="250"/>
                  <a:pt x="37" y="250"/>
                </a:cubicBezTo>
                <a:cubicBezTo>
                  <a:pt x="37" y="250"/>
                  <a:pt x="37" y="250"/>
                  <a:pt x="37" y="250"/>
                </a:cubicBezTo>
                <a:cubicBezTo>
                  <a:pt x="37" y="243"/>
                  <a:pt x="37" y="235"/>
                  <a:pt x="38" y="229"/>
                </a:cubicBezTo>
                <a:cubicBezTo>
                  <a:pt x="39" y="220"/>
                  <a:pt x="33" y="214"/>
                  <a:pt x="35" y="206"/>
                </a:cubicBezTo>
                <a:cubicBezTo>
                  <a:pt x="35" y="200"/>
                  <a:pt x="38" y="197"/>
                  <a:pt x="38" y="190"/>
                </a:cubicBezTo>
                <a:cubicBezTo>
                  <a:pt x="37" y="182"/>
                  <a:pt x="35" y="176"/>
                  <a:pt x="31" y="170"/>
                </a:cubicBezTo>
                <a:cubicBezTo>
                  <a:pt x="28" y="166"/>
                  <a:pt x="29" y="164"/>
                  <a:pt x="28" y="159"/>
                </a:cubicBezTo>
                <a:cubicBezTo>
                  <a:pt x="28" y="157"/>
                  <a:pt x="17" y="153"/>
                  <a:pt x="15" y="153"/>
                </a:cubicBezTo>
                <a:cubicBezTo>
                  <a:pt x="0" y="144"/>
                  <a:pt x="13" y="136"/>
                  <a:pt x="19" y="128"/>
                </a:cubicBezTo>
                <a:cubicBezTo>
                  <a:pt x="25" y="119"/>
                  <a:pt x="28" y="106"/>
                  <a:pt x="27" y="95"/>
                </a:cubicBezTo>
                <a:cubicBezTo>
                  <a:pt x="26" y="88"/>
                  <a:pt x="21" y="82"/>
                  <a:pt x="24" y="75"/>
                </a:cubicBezTo>
                <a:cubicBezTo>
                  <a:pt x="26" y="72"/>
                  <a:pt x="23" y="68"/>
                  <a:pt x="22" y="65"/>
                </a:cubicBezTo>
                <a:cubicBezTo>
                  <a:pt x="23" y="58"/>
                  <a:pt x="26" y="52"/>
                  <a:pt x="32" y="49"/>
                </a:cubicBezTo>
                <a:cubicBezTo>
                  <a:pt x="37" y="46"/>
                  <a:pt x="45" y="45"/>
                  <a:pt x="42" y="38"/>
                </a:cubicBezTo>
                <a:cubicBezTo>
                  <a:pt x="41" y="35"/>
                  <a:pt x="36" y="34"/>
                  <a:pt x="33" y="34"/>
                </a:cubicBezTo>
                <a:cubicBezTo>
                  <a:pt x="29" y="34"/>
                  <a:pt x="28" y="32"/>
                  <a:pt x="25" y="3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4" name="Freeform 23"/>
          <p:cNvSpPr>
            <a:spLocks/>
          </p:cNvSpPr>
          <p:nvPr/>
        </p:nvSpPr>
        <p:spPr bwMode="auto">
          <a:xfrm>
            <a:off x="9897370" y="2504972"/>
            <a:ext cx="227770" cy="309117"/>
          </a:xfrm>
          <a:custGeom>
            <a:avLst/>
            <a:gdLst/>
            <a:ahLst/>
            <a:cxnLst>
              <a:cxn ang="0">
                <a:pos x="70" y="21"/>
              </a:cxn>
              <a:cxn ang="0">
                <a:pos x="81" y="20"/>
              </a:cxn>
              <a:cxn ang="0">
                <a:pos x="95" y="10"/>
              </a:cxn>
              <a:cxn ang="0">
                <a:pos x="109" y="0"/>
              </a:cxn>
              <a:cxn ang="0">
                <a:pos x="109" y="0"/>
              </a:cxn>
              <a:cxn ang="0">
                <a:pos x="118" y="23"/>
              </a:cxn>
              <a:cxn ang="0">
                <a:pos x="123" y="35"/>
              </a:cxn>
              <a:cxn ang="0">
                <a:pos x="123" y="35"/>
              </a:cxn>
              <a:cxn ang="0">
                <a:pos x="115" y="53"/>
              </a:cxn>
              <a:cxn ang="0">
                <a:pos x="114" y="67"/>
              </a:cxn>
              <a:cxn ang="0">
                <a:pos x="110" y="77"/>
              </a:cxn>
              <a:cxn ang="0">
                <a:pos x="107" y="90"/>
              </a:cxn>
              <a:cxn ang="0">
                <a:pos x="103" y="111"/>
              </a:cxn>
              <a:cxn ang="0">
                <a:pos x="92" y="124"/>
              </a:cxn>
              <a:cxn ang="0">
                <a:pos x="96" y="134"/>
              </a:cxn>
              <a:cxn ang="0">
                <a:pos x="92" y="143"/>
              </a:cxn>
              <a:cxn ang="0">
                <a:pos x="86" y="150"/>
              </a:cxn>
              <a:cxn ang="0">
                <a:pos x="83" y="143"/>
              </a:cxn>
              <a:cxn ang="0">
                <a:pos x="72" y="136"/>
              </a:cxn>
              <a:cxn ang="0">
                <a:pos x="38" y="124"/>
              </a:cxn>
              <a:cxn ang="0">
                <a:pos x="33" y="140"/>
              </a:cxn>
              <a:cxn ang="0">
                <a:pos x="29" y="149"/>
              </a:cxn>
              <a:cxn ang="0">
                <a:pos x="17" y="150"/>
              </a:cxn>
              <a:cxn ang="0">
                <a:pos x="17" y="150"/>
              </a:cxn>
              <a:cxn ang="0">
                <a:pos x="18" y="146"/>
              </a:cxn>
              <a:cxn ang="0">
                <a:pos x="9" y="140"/>
              </a:cxn>
              <a:cxn ang="0">
                <a:pos x="4" y="129"/>
              </a:cxn>
              <a:cxn ang="0">
                <a:pos x="4" y="120"/>
              </a:cxn>
              <a:cxn ang="0">
                <a:pos x="6" y="96"/>
              </a:cxn>
              <a:cxn ang="0">
                <a:pos x="11" y="73"/>
              </a:cxn>
              <a:cxn ang="0">
                <a:pos x="19" y="56"/>
              </a:cxn>
              <a:cxn ang="0">
                <a:pos x="31" y="39"/>
              </a:cxn>
              <a:cxn ang="0">
                <a:pos x="58" y="34"/>
              </a:cxn>
              <a:cxn ang="0">
                <a:pos x="70" y="35"/>
              </a:cxn>
              <a:cxn ang="0">
                <a:pos x="74" y="28"/>
              </a:cxn>
              <a:cxn ang="0">
                <a:pos x="70" y="21"/>
              </a:cxn>
            </a:cxnLst>
            <a:rect l="0" t="0" r="r" b="b"/>
            <a:pathLst>
              <a:path w="123" h="166">
                <a:moveTo>
                  <a:pt x="70" y="21"/>
                </a:moveTo>
                <a:cubicBezTo>
                  <a:pt x="73" y="21"/>
                  <a:pt x="77" y="21"/>
                  <a:pt x="81" y="20"/>
                </a:cubicBezTo>
                <a:cubicBezTo>
                  <a:pt x="87" y="19"/>
                  <a:pt x="91" y="13"/>
                  <a:pt x="95" y="10"/>
                </a:cubicBezTo>
                <a:cubicBezTo>
                  <a:pt x="99" y="7"/>
                  <a:pt x="105" y="2"/>
                  <a:pt x="109" y="0"/>
                </a:cubicBezTo>
                <a:cubicBezTo>
                  <a:pt x="109" y="0"/>
                  <a:pt x="109" y="0"/>
                  <a:pt x="109" y="0"/>
                </a:cubicBezTo>
                <a:cubicBezTo>
                  <a:pt x="115" y="6"/>
                  <a:pt x="118" y="14"/>
                  <a:pt x="118" y="23"/>
                </a:cubicBezTo>
                <a:cubicBezTo>
                  <a:pt x="119" y="28"/>
                  <a:pt x="121" y="32"/>
                  <a:pt x="123" y="35"/>
                </a:cubicBezTo>
                <a:cubicBezTo>
                  <a:pt x="123" y="35"/>
                  <a:pt x="123" y="35"/>
                  <a:pt x="123" y="35"/>
                </a:cubicBezTo>
                <a:cubicBezTo>
                  <a:pt x="120" y="39"/>
                  <a:pt x="115" y="48"/>
                  <a:pt x="115" y="53"/>
                </a:cubicBezTo>
                <a:cubicBezTo>
                  <a:pt x="114" y="57"/>
                  <a:pt x="115" y="63"/>
                  <a:pt x="114" y="67"/>
                </a:cubicBezTo>
                <a:cubicBezTo>
                  <a:pt x="113" y="70"/>
                  <a:pt x="109" y="73"/>
                  <a:pt x="110" y="77"/>
                </a:cubicBezTo>
                <a:cubicBezTo>
                  <a:pt x="111" y="82"/>
                  <a:pt x="110" y="85"/>
                  <a:pt x="107" y="90"/>
                </a:cubicBezTo>
                <a:cubicBezTo>
                  <a:pt x="105" y="95"/>
                  <a:pt x="106" y="108"/>
                  <a:pt x="103" y="111"/>
                </a:cubicBezTo>
                <a:cubicBezTo>
                  <a:pt x="96" y="118"/>
                  <a:pt x="93" y="113"/>
                  <a:pt x="92" y="124"/>
                </a:cubicBezTo>
                <a:cubicBezTo>
                  <a:pt x="92" y="129"/>
                  <a:pt x="93" y="130"/>
                  <a:pt x="96" y="134"/>
                </a:cubicBezTo>
                <a:cubicBezTo>
                  <a:pt x="98" y="137"/>
                  <a:pt x="95" y="141"/>
                  <a:pt x="92" y="143"/>
                </a:cubicBezTo>
                <a:cubicBezTo>
                  <a:pt x="91" y="144"/>
                  <a:pt x="89" y="157"/>
                  <a:pt x="86" y="150"/>
                </a:cubicBezTo>
                <a:cubicBezTo>
                  <a:pt x="85" y="147"/>
                  <a:pt x="86" y="144"/>
                  <a:pt x="83" y="143"/>
                </a:cubicBezTo>
                <a:cubicBezTo>
                  <a:pt x="79" y="141"/>
                  <a:pt x="76" y="137"/>
                  <a:pt x="72" y="136"/>
                </a:cubicBezTo>
                <a:cubicBezTo>
                  <a:pt x="68" y="134"/>
                  <a:pt x="40" y="122"/>
                  <a:pt x="38" y="124"/>
                </a:cubicBezTo>
                <a:cubicBezTo>
                  <a:pt x="32" y="130"/>
                  <a:pt x="34" y="133"/>
                  <a:pt x="33" y="140"/>
                </a:cubicBezTo>
                <a:cubicBezTo>
                  <a:pt x="32" y="144"/>
                  <a:pt x="29" y="146"/>
                  <a:pt x="29" y="149"/>
                </a:cubicBezTo>
                <a:cubicBezTo>
                  <a:pt x="28" y="166"/>
                  <a:pt x="22" y="154"/>
                  <a:pt x="17" y="150"/>
                </a:cubicBezTo>
                <a:cubicBezTo>
                  <a:pt x="17" y="150"/>
                  <a:pt x="17" y="150"/>
                  <a:pt x="17" y="150"/>
                </a:cubicBezTo>
                <a:cubicBezTo>
                  <a:pt x="18" y="146"/>
                  <a:pt x="18" y="146"/>
                  <a:pt x="18" y="146"/>
                </a:cubicBezTo>
                <a:cubicBezTo>
                  <a:pt x="16" y="142"/>
                  <a:pt x="13" y="141"/>
                  <a:pt x="9" y="140"/>
                </a:cubicBezTo>
                <a:cubicBezTo>
                  <a:pt x="6" y="138"/>
                  <a:pt x="4" y="132"/>
                  <a:pt x="4" y="129"/>
                </a:cubicBezTo>
                <a:cubicBezTo>
                  <a:pt x="4" y="125"/>
                  <a:pt x="6" y="123"/>
                  <a:pt x="4" y="120"/>
                </a:cubicBezTo>
                <a:cubicBezTo>
                  <a:pt x="0" y="113"/>
                  <a:pt x="3" y="103"/>
                  <a:pt x="6" y="96"/>
                </a:cubicBezTo>
                <a:cubicBezTo>
                  <a:pt x="8" y="88"/>
                  <a:pt x="7" y="80"/>
                  <a:pt x="11" y="73"/>
                </a:cubicBezTo>
                <a:cubicBezTo>
                  <a:pt x="15" y="67"/>
                  <a:pt x="18" y="63"/>
                  <a:pt x="19" y="56"/>
                </a:cubicBezTo>
                <a:cubicBezTo>
                  <a:pt x="21" y="48"/>
                  <a:pt x="24" y="44"/>
                  <a:pt x="31" y="39"/>
                </a:cubicBezTo>
                <a:cubicBezTo>
                  <a:pt x="39" y="31"/>
                  <a:pt x="48" y="28"/>
                  <a:pt x="58" y="34"/>
                </a:cubicBezTo>
                <a:cubicBezTo>
                  <a:pt x="62" y="36"/>
                  <a:pt x="66" y="35"/>
                  <a:pt x="70" y="35"/>
                </a:cubicBezTo>
                <a:cubicBezTo>
                  <a:pt x="78" y="36"/>
                  <a:pt x="76" y="36"/>
                  <a:pt x="74" y="28"/>
                </a:cubicBezTo>
                <a:cubicBezTo>
                  <a:pt x="70" y="21"/>
                  <a:pt x="70" y="21"/>
                  <a:pt x="70" y="2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5" name="Freeform 24"/>
          <p:cNvSpPr>
            <a:spLocks/>
          </p:cNvSpPr>
          <p:nvPr/>
        </p:nvSpPr>
        <p:spPr bwMode="auto">
          <a:xfrm>
            <a:off x="8495886" y="2972132"/>
            <a:ext cx="309117" cy="311441"/>
          </a:xfrm>
          <a:custGeom>
            <a:avLst/>
            <a:gdLst/>
            <a:ahLst/>
            <a:cxnLst>
              <a:cxn ang="0">
                <a:pos x="161" y="0"/>
              </a:cxn>
              <a:cxn ang="0">
                <a:pos x="167" y="32"/>
              </a:cxn>
              <a:cxn ang="0">
                <a:pos x="150" y="52"/>
              </a:cxn>
              <a:cxn ang="0">
                <a:pos x="133" y="63"/>
              </a:cxn>
              <a:cxn ang="0">
                <a:pos x="123" y="83"/>
              </a:cxn>
              <a:cxn ang="0">
                <a:pos x="121" y="107"/>
              </a:cxn>
              <a:cxn ang="0">
                <a:pos x="127" y="115"/>
              </a:cxn>
              <a:cxn ang="0">
                <a:pos x="127" y="115"/>
              </a:cxn>
              <a:cxn ang="0">
                <a:pos x="103" y="140"/>
              </a:cxn>
              <a:cxn ang="0">
                <a:pos x="93" y="132"/>
              </a:cxn>
              <a:cxn ang="0">
                <a:pos x="93" y="132"/>
              </a:cxn>
              <a:cxn ang="0">
                <a:pos x="75" y="153"/>
              </a:cxn>
              <a:cxn ang="0">
                <a:pos x="70" y="158"/>
              </a:cxn>
              <a:cxn ang="0">
                <a:pos x="65" y="167"/>
              </a:cxn>
              <a:cxn ang="0">
                <a:pos x="65" y="167"/>
              </a:cxn>
              <a:cxn ang="0">
                <a:pos x="60" y="158"/>
              </a:cxn>
              <a:cxn ang="0">
                <a:pos x="49" y="164"/>
              </a:cxn>
              <a:cxn ang="0">
                <a:pos x="49" y="164"/>
              </a:cxn>
              <a:cxn ang="0">
                <a:pos x="48" y="149"/>
              </a:cxn>
              <a:cxn ang="0">
                <a:pos x="37" y="139"/>
              </a:cxn>
              <a:cxn ang="0">
                <a:pos x="36" y="129"/>
              </a:cxn>
              <a:cxn ang="0">
                <a:pos x="33" y="123"/>
              </a:cxn>
              <a:cxn ang="0">
                <a:pos x="37" y="102"/>
              </a:cxn>
              <a:cxn ang="0">
                <a:pos x="24" y="98"/>
              </a:cxn>
              <a:cxn ang="0">
                <a:pos x="20" y="97"/>
              </a:cxn>
              <a:cxn ang="0">
                <a:pos x="6" y="100"/>
              </a:cxn>
              <a:cxn ang="0">
                <a:pos x="0" y="87"/>
              </a:cxn>
              <a:cxn ang="0">
                <a:pos x="4" y="79"/>
              </a:cxn>
              <a:cxn ang="0">
                <a:pos x="4" y="79"/>
              </a:cxn>
              <a:cxn ang="0">
                <a:pos x="19" y="67"/>
              </a:cxn>
              <a:cxn ang="0">
                <a:pos x="29" y="58"/>
              </a:cxn>
              <a:cxn ang="0">
                <a:pos x="47" y="51"/>
              </a:cxn>
              <a:cxn ang="0">
                <a:pos x="53" y="56"/>
              </a:cxn>
              <a:cxn ang="0">
                <a:pos x="64" y="59"/>
              </a:cxn>
              <a:cxn ang="0">
                <a:pos x="77" y="56"/>
              </a:cxn>
              <a:cxn ang="0">
                <a:pos x="90" y="59"/>
              </a:cxn>
              <a:cxn ang="0">
                <a:pos x="97" y="36"/>
              </a:cxn>
              <a:cxn ang="0">
                <a:pos x="135" y="23"/>
              </a:cxn>
              <a:cxn ang="0">
                <a:pos x="140" y="17"/>
              </a:cxn>
              <a:cxn ang="0">
                <a:pos x="148" y="8"/>
              </a:cxn>
              <a:cxn ang="0">
                <a:pos x="161" y="0"/>
              </a:cxn>
            </a:cxnLst>
            <a:rect l="0" t="0" r="r" b="b"/>
            <a:pathLst>
              <a:path w="167" h="167">
                <a:moveTo>
                  <a:pt x="161" y="0"/>
                </a:moveTo>
                <a:cubicBezTo>
                  <a:pt x="166" y="10"/>
                  <a:pt x="167" y="22"/>
                  <a:pt x="167" y="32"/>
                </a:cubicBezTo>
                <a:cubicBezTo>
                  <a:pt x="167" y="42"/>
                  <a:pt x="157" y="46"/>
                  <a:pt x="150" y="52"/>
                </a:cubicBezTo>
                <a:cubicBezTo>
                  <a:pt x="143" y="57"/>
                  <a:pt x="143" y="63"/>
                  <a:pt x="133" y="63"/>
                </a:cubicBezTo>
                <a:cubicBezTo>
                  <a:pt x="112" y="63"/>
                  <a:pt x="122" y="68"/>
                  <a:pt x="123" y="83"/>
                </a:cubicBezTo>
                <a:cubicBezTo>
                  <a:pt x="124" y="93"/>
                  <a:pt x="117" y="97"/>
                  <a:pt x="121" y="107"/>
                </a:cubicBezTo>
                <a:cubicBezTo>
                  <a:pt x="127" y="115"/>
                  <a:pt x="127" y="115"/>
                  <a:pt x="127" y="115"/>
                </a:cubicBezTo>
                <a:cubicBezTo>
                  <a:pt x="127" y="115"/>
                  <a:pt x="127" y="115"/>
                  <a:pt x="127" y="115"/>
                </a:cubicBezTo>
                <a:cubicBezTo>
                  <a:pt x="121" y="122"/>
                  <a:pt x="121" y="153"/>
                  <a:pt x="103" y="140"/>
                </a:cubicBezTo>
                <a:cubicBezTo>
                  <a:pt x="101" y="138"/>
                  <a:pt x="95" y="132"/>
                  <a:pt x="93" y="132"/>
                </a:cubicBezTo>
                <a:cubicBezTo>
                  <a:pt x="93" y="132"/>
                  <a:pt x="93" y="132"/>
                  <a:pt x="93" y="132"/>
                </a:cubicBezTo>
                <a:cubicBezTo>
                  <a:pt x="92" y="139"/>
                  <a:pt x="86" y="159"/>
                  <a:pt x="75" y="153"/>
                </a:cubicBezTo>
                <a:cubicBezTo>
                  <a:pt x="71" y="151"/>
                  <a:pt x="70" y="154"/>
                  <a:pt x="70" y="158"/>
                </a:cubicBezTo>
                <a:cubicBezTo>
                  <a:pt x="70" y="163"/>
                  <a:pt x="70" y="166"/>
                  <a:pt x="65" y="167"/>
                </a:cubicBezTo>
                <a:cubicBezTo>
                  <a:pt x="65" y="167"/>
                  <a:pt x="65" y="167"/>
                  <a:pt x="65" y="167"/>
                </a:cubicBezTo>
                <a:cubicBezTo>
                  <a:pt x="60" y="158"/>
                  <a:pt x="60" y="158"/>
                  <a:pt x="60" y="158"/>
                </a:cubicBezTo>
                <a:cubicBezTo>
                  <a:pt x="49" y="164"/>
                  <a:pt x="49" y="164"/>
                  <a:pt x="49" y="164"/>
                </a:cubicBezTo>
                <a:cubicBezTo>
                  <a:pt x="49" y="164"/>
                  <a:pt x="49" y="164"/>
                  <a:pt x="49" y="164"/>
                </a:cubicBezTo>
                <a:cubicBezTo>
                  <a:pt x="48" y="159"/>
                  <a:pt x="49" y="154"/>
                  <a:pt x="48" y="149"/>
                </a:cubicBezTo>
                <a:cubicBezTo>
                  <a:pt x="47" y="142"/>
                  <a:pt x="35" y="148"/>
                  <a:pt x="37" y="139"/>
                </a:cubicBezTo>
                <a:cubicBezTo>
                  <a:pt x="38" y="133"/>
                  <a:pt x="41" y="134"/>
                  <a:pt x="36" y="129"/>
                </a:cubicBezTo>
                <a:cubicBezTo>
                  <a:pt x="34" y="127"/>
                  <a:pt x="33" y="126"/>
                  <a:pt x="33" y="123"/>
                </a:cubicBezTo>
                <a:cubicBezTo>
                  <a:pt x="33" y="115"/>
                  <a:pt x="34" y="109"/>
                  <a:pt x="37" y="102"/>
                </a:cubicBezTo>
                <a:cubicBezTo>
                  <a:pt x="40" y="95"/>
                  <a:pt x="27" y="98"/>
                  <a:pt x="24" y="98"/>
                </a:cubicBezTo>
                <a:cubicBezTo>
                  <a:pt x="22" y="98"/>
                  <a:pt x="21" y="97"/>
                  <a:pt x="20" y="97"/>
                </a:cubicBezTo>
                <a:cubicBezTo>
                  <a:pt x="15" y="97"/>
                  <a:pt x="10" y="102"/>
                  <a:pt x="6" y="100"/>
                </a:cubicBezTo>
                <a:cubicBezTo>
                  <a:pt x="0" y="98"/>
                  <a:pt x="0" y="92"/>
                  <a:pt x="0" y="87"/>
                </a:cubicBezTo>
                <a:cubicBezTo>
                  <a:pt x="1" y="84"/>
                  <a:pt x="4" y="82"/>
                  <a:pt x="4" y="79"/>
                </a:cubicBezTo>
                <a:cubicBezTo>
                  <a:pt x="4" y="79"/>
                  <a:pt x="4" y="79"/>
                  <a:pt x="4" y="79"/>
                </a:cubicBezTo>
                <a:cubicBezTo>
                  <a:pt x="10" y="77"/>
                  <a:pt x="15" y="72"/>
                  <a:pt x="19" y="67"/>
                </a:cubicBezTo>
                <a:cubicBezTo>
                  <a:pt x="22" y="64"/>
                  <a:pt x="27" y="63"/>
                  <a:pt x="29" y="58"/>
                </a:cubicBezTo>
                <a:cubicBezTo>
                  <a:pt x="31" y="50"/>
                  <a:pt x="41" y="52"/>
                  <a:pt x="47" y="51"/>
                </a:cubicBezTo>
                <a:cubicBezTo>
                  <a:pt x="50" y="51"/>
                  <a:pt x="52" y="54"/>
                  <a:pt x="53" y="56"/>
                </a:cubicBezTo>
                <a:cubicBezTo>
                  <a:pt x="56" y="59"/>
                  <a:pt x="60" y="58"/>
                  <a:pt x="64" y="59"/>
                </a:cubicBezTo>
                <a:cubicBezTo>
                  <a:pt x="72" y="62"/>
                  <a:pt x="70" y="60"/>
                  <a:pt x="77" y="56"/>
                </a:cubicBezTo>
                <a:cubicBezTo>
                  <a:pt x="82" y="54"/>
                  <a:pt x="86" y="61"/>
                  <a:pt x="90" y="59"/>
                </a:cubicBezTo>
                <a:cubicBezTo>
                  <a:pt x="98" y="56"/>
                  <a:pt x="96" y="42"/>
                  <a:pt x="97" y="36"/>
                </a:cubicBezTo>
                <a:cubicBezTo>
                  <a:pt x="100" y="21"/>
                  <a:pt x="127" y="40"/>
                  <a:pt x="135" y="23"/>
                </a:cubicBezTo>
                <a:cubicBezTo>
                  <a:pt x="137" y="19"/>
                  <a:pt x="136" y="18"/>
                  <a:pt x="140" y="17"/>
                </a:cubicBezTo>
                <a:cubicBezTo>
                  <a:pt x="148" y="16"/>
                  <a:pt x="144" y="13"/>
                  <a:pt x="148" y="8"/>
                </a:cubicBezTo>
                <a:cubicBezTo>
                  <a:pt x="152" y="4"/>
                  <a:pt x="157" y="2"/>
                  <a:pt x="161"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6" name="Freeform 25"/>
          <p:cNvSpPr>
            <a:spLocks/>
          </p:cNvSpPr>
          <p:nvPr/>
        </p:nvSpPr>
        <p:spPr bwMode="auto">
          <a:xfrm>
            <a:off x="8435457" y="2730417"/>
            <a:ext cx="360249" cy="390463"/>
          </a:xfrm>
          <a:custGeom>
            <a:avLst/>
            <a:gdLst/>
            <a:ahLst/>
            <a:cxnLst>
              <a:cxn ang="0">
                <a:pos x="187" y="0"/>
              </a:cxn>
              <a:cxn ang="0">
                <a:pos x="188" y="70"/>
              </a:cxn>
              <a:cxn ang="0">
                <a:pos x="188" y="70"/>
              </a:cxn>
              <a:cxn ang="0">
                <a:pos x="193" y="130"/>
              </a:cxn>
              <a:cxn ang="0">
                <a:pos x="193" y="130"/>
              </a:cxn>
              <a:cxn ang="0">
                <a:pos x="180" y="138"/>
              </a:cxn>
              <a:cxn ang="0">
                <a:pos x="172" y="147"/>
              </a:cxn>
              <a:cxn ang="0">
                <a:pos x="167" y="153"/>
              </a:cxn>
              <a:cxn ang="0">
                <a:pos x="129" y="166"/>
              </a:cxn>
              <a:cxn ang="0">
                <a:pos x="122" y="189"/>
              </a:cxn>
              <a:cxn ang="0">
                <a:pos x="109" y="186"/>
              </a:cxn>
              <a:cxn ang="0">
                <a:pos x="96" y="189"/>
              </a:cxn>
              <a:cxn ang="0">
                <a:pos x="85" y="186"/>
              </a:cxn>
              <a:cxn ang="0">
                <a:pos x="79" y="181"/>
              </a:cxn>
              <a:cxn ang="0">
                <a:pos x="61" y="188"/>
              </a:cxn>
              <a:cxn ang="0">
                <a:pos x="51" y="197"/>
              </a:cxn>
              <a:cxn ang="0">
                <a:pos x="36" y="209"/>
              </a:cxn>
              <a:cxn ang="0">
                <a:pos x="36" y="209"/>
              </a:cxn>
              <a:cxn ang="0">
                <a:pos x="15" y="208"/>
              </a:cxn>
              <a:cxn ang="0">
                <a:pos x="15" y="208"/>
              </a:cxn>
              <a:cxn ang="0">
                <a:pos x="11" y="195"/>
              </a:cxn>
              <a:cxn ang="0">
                <a:pos x="11" y="193"/>
              </a:cxn>
              <a:cxn ang="0">
                <a:pos x="11" y="193"/>
              </a:cxn>
              <a:cxn ang="0">
                <a:pos x="9" y="177"/>
              </a:cxn>
              <a:cxn ang="0">
                <a:pos x="2" y="161"/>
              </a:cxn>
              <a:cxn ang="0">
                <a:pos x="3" y="150"/>
              </a:cxn>
              <a:cxn ang="0">
                <a:pos x="3" y="143"/>
              </a:cxn>
              <a:cxn ang="0">
                <a:pos x="2" y="129"/>
              </a:cxn>
              <a:cxn ang="0">
                <a:pos x="2" y="129"/>
              </a:cxn>
              <a:cxn ang="0">
                <a:pos x="5" y="121"/>
              </a:cxn>
              <a:cxn ang="0">
                <a:pos x="16" y="114"/>
              </a:cxn>
              <a:cxn ang="0">
                <a:pos x="24" y="99"/>
              </a:cxn>
              <a:cxn ang="0">
                <a:pos x="33" y="92"/>
              </a:cxn>
              <a:cxn ang="0">
                <a:pos x="37" y="76"/>
              </a:cxn>
              <a:cxn ang="0">
                <a:pos x="52" y="52"/>
              </a:cxn>
              <a:cxn ang="0">
                <a:pos x="66" y="45"/>
              </a:cxn>
              <a:cxn ang="0">
                <a:pos x="67" y="30"/>
              </a:cxn>
              <a:cxn ang="0">
                <a:pos x="77" y="24"/>
              </a:cxn>
              <a:cxn ang="0">
                <a:pos x="77" y="24"/>
              </a:cxn>
              <a:cxn ang="0">
                <a:pos x="85" y="30"/>
              </a:cxn>
              <a:cxn ang="0">
                <a:pos x="97" y="43"/>
              </a:cxn>
              <a:cxn ang="0">
                <a:pos x="100" y="52"/>
              </a:cxn>
              <a:cxn ang="0">
                <a:pos x="106" y="57"/>
              </a:cxn>
              <a:cxn ang="0">
                <a:pos x="110" y="71"/>
              </a:cxn>
              <a:cxn ang="0">
                <a:pos x="140" y="70"/>
              </a:cxn>
              <a:cxn ang="0">
                <a:pos x="162" y="67"/>
              </a:cxn>
              <a:cxn ang="0">
                <a:pos x="172" y="41"/>
              </a:cxn>
              <a:cxn ang="0">
                <a:pos x="176" y="27"/>
              </a:cxn>
              <a:cxn ang="0">
                <a:pos x="180" y="10"/>
              </a:cxn>
              <a:cxn ang="0">
                <a:pos x="187" y="0"/>
              </a:cxn>
            </a:cxnLst>
            <a:rect l="0" t="0" r="r" b="b"/>
            <a:pathLst>
              <a:path w="193" h="209">
                <a:moveTo>
                  <a:pt x="187" y="0"/>
                </a:moveTo>
                <a:cubicBezTo>
                  <a:pt x="188" y="70"/>
                  <a:pt x="188" y="70"/>
                  <a:pt x="188" y="70"/>
                </a:cubicBezTo>
                <a:cubicBezTo>
                  <a:pt x="188" y="70"/>
                  <a:pt x="188" y="70"/>
                  <a:pt x="188" y="70"/>
                </a:cubicBezTo>
                <a:cubicBezTo>
                  <a:pt x="193" y="130"/>
                  <a:pt x="193" y="130"/>
                  <a:pt x="193" y="130"/>
                </a:cubicBezTo>
                <a:cubicBezTo>
                  <a:pt x="193" y="130"/>
                  <a:pt x="193" y="130"/>
                  <a:pt x="193" y="130"/>
                </a:cubicBezTo>
                <a:cubicBezTo>
                  <a:pt x="189" y="132"/>
                  <a:pt x="184" y="134"/>
                  <a:pt x="180" y="138"/>
                </a:cubicBezTo>
                <a:cubicBezTo>
                  <a:pt x="176" y="143"/>
                  <a:pt x="180" y="146"/>
                  <a:pt x="172" y="147"/>
                </a:cubicBezTo>
                <a:cubicBezTo>
                  <a:pt x="168" y="148"/>
                  <a:pt x="169" y="149"/>
                  <a:pt x="167" y="153"/>
                </a:cubicBezTo>
                <a:cubicBezTo>
                  <a:pt x="159" y="170"/>
                  <a:pt x="132" y="151"/>
                  <a:pt x="129" y="166"/>
                </a:cubicBezTo>
                <a:cubicBezTo>
                  <a:pt x="128" y="172"/>
                  <a:pt x="130" y="186"/>
                  <a:pt x="122" y="189"/>
                </a:cubicBezTo>
                <a:cubicBezTo>
                  <a:pt x="118" y="191"/>
                  <a:pt x="114" y="184"/>
                  <a:pt x="109" y="186"/>
                </a:cubicBezTo>
                <a:cubicBezTo>
                  <a:pt x="102" y="190"/>
                  <a:pt x="104" y="192"/>
                  <a:pt x="96" y="189"/>
                </a:cubicBezTo>
                <a:cubicBezTo>
                  <a:pt x="92" y="188"/>
                  <a:pt x="88" y="189"/>
                  <a:pt x="85" y="186"/>
                </a:cubicBezTo>
                <a:cubicBezTo>
                  <a:pt x="84" y="184"/>
                  <a:pt x="82" y="181"/>
                  <a:pt x="79" y="181"/>
                </a:cubicBezTo>
                <a:cubicBezTo>
                  <a:pt x="73" y="182"/>
                  <a:pt x="63" y="180"/>
                  <a:pt x="61" y="188"/>
                </a:cubicBezTo>
                <a:cubicBezTo>
                  <a:pt x="59" y="193"/>
                  <a:pt x="54" y="194"/>
                  <a:pt x="51" y="197"/>
                </a:cubicBezTo>
                <a:cubicBezTo>
                  <a:pt x="47" y="202"/>
                  <a:pt x="42" y="207"/>
                  <a:pt x="36" y="209"/>
                </a:cubicBezTo>
                <a:cubicBezTo>
                  <a:pt x="36" y="209"/>
                  <a:pt x="36" y="209"/>
                  <a:pt x="36" y="209"/>
                </a:cubicBezTo>
                <a:cubicBezTo>
                  <a:pt x="15" y="208"/>
                  <a:pt x="15" y="208"/>
                  <a:pt x="15" y="208"/>
                </a:cubicBezTo>
                <a:cubicBezTo>
                  <a:pt x="15" y="208"/>
                  <a:pt x="15" y="208"/>
                  <a:pt x="15" y="208"/>
                </a:cubicBezTo>
                <a:cubicBezTo>
                  <a:pt x="11" y="195"/>
                  <a:pt x="11" y="195"/>
                  <a:pt x="11" y="195"/>
                </a:cubicBezTo>
                <a:cubicBezTo>
                  <a:pt x="11" y="193"/>
                  <a:pt x="11" y="193"/>
                  <a:pt x="11" y="193"/>
                </a:cubicBezTo>
                <a:cubicBezTo>
                  <a:pt x="11" y="193"/>
                  <a:pt x="11" y="193"/>
                  <a:pt x="11" y="193"/>
                </a:cubicBezTo>
                <a:cubicBezTo>
                  <a:pt x="9" y="177"/>
                  <a:pt x="9" y="177"/>
                  <a:pt x="9" y="177"/>
                </a:cubicBezTo>
                <a:cubicBezTo>
                  <a:pt x="8" y="171"/>
                  <a:pt x="4" y="167"/>
                  <a:pt x="2" y="161"/>
                </a:cubicBezTo>
                <a:cubicBezTo>
                  <a:pt x="0" y="156"/>
                  <a:pt x="2" y="154"/>
                  <a:pt x="3" y="150"/>
                </a:cubicBezTo>
                <a:cubicBezTo>
                  <a:pt x="4" y="148"/>
                  <a:pt x="3" y="145"/>
                  <a:pt x="3" y="143"/>
                </a:cubicBezTo>
                <a:cubicBezTo>
                  <a:pt x="4" y="136"/>
                  <a:pt x="8" y="135"/>
                  <a:pt x="2" y="129"/>
                </a:cubicBezTo>
                <a:cubicBezTo>
                  <a:pt x="2" y="129"/>
                  <a:pt x="2" y="129"/>
                  <a:pt x="2" y="129"/>
                </a:cubicBezTo>
                <a:cubicBezTo>
                  <a:pt x="4" y="127"/>
                  <a:pt x="3" y="123"/>
                  <a:pt x="5" y="121"/>
                </a:cubicBezTo>
                <a:cubicBezTo>
                  <a:pt x="7" y="119"/>
                  <a:pt x="12" y="118"/>
                  <a:pt x="16" y="114"/>
                </a:cubicBezTo>
                <a:cubicBezTo>
                  <a:pt x="19" y="110"/>
                  <a:pt x="21" y="104"/>
                  <a:pt x="24" y="99"/>
                </a:cubicBezTo>
                <a:cubicBezTo>
                  <a:pt x="25" y="96"/>
                  <a:pt x="30" y="95"/>
                  <a:pt x="33" y="92"/>
                </a:cubicBezTo>
                <a:cubicBezTo>
                  <a:pt x="38" y="86"/>
                  <a:pt x="33" y="83"/>
                  <a:pt x="37" y="76"/>
                </a:cubicBezTo>
                <a:cubicBezTo>
                  <a:pt x="44" y="66"/>
                  <a:pt x="37" y="56"/>
                  <a:pt x="52" y="52"/>
                </a:cubicBezTo>
                <a:cubicBezTo>
                  <a:pt x="57" y="50"/>
                  <a:pt x="63" y="51"/>
                  <a:pt x="66" y="45"/>
                </a:cubicBezTo>
                <a:cubicBezTo>
                  <a:pt x="68" y="40"/>
                  <a:pt x="63" y="35"/>
                  <a:pt x="67" y="30"/>
                </a:cubicBezTo>
                <a:cubicBezTo>
                  <a:pt x="77" y="24"/>
                  <a:pt x="77" y="24"/>
                  <a:pt x="77" y="24"/>
                </a:cubicBezTo>
                <a:cubicBezTo>
                  <a:pt x="77" y="24"/>
                  <a:pt x="77" y="24"/>
                  <a:pt x="77" y="24"/>
                </a:cubicBezTo>
                <a:cubicBezTo>
                  <a:pt x="81" y="24"/>
                  <a:pt x="84" y="27"/>
                  <a:pt x="85" y="30"/>
                </a:cubicBezTo>
                <a:cubicBezTo>
                  <a:pt x="88" y="39"/>
                  <a:pt x="95" y="33"/>
                  <a:pt x="97" y="43"/>
                </a:cubicBezTo>
                <a:cubicBezTo>
                  <a:pt x="98" y="46"/>
                  <a:pt x="98" y="50"/>
                  <a:pt x="100" y="52"/>
                </a:cubicBezTo>
                <a:cubicBezTo>
                  <a:pt x="101" y="54"/>
                  <a:pt x="105" y="54"/>
                  <a:pt x="106" y="57"/>
                </a:cubicBezTo>
                <a:cubicBezTo>
                  <a:pt x="109" y="61"/>
                  <a:pt x="108" y="66"/>
                  <a:pt x="110" y="71"/>
                </a:cubicBezTo>
                <a:cubicBezTo>
                  <a:pt x="113" y="79"/>
                  <a:pt x="133" y="69"/>
                  <a:pt x="140" y="70"/>
                </a:cubicBezTo>
                <a:cubicBezTo>
                  <a:pt x="151" y="72"/>
                  <a:pt x="152" y="75"/>
                  <a:pt x="162" y="67"/>
                </a:cubicBezTo>
                <a:cubicBezTo>
                  <a:pt x="173" y="57"/>
                  <a:pt x="175" y="56"/>
                  <a:pt x="172" y="41"/>
                </a:cubicBezTo>
                <a:cubicBezTo>
                  <a:pt x="171" y="34"/>
                  <a:pt x="173" y="32"/>
                  <a:pt x="176" y="27"/>
                </a:cubicBezTo>
                <a:cubicBezTo>
                  <a:pt x="178" y="22"/>
                  <a:pt x="178" y="15"/>
                  <a:pt x="180" y="10"/>
                </a:cubicBezTo>
                <a:cubicBezTo>
                  <a:pt x="187" y="0"/>
                  <a:pt x="187" y="0"/>
                  <a:pt x="187"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7" name="Freeform 26"/>
          <p:cNvSpPr>
            <a:spLocks/>
          </p:cNvSpPr>
          <p:nvPr/>
        </p:nvSpPr>
        <p:spPr bwMode="auto">
          <a:xfrm>
            <a:off x="8695766" y="3195254"/>
            <a:ext cx="353276" cy="320737"/>
          </a:xfrm>
          <a:custGeom>
            <a:avLst/>
            <a:gdLst/>
            <a:ahLst/>
            <a:cxnLst>
              <a:cxn ang="0">
                <a:pos x="190" y="66"/>
              </a:cxn>
              <a:cxn ang="0">
                <a:pos x="183" y="77"/>
              </a:cxn>
              <a:cxn ang="0">
                <a:pos x="181" y="85"/>
              </a:cxn>
              <a:cxn ang="0">
                <a:pos x="157" y="90"/>
              </a:cxn>
              <a:cxn ang="0">
                <a:pos x="159" y="102"/>
              </a:cxn>
              <a:cxn ang="0">
                <a:pos x="150" y="112"/>
              </a:cxn>
              <a:cxn ang="0">
                <a:pos x="157" y="134"/>
              </a:cxn>
              <a:cxn ang="0">
                <a:pos x="159" y="160"/>
              </a:cxn>
              <a:cxn ang="0">
                <a:pos x="154" y="173"/>
              </a:cxn>
              <a:cxn ang="0">
                <a:pos x="154" y="173"/>
              </a:cxn>
              <a:cxn ang="0">
                <a:pos x="129" y="152"/>
              </a:cxn>
              <a:cxn ang="0">
                <a:pos x="104" y="145"/>
              </a:cxn>
              <a:cxn ang="0">
                <a:pos x="86" y="143"/>
              </a:cxn>
              <a:cxn ang="0">
                <a:pos x="79" y="136"/>
              </a:cxn>
              <a:cxn ang="0">
                <a:pos x="72" y="136"/>
              </a:cxn>
              <a:cxn ang="0">
                <a:pos x="67" y="131"/>
              </a:cxn>
              <a:cxn ang="0">
                <a:pos x="52" y="126"/>
              </a:cxn>
              <a:cxn ang="0">
                <a:pos x="40" y="120"/>
              </a:cxn>
              <a:cxn ang="0">
                <a:pos x="30" y="119"/>
              </a:cxn>
              <a:cxn ang="0">
                <a:pos x="20" y="118"/>
              </a:cxn>
              <a:cxn ang="0">
                <a:pos x="15" y="118"/>
              </a:cxn>
              <a:cxn ang="0">
                <a:pos x="6" y="122"/>
              </a:cxn>
              <a:cxn ang="0">
                <a:pos x="3" y="122"/>
              </a:cxn>
              <a:cxn ang="0">
                <a:pos x="2" y="120"/>
              </a:cxn>
              <a:cxn ang="0">
                <a:pos x="2" y="116"/>
              </a:cxn>
              <a:cxn ang="0">
                <a:pos x="3" y="113"/>
              </a:cxn>
              <a:cxn ang="0">
                <a:pos x="3" y="106"/>
              </a:cxn>
              <a:cxn ang="0">
                <a:pos x="0" y="100"/>
              </a:cxn>
              <a:cxn ang="0">
                <a:pos x="0" y="100"/>
              </a:cxn>
              <a:cxn ang="0">
                <a:pos x="1" y="95"/>
              </a:cxn>
              <a:cxn ang="0">
                <a:pos x="17" y="83"/>
              </a:cxn>
              <a:cxn ang="0">
                <a:pos x="32" y="82"/>
              </a:cxn>
              <a:cxn ang="0">
                <a:pos x="30" y="63"/>
              </a:cxn>
              <a:cxn ang="0">
                <a:pos x="46" y="48"/>
              </a:cxn>
              <a:cxn ang="0">
                <a:pos x="55" y="43"/>
              </a:cxn>
              <a:cxn ang="0">
                <a:pos x="70" y="29"/>
              </a:cxn>
              <a:cxn ang="0">
                <a:pos x="57" y="16"/>
              </a:cxn>
              <a:cxn ang="0">
                <a:pos x="57" y="16"/>
              </a:cxn>
              <a:cxn ang="0">
                <a:pos x="72" y="5"/>
              </a:cxn>
              <a:cxn ang="0">
                <a:pos x="95" y="8"/>
              </a:cxn>
              <a:cxn ang="0">
                <a:pos x="116" y="28"/>
              </a:cxn>
              <a:cxn ang="0">
                <a:pos x="130" y="23"/>
              </a:cxn>
              <a:cxn ang="0">
                <a:pos x="145" y="27"/>
              </a:cxn>
              <a:cxn ang="0">
                <a:pos x="152" y="31"/>
              </a:cxn>
              <a:cxn ang="0">
                <a:pos x="155" y="37"/>
              </a:cxn>
              <a:cxn ang="0">
                <a:pos x="175" y="53"/>
              </a:cxn>
              <a:cxn ang="0">
                <a:pos x="184" y="58"/>
              </a:cxn>
              <a:cxn ang="0">
                <a:pos x="190" y="66"/>
              </a:cxn>
            </a:cxnLst>
            <a:rect l="0" t="0" r="r" b="b"/>
            <a:pathLst>
              <a:path w="190" h="173">
                <a:moveTo>
                  <a:pt x="190" y="66"/>
                </a:moveTo>
                <a:cubicBezTo>
                  <a:pt x="189" y="69"/>
                  <a:pt x="183" y="75"/>
                  <a:pt x="183" y="77"/>
                </a:cubicBezTo>
                <a:cubicBezTo>
                  <a:pt x="183" y="80"/>
                  <a:pt x="185" y="84"/>
                  <a:pt x="181" y="85"/>
                </a:cubicBezTo>
                <a:cubicBezTo>
                  <a:pt x="174" y="87"/>
                  <a:pt x="163" y="87"/>
                  <a:pt x="157" y="90"/>
                </a:cubicBezTo>
                <a:cubicBezTo>
                  <a:pt x="150" y="93"/>
                  <a:pt x="162" y="98"/>
                  <a:pt x="159" y="102"/>
                </a:cubicBezTo>
                <a:cubicBezTo>
                  <a:pt x="156" y="106"/>
                  <a:pt x="152" y="107"/>
                  <a:pt x="150" y="112"/>
                </a:cubicBezTo>
                <a:cubicBezTo>
                  <a:pt x="148" y="119"/>
                  <a:pt x="155" y="128"/>
                  <a:pt x="157" y="134"/>
                </a:cubicBezTo>
                <a:cubicBezTo>
                  <a:pt x="160" y="142"/>
                  <a:pt x="159" y="152"/>
                  <a:pt x="159" y="160"/>
                </a:cubicBezTo>
                <a:cubicBezTo>
                  <a:pt x="154" y="173"/>
                  <a:pt x="154" y="173"/>
                  <a:pt x="154" y="173"/>
                </a:cubicBezTo>
                <a:cubicBezTo>
                  <a:pt x="154" y="173"/>
                  <a:pt x="154" y="173"/>
                  <a:pt x="154" y="173"/>
                </a:cubicBezTo>
                <a:cubicBezTo>
                  <a:pt x="144" y="168"/>
                  <a:pt x="135" y="161"/>
                  <a:pt x="129" y="152"/>
                </a:cubicBezTo>
                <a:cubicBezTo>
                  <a:pt x="122" y="141"/>
                  <a:pt x="116" y="141"/>
                  <a:pt x="104" y="145"/>
                </a:cubicBezTo>
                <a:cubicBezTo>
                  <a:pt x="98" y="148"/>
                  <a:pt x="91" y="149"/>
                  <a:pt x="86" y="143"/>
                </a:cubicBezTo>
                <a:cubicBezTo>
                  <a:pt x="83" y="142"/>
                  <a:pt x="82" y="139"/>
                  <a:pt x="79" y="136"/>
                </a:cubicBezTo>
                <a:cubicBezTo>
                  <a:pt x="78" y="135"/>
                  <a:pt x="74" y="137"/>
                  <a:pt x="72" y="136"/>
                </a:cubicBezTo>
                <a:cubicBezTo>
                  <a:pt x="70" y="135"/>
                  <a:pt x="69" y="133"/>
                  <a:pt x="67" y="131"/>
                </a:cubicBezTo>
                <a:cubicBezTo>
                  <a:pt x="63" y="129"/>
                  <a:pt x="57" y="128"/>
                  <a:pt x="52" y="126"/>
                </a:cubicBezTo>
                <a:cubicBezTo>
                  <a:pt x="48" y="125"/>
                  <a:pt x="45" y="120"/>
                  <a:pt x="40" y="120"/>
                </a:cubicBezTo>
                <a:cubicBezTo>
                  <a:pt x="36" y="120"/>
                  <a:pt x="34" y="119"/>
                  <a:pt x="30" y="119"/>
                </a:cubicBezTo>
                <a:cubicBezTo>
                  <a:pt x="26" y="119"/>
                  <a:pt x="23" y="122"/>
                  <a:pt x="20" y="118"/>
                </a:cubicBezTo>
                <a:cubicBezTo>
                  <a:pt x="18" y="116"/>
                  <a:pt x="17" y="118"/>
                  <a:pt x="15" y="118"/>
                </a:cubicBezTo>
                <a:cubicBezTo>
                  <a:pt x="12" y="119"/>
                  <a:pt x="9" y="121"/>
                  <a:pt x="6" y="122"/>
                </a:cubicBezTo>
                <a:cubicBezTo>
                  <a:pt x="5" y="123"/>
                  <a:pt x="1" y="125"/>
                  <a:pt x="3" y="122"/>
                </a:cubicBezTo>
                <a:cubicBezTo>
                  <a:pt x="3" y="120"/>
                  <a:pt x="2" y="120"/>
                  <a:pt x="2" y="120"/>
                </a:cubicBezTo>
                <a:cubicBezTo>
                  <a:pt x="1" y="118"/>
                  <a:pt x="1" y="117"/>
                  <a:pt x="2" y="116"/>
                </a:cubicBezTo>
                <a:cubicBezTo>
                  <a:pt x="4" y="115"/>
                  <a:pt x="6" y="114"/>
                  <a:pt x="3" y="113"/>
                </a:cubicBezTo>
                <a:cubicBezTo>
                  <a:pt x="2" y="112"/>
                  <a:pt x="3" y="108"/>
                  <a:pt x="3" y="106"/>
                </a:cubicBezTo>
                <a:cubicBezTo>
                  <a:pt x="3" y="103"/>
                  <a:pt x="1" y="102"/>
                  <a:pt x="0" y="100"/>
                </a:cubicBezTo>
                <a:cubicBezTo>
                  <a:pt x="0" y="100"/>
                  <a:pt x="0" y="100"/>
                  <a:pt x="0" y="100"/>
                </a:cubicBezTo>
                <a:cubicBezTo>
                  <a:pt x="1" y="95"/>
                  <a:pt x="1" y="95"/>
                  <a:pt x="1" y="95"/>
                </a:cubicBezTo>
                <a:cubicBezTo>
                  <a:pt x="10" y="93"/>
                  <a:pt x="10" y="85"/>
                  <a:pt x="17" y="83"/>
                </a:cubicBezTo>
                <a:cubicBezTo>
                  <a:pt x="22" y="82"/>
                  <a:pt x="27" y="83"/>
                  <a:pt x="32" y="82"/>
                </a:cubicBezTo>
                <a:cubicBezTo>
                  <a:pt x="39" y="81"/>
                  <a:pt x="25" y="67"/>
                  <a:pt x="30" y="63"/>
                </a:cubicBezTo>
                <a:cubicBezTo>
                  <a:pt x="35" y="59"/>
                  <a:pt x="45" y="55"/>
                  <a:pt x="46" y="48"/>
                </a:cubicBezTo>
                <a:cubicBezTo>
                  <a:pt x="48" y="37"/>
                  <a:pt x="47" y="41"/>
                  <a:pt x="55" y="43"/>
                </a:cubicBezTo>
                <a:cubicBezTo>
                  <a:pt x="69" y="46"/>
                  <a:pt x="70" y="39"/>
                  <a:pt x="70" y="29"/>
                </a:cubicBezTo>
                <a:cubicBezTo>
                  <a:pt x="69" y="19"/>
                  <a:pt x="58" y="21"/>
                  <a:pt x="57" y="16"/>
                </a:cubicBezTo>
                <a:cubicBezTo>
                  <a:pt x="57" y="16"/>
                  <a:pt x="57" y="16"/>
                  <a:pt x="57" y="16"/>
                </a:cubicBezTo>
                <a:cubicBezTo>
                  <a:pt x="65" y="9"/>
                  <a:pt x="59" y="0"/>
                  <a:pt x="72" y="5"/>
                </a:cubicBezTo>
                <a:cubicBezTo>
                  <a:pt x="80" y="9"/>
                  <a:pt x="87" y="5"/>
                  <a:pt x="95" y="8"/>
                </a:cubicBezTo>
                <a:cubicBezTo>
                  <a:pt x="105" y="12"/>
                  <a:pt x="107" y="27"/>
                  <a:pt x="116" y="28"/>
                </a:cubicBezTo>
                <a:cubicBezTo>
                  <a:pt x="120" y="29"/>
                  <a:pt x="125" y="23"/>
                  <a:pt x="130" y="23"/>
                </a:cubicBezTo>
                <a:cubicBezTo>
                  <a:pt x="137" y="22"/>
                  <a:pt x="138" y="25"/>
                  <a:pt x="145" y="27"/>
                </a:cubicBezTo>
                <a:cubicBezTo>
                  <a:pt x="148" y="28"/>
                  <a:pt x="150" y="29"/>
                  <a:pt x="152" y="31"/>
                </a:cubicBezTo>
                <a:cubicBezTo>
                  <a:pt x="154" y="33"/>
                  <a:pt x="154" y="34"/>
                  <a:pt x="155" y="37"/>
                </a:cubicBezTo>
                <a:cubicBezTo>
                  <a:pt x="159" y="45"/>
                  <a:pt x="168" y="49"/>
                  <a:pt x="175" y="53"/>
                </a:cubicBezTo>
                <a:cubicBezTo>
                  <a:pt x="178" y="54"/>
                  <a:pt x="182" y="56"/>
                  <a:pt x="184" y="58"/>
                </a:cubicBezTo>
                <a:cubicBezTo>
                  <a:pt x="186" y="60"/>
                  <a:pt x="188" y="65"/>
                  <a:pt x="190" y="6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8" name="Freeform 27"/>
          <p:cNvSpPr>
            <a:spLocks/>
          </p:cNvSpPr>
          <p:nvPr/>
        </p:nvSpPr>
        <p:spPr bwMode="auto">
          <a:xfrm>
            <a:off x="8702739" y="2688582"/>
            <a:ext cx="697255" cy="636826"/>
          </a:xfrm>
          <a:custGeom>
            <a:avLst/>
            <a:gdLst/>
            <a:ahLst/>
            <a:cxnLst>
              <a:cxn ang="0">
                <a:pos x="237" y="7"/>
              </a:cxn>
              <a:cxn ang="0">
                <a:pos x="258" y="16"/>
              </a:cxn>
              <a:cxn ang="0">
                <a:pos x="284" y="17"/>
              </a:cxn>
              <a:cxn ang="0">
                <a:pos x="305" y="24"/>
              </a:cxn>
              <a:cxn ang="0">
                <a:pos x="318" y="33"/>
              </a:cxn>
              <a:cxn ang="0">
                <a:pos x="321" y="52"/>
              </a:cxn>
              <a:cxn ang="0">
                <a:pos x="343" y="62"/>
              </a:cxn>
              <a:cxn ang="0">
                <a:pos x="352" y="84"/>
              </a:cxn>
              <a:cxn ang="0">
                <a:pos x="354" y="114"/>
              </a:cxn>
              <a:cxn ang="0">
                <a:pos x="342" y="126"/>
              </a:cxn>
              <a:cxn ang="0">
                <a:pos x="322" y="159"/>
              </a:cxn>
              <a:cxn ang="0">
                <a:pos x="299" y="173"/>
              </a:cxn>
              <a:cxn ang="0">
                <a:pos x="278" y="178"/>
              </a:cxn>
              <a:cxn ang="0">
                <a:pos x="258" y="200"/>
              </a:cxn>
              <a:cxn ang="0">
                <a:pos x="255" y="223"/>
              </a:cxn>
              <a:cxn ang="0">
                <a:pos x="269" y="262"/>
              </a:cxn>
              <a:cxn ang="0">
                <a:pos x="281" y="275"/>
              </a:cxn>
              <a:cxn ang="0">
                <a:pos x="276" y="293"/>
              </a:cxn>
              <a:cxn ang="0">
                <a:pos x="271" y="322"/>
              </a:cxn>
              <a:cxn ang="0">
                <a:pos x="249" y="336"/>
              </a:cxn>
              <a:cxn ang="0">
                <a:pos x="228" y="341"/>
              </a:cxn>
              <a:cxn ang="0">
                <a:pos x="199" y="337"/>
              </a:cxn>
              <a:cxn ang="0">
                <a:pos x="186" y="338"/>
              </a:cxn>
              <a:cxn ang="0">
                <a:pos x="171" y="325"/>
              </a:cxn>
              <a:cxn ang="0">
                <a:pos x="148" y="303"/>
              </a:cxn>
              <a:cxn ang="0">
                <a:pos x="126" y="295"/>
              </a:cxn>
              <a:cxn ang="0">
                <a:pos x="91" y="280"/>
              </a:cxn>
              <a:cxn ang="0">
                <a:pos x="53" y="288"/>
              </a:cxn>
              <a:cxn ang="0">
                <a:pos x="46" y="282"/>
              </a:cxn>
              <a:cxn ang="0">
                <a:pos x="22" y="265"/>
              </a:cxn>
              <a:cxn ang="0">
                <a:pos x="15" y="268"/>
              </a:cxn>
              <a:cxn ang="0">
                <a:pos x="11" y="236"/>
              </a:cxn>
              <a:cxn ang="0">
                <a:pos x="38" y="205"/>
              </a:cxn>
              <a:cxn ang="0">
                <a:pos x="49" y="153"/>
              </a:cxn>
              <a:cxn ang="0">
                <a:pos x="44" y="93"/>
              </a:cxn>
              <a:cxn ang="0">
                <a:pos x="60" y="89"/>
              </a:cxn>
              <a:cxn ang="0">
                <a:pos x="86" y="87"/>
              </a:cxn>
              <a:cxn ang="0">
                <a:pos x="113" y="87"/>
              </a:cxn>
              <a:cxn ang="0">
                <a:pos x="142" y="81"/>
              </a:cxn>
              <a:cxn ang="0">
                <a:pos x="170" y="67"/>
              </a:cxn>
              <a:cxn ang="0">
                <a:pos x="182" y="35"/>
              </a:cxn>
              <a:cxn ang="0">
                <a:pos x="199" y="13"/>
              </a:cxn>
              <a:cxn ang="0">
                <a:pos x="218" y="4"/>
              </a:cxn>
            </a:cxnLst>
            <a:rect l="0" t="0" r="r" b="b"/>
            <a:pathLst>
              <a:path w="374" h="342">
                <a:moveTo>
                  <a:pt x="230" y="0"/>
                </a:moveTo>
                <a:cubicBezTo>
                  <a:pt x="233" y="2"/>
                  <a:pt x="237" y="3"/>
                  <a:pt x="237" y="7"/>
                </a:cubicBezTo>
                <a:cubicBezTo>
                  <a:pt x="237" y="16"/>
                  <a:pt x="240" y="14"/>
                  <a:pt x="247" y="18"/>
                </a:cubicBezTo>
                <a:cubicBezTo>
                  <a:pt x="252" y="21"/>
                  <a:pt x="253" y="17"/>
                  <a:pt x="258" y="16"/>
                </a:cubicBezTo>
                <a:cubicBezTo>
                  <a:pt x="261" y="16"/>
                  <a:pt x="264" y="17"/>
                  <a:pt x="266" y="18"/>
                </a:cubicBezTo>
                <a:cubicBezTo>
                  <a:pt x="271" y="20"/>
                  <a:pt x="278" y="17"/>
                  <a:pt x="284" y="17"/>
                </a:cubicBezTo>
                <a:cubicBezTo>
                  <a:pt x="290" y="17"/>
                  <a:pt x="294" y="17"/>
                  <a:pt x="300" y="21"/>
                </a:cubicBezTo>
                <a:cubicBezTo>
                  <a:pt x="301" y="22"/>
                  <a:pt x="303" y="22"/>
                  <a:pt x="305" y="24"/>
                </a:cubicBezTo>
                <a:cubicBezTo>
                  <a:pt x="307" y="26"/>
                  <a:pt x="307" y="28"/>
                  <a:pt x="309" y="30"/>
                </a:cubicBezTo>
                <a:cubicBezTo>
                  <a:pt x="311" y="32"/>
                  <a:pt x="316" y="32"/>
                  <a:pt x="318" y="33"/>
                </a:cubicBezTo>
                <a:cubicBezTo>
                  <a:pt x="318" y="33"/>
                  <a:pt x="318" y="33"/>
                  <a:pt x="318" y="33"/>
                </a:cubicBezTo>
                <a:cubicBezTo>
                  <a:pt x="319" y="39"/>
                  <a:pt x="318" y="46"/>
                  <a:pt x="321" y="52"/>
                </a:cubicBezTo>
                <a:cubicBezTo>
                  <a:pt x="323" y="57"/>
                  <a:pt x="327" y="59"/>
                  <a:pt x="332" y="58"/>
                </a:cubicBezTo>
                <a:cubicBezTo>
                  <a:pt x="336" y="58"/>
                  <a:pt x="342" y="57"/>
                  <a:pt x="343" y="62"/>
                </a:cubicBezTo>
                <a:cubicBezTo>
                  <a:pt x="344" y="66"/>
                  <a:pt x="356" y="65"/>
                  <a:pt x="360" y="68"/>
                </a:cubicBezTo>
                <a:cubicBezTo>
                  <a:pt x="374" y="77"/>
                  <a:pt x="345" y="79"/>
                  <a:pt x="352" y="84"/>
                </a:cubicBezTo>
                <a:cubicBezTo>
                  <a:pt x="362" y="91"/>
                  <a:pt x="355" y="89"/>
                  <a:pt x="353" y="96"/>
                </a:cubicBezTo>
                <a:cubicBezTo>
                  <a:pt x="353" y="98"/>
                  <a:pt x="354" y="112"/>
                  <a:pt x="354" y="114"/>
                </a:cubicBezTo>
                <a:cubicBezTo>
                  <a:pt x="354" y="117"/>
                  <a:pt x="358" y="122"/>
                  <a:pt x="353" y="124"/>
                </a:cubicBezTo>
                <a:cubicBezTo>
                  <a:pt x="349" y="125"/>
                  <a:pt x="345" y="124"/>
                  <a:pt x="342" y="126"/>
                </a:cubicBezTo>
                <a:cubicBezTo>
                  <a:pt x="336" y="128"/>
                  <a:pt x="331" y="133"/>
                  <a:pt x="326" y="137"/>
                </a:cubicBezTo>
                <a:cubicBezTo>
                  <a:pt x="308" y="148"/>
                  <a:pt x="327" y="146"/>
                  <a:pt x="322" y="159"/>
                </a:cubicBezTo>
                <a:cubicBezTo>
                  <a:pt x="320" y="163"/>
                  <a:pt x="313" y="162"/>
                  <a:pt x="309" y="164"/>
                </a:cubicBezTo>
                <a:cubicBezTo>
                  <a:pt x="305" y="166"/>
                  <a:pt x="307" y="171"/>
                  <a:pt x="299" y="173"/>
                </a:cubicBezTo>
                <a:cubicBezTo>
                  <a:pt x="296" y="173"/>
                  <a:pt x="292" y="168"/>
                  <a:pt x="289" y="169"/>
                </a:cubicBezTo>
                <a:cubicBezTo>
                  <a:pt x="285" y="171"/>
                  <a:pt x="283" y="176"/>
                  <a:pt x="278" y="178"/>
                </a:cubicBezTo>
                <a:cubicBezTo>
                  <a:pt x="269" y="181"/>
                  <a:pt x="275" y="191"/>
                  <a:pt x="271" y="198"/>
                </a:cubicBezTo>
                <a:cubicBezTo>
                  <a:pt x="267" y="205"/>
                  <a:pt x="264" y="202"/>
                  <a:pt x="258" y="200"/>
                </a:cubicBezTo>
                <a:cubicBezTo>
                  <a:pt x="256" y="199"/>
                  <a:pt x="248" y="201"/>
                  <a:pt x="253" y="205"/>
                </a:cubicBezTo>
                <a:cubicBezTo>
                  <a:pt x="262" y="211"/>
                  <a:pt x="257" y="215"/>
                  <a:pt x="255" y="223"/>
                </a:cubicBezTo>
                <a:cubicBezTo>
                  <a:pt x="254" y="230"/>
                  <a:pt x="257" y="242"/>
                  <a:pt x="259" y="248"/>
                </a:cubicBezTo>
                <a:cubicBezTo>
                  <a:pt x="261" y="254"/>
                  <a:pt x="262" y="262"/>
                  <a:pt x="269" y="262"/>
                </a:cubicBezTo>
                <a:cubicBezTo>
                  <a:pt x="271" y="262"/>
                  <a:pt x="286" y="261"/>
                  <a:pt x="284" y="263"/>
                </a:cubicBezTo>
                <a:cubicBezTo>
                  <a:pt x="283" y="268"/>
                  <a:pt x="284" y="271"/>
                  <a:pt x="281" y="275"/>
                </a:cubicBezTo>
                <a:cubicBezTo>
                  <a:pt x="278" y="278"/>
                  <a:pt x="276" y="280"/>
                  <a:pt x="277" y="284"/>
                </a:cubicBezTo>
                <a:cubicBezTo>
                  <a:pt x="277" y="286"/>
                  <a:pt x="275" y="291"/>
                  <a:pt x="276" y="293"/>
                </a:cubicBezTo>
                <a:cubicBezTo>
                  <a:pt x="280" y="297"/>
                  <a:pt x="291" y="299"/>
                  <a:pt x="292" y="303"/>
                </a:cubicBezTo>
                <a:cubicBezTo>
                  <a:pt x="295" y="313"/>
                  <a:pt x="277" y="320"/>
                  <a:pt x="271" y="322"/>
                </a:cubicBezTo>
                <a:cubicBezTo>
                  <a:pt x="265" y="324"/>
                  <a:pt x="250" y="328"/>
                  <a:pt x="249" y="336"/>
                </a:cubicBezTo>
                <a:cubicBezTo>
                  <a:pt x="249" y="336"/>
                  <a:pt x="249" y="336"/>
                  <a:pt x="249" y="336"/>
                </a:cubicBezTo>
                <a:cubicBezTo>
                  <a:pt x="240" y="336"/>
                  <a:pt x="240" y="336"/>
                  <a:pt x="240" y="336"/>
                </a:cubicBezTo>
                <a:cubicBezTo>
                  <a:pt x="236" y="336"/>
                  <a:pt x="232" y="340"/>
                  <a:pt x="228" y="341"/>
                </a:cubicBezTo>
                <a:cubicBezTo>
                  <a:pt x="224" y="342"/>
                  <a:pt x="220" y="342"/>
                  <a:pt x="216" y="340"/>
                </a:cubicBezTo>
                <a:cubicBezTo>
                  <a:pt x="210" y="338"/>
                  <a:pt x="203" y="329"/>
                  <a:pt x="199" y="337"/>
                </a:cubicBezTo>
                <a:cubicBezTo>
                  <a:pt x="196" y="341"/>
                  <a:pt x="191" y="338"/>
                  <a:pt x="186" y="338"/>
                </a:cubicBezTo>
                <a:cubicBezTo>
                  <a:pt x="186" y="338"/>
                  <a:pt x="186" y="338"/>
                  <a:pt x="186" y="338"/>
                </a:cubicBezTo>
                <a:cubicBezTo>
                  <a:pt x="184" y="337"/>
                  <a:pt x="182" y="332"/>
                  <a:pt x="180" y="330"/>
                </a:cubicBezTo>
                <a:cubicBezTo>
                  <a:pt x="178" y="328"/>
                  <a:pt x="174" y="326"/>
                  <a:pt x="171" y="325"/>
                </a:cubicBezTo>
                <a:cubicBezTo>
                  <a:pt x="164" y="321"/>
                  <a:pt x="155" y="317"/>
                  <a:pt x="151" y="309"/>
                </a:cubicBezTo>
                <a:cubicBezTo>
                  <a:pt x="150" y="306"/>
                  <a:pt x="150" y="305"/>
                  <a:pt x="148" y="303"/>
                </a:cubicBezTo>
                <a:cubicBezTo>
                  <a:pt x="146" y="301"/>
                  <a:pt x="144" y="300"/>
                  <a:pt x="141" y="299"/>
                </a:cubicBezTo>
                <a:cubicBezTo>
                  <a:pt x="134" y="297"/>
                  <a:pt x="133" y="294"/>
                  <a:pt x="126" y="295"/>
                </a:cubicBezTo>
                <a:cubicBezTo>
                  <a:pt x="121" y="295"/>
                  <a:pt x="116" y="301"/>
                  <a:pt x="112" y="300"/>
                </a:cubicBezTo>
                <a:cubicBezTo>
                  <a:pt x="103" y="299"/>
                  <a:pt x="101" y="284"/>
                  <a:pt x="91" y="280"/>
                </a:cubicBezTo>
                <a:cubicBezTo>
                  <a:pt x="83" y="277"/>
                  <a:pt x="76" y="281"/>
                  <a:pt x="68" y="277"/>
                </a:cubicBezTo>
                <a:cubicBezTo>
                  <a:pt x="55" y="272"/>
                  <a:pt x="61" y="281"/>
                  <a:pt x="53" y="288"/>
                </a:cubicBezTo>
                <a:cubicBezTo>
                  <a:pt x="53" y="288"/>
                  <a:pt x="53" y="288"/>
                  <a:pt x="53" y="288"/>
                </a:cubicBezTo>
                <a:cubicBezTo>
                  <a:pt x="46" y="282"/>
                  <a:pt x="46" y="282"/>
                  <a:pt x="46" y="282"/>
                </a:cubicBezTo>
                <a:cubicBezTo>
                  <a:pt x="42" y="278"/>
                  <a:pt x="39" y="273"/>
                  <a:pt x="34" y="270"/>
                </a:cubicBezTo>
                <a:cubicBezTo>
                  <a:pt x="29" y="267"/>
                  <a:pt x="28" y="261"/>
                  <a:pt x="22" y="265"/>
                </a:cubicBezTo>
                <a:cubicBezTo>
                  <a:pt x="20" y="266"/>
                  <a:pt x="18" y="267"/>
                  <a:pt x="15" y="268"/>
                </a:cubicBezTo>
                <a:cubicBezTo>
                  <a:pt x="15" y="268"/>
                  <a:pt x="15" y="268"/>
                  <a:pt x="15" y="268"/>
                </a:cubicBezTo>
                <a:cubicBezTo>
                  <a:pt x="9" y="260"/>
                  <a:pt x="9" y="260"/>
                  <a:pt x="9" y="260"/>
                </a:cubicBezTo>
                <a:cubicBezTo>
                  <a:pt x="5" y="250"/>
                  <a:pt x="12" y="246"/>
                  <a:pt x="11" y="236"/>
                </a:cubicBezTo>
                <a:cubicBezTo>
                  <a:pt x="10" y="221"/>
                  <a:pt x="0" y="216"/>
                  <a:pt x="21" y="216"/>
                </a:cubicBezTo>
                <a:cubicBezTo>
                  <a:pt x="31" y="216"/>
                  <a:pt x="31" y="210"/>
                  <a:pt x="38" y="205"/>
                </a:cubicBezTo>
                <a:cubicBezTo>
                  <a:pt x="45" y="199"/>
                  <a:pt x="55" y="195"/>
                  <a:pt x="55" y="185"/>
                </a:cubicBezTo>
                <a:cubicBezTo>
                  <a:pt x="55" y="175"/>
                  <a:pt x="54" y="163"/>
                  <a:pt x="49" y="153"/>
                </a:cubicBezTo>
                <a:cubicBezTo>
                  <a:pt x="49" y="153"/>
                  <a:pt x="49" y="153"/>
                  <a:pt x="49" y="153"/>
                </a:cubicBezTo>
                <a:cubicBezTo>
                  <a:pt x="44" y="93"/>
                  <a:pt x="44" y="93"/>
                  <a:pt x="44" y="93"/>
                </a:cubicBezTo>
                <a:cubicBezTo>
                  <a:pt x="44" y="93"/>
                  <a:pt x="44" y="93"/>
                  <a:pt x="44" y="93"/>
                </a:cubicBezTo>
                <a:cubicBezTo>
                  <a:pt x="48" y="90"/>
                  <a:pt x="55" y="86"/>
                  <a:pt x="60" y="89"/>
                </a:cubicBezTo>
                <a:cubicBezTo>
                  <a:pt x="64" y="91"/>
                  <a:pt x="68" y="82"/>
                  <a:pt x="74" y="82"/>
                </a:cubicBezTo>
                <a:cubicBezTo>
                  <a:pt x="78" y="82"/>
                  <a:pt x="81" y="87"/>
                  <a:pt x="86" y="87"/>
                </a:cubicBezTo>
                <a:cubicBezTo>
                  <a:pt x="91" y="87"/>
                  <a:pt x="95" y="83"/>
                  <a:pt x="101" y="85"/>
                </a:cubicBezTo>
                <a:cubicBezTo>
                  <a:pt x="105" y="85"/>
                  <a:pt x="108" y="87"/>
                  <a:pt x="113" y="87"/>
                </a:cubicBezTo>
                <a:cubicBezTo>
                  <a:pt x="117" y="87"/>
                  <a:pt x="120" y="84"/>
                  <a:pt x="123" y="82"/>
                </a:cubicBezTo>
                <a:cubicBezTo>
                  <a:pt x="128" y="79"/>
                  <a:pt x="136" y="83"/>
                  <a:pt x="142" y="81"/>
                </a:cubicBezTo>
                <a:cubicBezTo>
                  <a:pt x="148" y="80"/>
                  <a:pt x="148" y="73"/>
                  <a:pt x="150" y="72"/>
                </a:cubicBezTo>
                <a:cubicBezTo>
                  <a:pt x="156" y="72"/>
                  <a:pt x="166" y="72"/>
                  <a:pt x="170" y="67"/>
                </a:cubicBezTo>
                <a:cubicBezTo>
                  <a:pt x="176" y="58"/>
                  <a:pt x="174" y="53"/>
                  <a:pt x="178" y="44"/>
                </a:cubicBezTo>
                <a:cubicBezTo>
                  <a:pt x="179" y="41"/>
                  <a:pt x="179" y="38"/>
                  <a:pt x="182" y="35"/>
                </a:cubicBezTo>
                <a:cubicBezTo>
                  <a:pt x="187" y="31"/>
                  <a:pt x="192" y="32"/>
                  <a:pt x="194" y="24"/>
                </a:cubicBezTo>
                <a:cubicBezTo>
                  <a:pt x="195" y="19"/>
                  <a:pt x="194" y="16"/>
                  <a:pt x="199" y="13"/>
                </a:cubicBezTo>
                <a:cubicBezTo>
                  <a:pt x="202" y="11"/>
                  <a:pt x="204" y="13"/>
                  <a:pt x="207" y="12"/>
                </a:cubicBezTo>
                <a:cubicBezTo>
                  <a:pt x="211" y="10"/>
                  <a:pt x="214" y="6"/>
                  <a:pt x="218" y="4"/>
                </a:cubicBezTo>
                <a:cubicBezTo>
                  <a:pt x="222" y="3"/>
                  <a:pt x="226" y="1"/>
                  <a:pt x="230"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9" name="Freeform 28"/>
          <p:cNvSpPr>
            <a:spLocks/>
          </p:cNvSpPr>
          <p:nvPr/>
        </p:nvSpPr>
        <p:spPr bwMode="auto">
          <a:xfrm>
            <a:off x="8616743" y="3174337"/>
            <a:ext cx="209177" cy="209177"/>
          </a:xfrm>
          <a:custGeom>
            <a:avLst/>
            <a:gdLst/>
            <a:ahLst/>
            <a:cxnLst>
              <a:cxn ang="0">
                <a:pos x="62" y="7"/>
              </a:cxn>
              <a:cxn ang="0">
                <a:pos x="69" y="4"/>
              </a:cxn>
              <a:cxn ang="0">
                <a:pos x="81" y="9"/>
              </a:cxn>
              <a:cxn ang="0">
                <a:pos x="93" y="21"/>
              </a:cxn>
              <a:cxn ang="0">
                <a:pos x="100" y="27"/>
              </a:cxn>
              <a:cxn ang="0">
                <a:pos x="100" y="27"/>
              </a:cxn>
              <a:cxn ang="0">
                <a:pos x="113" y="40"/>
              </a:cxn>
              <a:cxn ang="0">
                <a:pos x="98" y="54"/>
              </a:cxn>
              <a:cxn ang="0">
                <a:pos x="89" y="59"/>
              </a:cxn>
              <a:cxn ang="0">
                <a:pos x="73" y="74"/>
              </a:cxn>
              <a:cxn ang="0">
                <a:pos x="75" y="93"/>
              </a:cxn>
              <a:cxn ang="0">
                <a:pos x="60" y="94"/>
              </a:cxn>
              <a:cxn ang="0">
                <a:pos x="44" y="106"/>
              </a:cxn>
              <a:cxn ang="0">
                <a:pos x="43" y="111"/>
              </a:cxn>
              <a:cxn ang="0">
                <a:pos x="43" y="111"/>
              </a:cxn>
              <a:cxn ang="0">
                <a:pos x="30" y="110"/>
              </a:cxn>
              <a:cxn ang="0">
                <a:pos x="13" y="111"/>
              </a:cxn>
              <a:cxn ang="0">
                <a:pos x="0" y="113"/>
              </a:cxn>
              <a:cxn ang="0">
                <a:pos x="0" y="113"/>
              </a:cxn>
              <a:cxn ang="0">
                <a:pos x="0" y="59"/>
              </a:cxn>
              <a:cxn ang="0">
                <a:pos x="0" y="59"/>
              </a:cxn>
              <a:cxn ang="0">
                <a:pos x="5" y="50"/>
              </a:cxn>
              <a:cxn ang="0">
                <a:pos x="10" y="45"/>
              </a:cxn>
              <a:cxn ang="0">
                <a:pos x="28" y="24"/>
              </a:cxn>
              <a:cxn ang="0">
                <a:pos x="28" y="24"/>
              </a:cxn>
              <a:cxn ang="0">
                <a:pos x="38" y="32"/>
              </a:cxn>
              <a:cxn ang="0">
                <a:pos x="62" y="7"/>
              </a:cxn>
            </a:cxnLst>
            <a:rect l="0" t="0" r="r" b="b"/>
            <a:pathLst>
              <a:path w="113" h="113">
                <a:moveTo>
                  <a:pt x="62" y="7"/>
                </a:moveTo>
                <a:cubicBezTo>
                  <a:pt x="65" y="6"/>
                  <a:pt x="67" y="5"/>
                  <a:pt x="69" y="4"/>
                </a:cubicBezTo>
                <a:cubicBezTo>
                  <a:pt x="75" y="0"/>
                  <a:pt x="76" y="6"/>
                  <a:pt x="81" y="9"/>
                </a:cubicBezTo>
                <a:cubicBezTo>
                  <a:pt x="86" y="12"/>
                  <a:pt x="89" y="17"/>
                  <a:pt x="93" y="21"/>
                </a:cubicBezTo>
                <a:cubicBezTo>
                  <a:pt x="100" y="27"/>
                  <a:pt x="100" y="27"/>
                  <a:pt x="100" y="27"/>
                </a:cubicBezTo>
                <a:cubicBezTo>
                  <a:pt x="100" y="27"/>
                  <a:pt x="100" y="27"/>
                  <a:pt x="100" y="27"/>
                </a:cubicBezTo>
                <a:cubicBezTo>
                  <a:pt x="101" y="32"/>
                  <a:pt x="112" y="30"/>
                  <a:pt x="113" y="40"/>
                </a:cubicBezTo>
                <a:cubicBezTo>
                  <a:pt x="113" y="50"/>
                  <a:pt x="112" y="57"/>
                  <a:pt x="98" y="54"/>
                </a:cubicBezTo>
                <a:cubicBezTo>
                  <a:pt x="90" y="52"/>
                  <a:pt x="91" y="48"/>
                  <a:pt x="89" y="59"/>
                </a:cubicBezTo>
                <a:cubicBezTo>
                  <a:pt x="88" y="66"/>
                  <a:pt x="78" y="70"/>
                  <a:pt x="73" y="74"/>
                </a:cubicBezTo>
                <a:cubicBezTo>
                  <a:pt x="68" y="78"/>
                  <a:pt x="82" y="92"/>
                  <a:pt x="75" y="93"/>
                </a:cubicBezTo>
                <a:cubicBezTo>
                  <a:pt x="70" y="94"/>
                  <a:pt x="65" y="93"/>
                  <a:pt x="60" y="94"/>
                </a:cubicBezTo>
                <a:cubicBezTo>
                  <a:pt x="53" y="96"/>
                  <a:pt x="53" y="104"/>
                  <a:pt x="44" y="106"/>
                </a:cubicBezTo>
                <a:cubicBezTo>
                  <a:pt x="43" y="111"/>
                  <a:pt x="43" y="111"/>
                  <a:pt x="43" y="111"/>
                </a:cubicBezTo>
                <a:cubicBezTo>
                  <a:pt x="43" y="111"/>
                  <a:pt x="43" y="111"/>
                  <a:pt x="43" y="111"/>
                </a:cubicBezTo>
                <a:cubicBezTo>
                  <a:pt x="38" y="111"/>
                  <a:pt x="34" y="110"/>
                  <a:pt x="30" y="110"/>
                </a:cubicBezTo>
                <a:cubicBezTo>
                  <a:pt x="13" y="111"/>
                  <a:pt x="13" y="111"/>
                  <a:pt x="13" y="111"/>
                </a:cubicBezTo>
                <a:cubicBezTo>
                  <a:pt x="8" y="111"/>
                  <a:pt x="4" y="113"/>
                  <a:pt x="0" y="113"/>
                </a:cubicBezTo>
                <a:cubicBezTo>
                  <a:pt x="0" y="113"/>
                  <a:pt x="0" y="113"/>
                  <a:pt x="0" y="113"/>
                </a:cubicBezTo>
                <a:cubicBezTo>
                  <a:pt x="0" y="59"/>
                  <a:pt x="0" y="59"/>
                  <a:pt x="0" y="59"/>
                </a:cubicBezTo>
                <a:cubicBezTo>
                  <a:pt x="0" y="59"/>
                  <a:pt x="0" y="59"/>
                  <a:pt x="0" y="59"/>
                </a:cubicBezTo>
                <a:cubicBezTo>
                  <a:pt x="5" y="58"/>
                  <a:pt x="5" y="55"/>
                  <a:pt x="5" y="50"/>
                </a:cubicBezTo>
                <a:cubicBezTo>
                  <a:pt x="5" y="46"/>
                  <a:pt x="6" y="43"/>
                  <a:pt x="10" y="45"/>
                </a:cubicBezTo>
                <a:cubicBezTo>
                  <a:pt x="21" y="51"/>
                  <a:pt x="27" y="31"/>
                  <a:pt x="28" y="24"/>
                </a:cubicBezTo>
                <a:cubicBezTo>
                  <a:pt x="28" y="24"/>
                  <a:pt x="28" y="24"/>
                  <a:pt x="28" y="24"/>
                </a:cubicBezTo>
                <a:cubicBezTo>
                  <a:pt x="30" y="24"/>
                  <a:pt x="36" y="30"/>
                  <a:pt x="38" y="32"/>
                </a:cubicBezTo>
                <a:cubicBezTo>
                  <a:pt x="56" y="45"/>
                  <a:pt x="56" y="14"/>
                  <a:pt x="62" y="7"/>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0" name="Freeform 29"/>
          <p:cNvSpPr>
            <a:spLocks/>
          </p:cNvSpPr>
          <p:nvPr/>
        </p:nvSpPr>
        <p:spPr bwMode="auto">
          <a:xfrm>
            <a:off x="8361083" y="3118557"/>
            <a:ext cx="225447" cy="211501"/>
          </a:xfrm>
          <a:custGeom>
            <a:avLst/>
            <a:gdLst/>
            <a:ahLst/>
            <a:cxnLst>
              <a:cxn ang="0">
                <a:pos x="55" y="0"/>
              </a:cxn>
              <a:cxn ang="0">
                <a:pos x="76" y="1"/>
              </a:cxn>
              <a:cxn ang="0">
                <a:pos x="76" y="1"/>
              </a:cxn>
              <a:cxn ang="0">
                <a:pos x="72" y="9"/>
              </a:cxn>
              <a:cxn ang="0">
                <a:pos x="78" y="22"/>
              </a:cxn>
              <a:cxn ang="0">
                <a:pos x="92" y="19"/>
              </a:cxn>
              <a:cxn ang="0">
                <a:pos x="96" y="20"/>
              </a:cxn>
              <a:cxn ang="0">
                <a:pos x="109" y="24"/>
              </a:cxn>
              <a:cxn ang="0">
                <a:pos x="105" y="45"/>
              </a:cxn>
              <a:cxn ang="0">
                <a:pos x="108" y="51"/>
              </a:cxn>
              <a:cxn ang="0">
                <a:pos x="109" y="61"/>
              </a:cxn>
              <a:cxn ang="0">
                <a:pos x="120" y="71"/>
              </a:cxn>
              <a:cxn ang="0">
                <a:pos x="121" y="86"/>
              </a:cxn>
              <a:cxn ang="0">
                <a:pos x="121" y="86"/>
              </a:cxn>
              <a:cxn ang="0">
                <a:pos x="112" y="89"/>
              </a:cxn>
              <a:cxn ang="0">
                <a:pos x="71" y="109"/>
              </a:cxn>
              <a:cxn ang="0">
                <a:pos x="64" y="112"/>
              </a:cxn>
              <a:cxn ang="0">
                <a:pos x="57" y="110"/>
              </a:cxn>
              <a:cxn ang="0">
                <a:pos x="43" y="112"/>
              </a:cxn>
              <a:cxn ang="0">
                <a:pos x="25" y="112"/>
              </a:cxn>
              <a:cxn ang="0">
                <a:pos x="25" y="112"/>
              </a:cxn>
              <a:cxn ang="0">
                <a:pos x="23" y="110"/>
              </a:cxn>
              <a:cxn ang="0">
                <a:pos x="19" y="108"/>
              </a:cxn>
              <a:cxn ang="0">
                <a:pos x="16" y="107"/>
              </a:cxn>
              <a:cxn ang="0">
                <a:pos x="13" y="110"/>
              </a:cxn>
              <a:cxn ang="0">
                <a:pos x="13" y="110"/>
              </a:cxn>
              <a:cxn ang="0">
                <a:pos x="13" y="101"/>
              </a:cxn>
              <a:cxn ang="0">
                <a:pos x="0" y="100"/>
              </a:cxn>
              <a:cxn ang="0">
                <a:pos x="0" y="100"/>
              </a:cxn>
              <a:cxn ang="0">
                <a:pos x="8" y="73"/>
              </a:cxn>
              <a:cxn ang="0">
                <a:pos x="15" y="64"/>
              </a:cxn>
              <a:cxn ang="0">
                <a:pos x="10" y="46"/>
              </a:cxn>
              <a:cxn ang="0">
                <a:pos x="10" y="46"/>
              </a:cxn>
              <a:cxn ang="0">
                <a:pos x="28" y="37"/>
              </a:cxn>
              <a:cxn ang="0">
                <a:pos x="55" y="35"/>
              </a:cxn>
              <a:cxn ang="0">
                <a:pos x="54" y="26"/>
              </a:cxn>
              <a:cxn ang="0">
                <a:pos x="52" y="13"/>
              </a:cxn>
              <a:cxn ang="0">
                <a:pos x="55" y="0"/>
              </a:cxn>
            </a:cxnLst>
            <a:rect l="0" t="0" r="r" b="b"/>
            <a:pathLst>
              <a:path w="121" h="114">
                <a:moveTo>
                  <a:pt x="55" y="0"/>
                </a:moveTo>
                <a:cubicBezTo>
                  <a:pt x="76" y="1"/>
                  <a:pt x="76" y="1"/>
                  <a:pt x="76" y="1"/>
                </a:cubicBezTo>
                <a:cubicBezTo>
                  <a:pt x="76" y="1"/>
                  <a:pt x="76" y="1"/>
                  <a:pt x="76" y="1"/>
                </a:cubicBezTo>
                <a:cubicBezTo>
                  <a:pt x="76" y="4"/>
                  <a:pt x="73" y="6"/>
                  <a:pt x="72" y="9"/>
                </a:cubicBezTo>
                <a:cubicBezTo>
                  <a:pt x="72" y="14"/>
                  <a:pt x="72" y="20"/>
                  <a:pt x="78" y="22"/>
                </a:cubicBezTo>
                <a:cubicBezTo>
                  <a:pt x="82" y="24"/>
                  <a:pt x="87" y="19"/>
                  <a:pt x="92" y="19"/>
                </a:cubicBezTo>
                <a:cubicBezTo>
                  <a:pt x="93" y="19"/>
                  <a:pt x="94" y="20"/>
                  <a:pt x="96" y="20"/>
                </a:cubicBezTo>
                <a:cubicBezTo>
                  <a:pt x="99" y="20"/>
                  <a:pt x="112" y="17"/>
                  <a:pt x="109" y="24"/>
                </a:cubicBezTo>
                <a:cubicBezTo>
                  <a:pt x="106" y="31"/>
                  <a:pt x="105" y="37"/>
                  <a:pt x="105" y="45"/>
                </a:cubicBezTo>
                <a:cubicBezTo>
                  <a:pt x="105" y="48"/>
                  <a:pt x="106" y="49"/>
                  <a:pt x="108" y="51"/>
                </a:cubicBezTo>
                <a:cubicBezTo>
                  <a:pt x="113" y="56"/>
                  <a:pt x="110" y="55"/>
                  <a:pt x="109" y="61"/>
                </a:cubicBezTo>
                <a:cubicBezTo>
                  <a:pt x="107" y="70"/>
                  <a:pt x="119" y="64"/>
                  <a:pt x="120" y="71"/>
                </a:cubicBezTo>
                <a:cubicBezTo>
                  <a:pt x="121" y="76"/>
                  <a:pt x="120" y="81"/>
                  <a:pt x="121" y="86"/>
                </a:cubicBezTo>
                <a:cubicBezTo>
                  <a:pt x="121" y="86"/>
                  <a:pt x="121" y="86"/>
                  <a:pt x="121" y="86"/>
                </a:cubicBezTo>
                <a:cubicBezTo>
                  <a:pt x="112" y="89"/>
                  <a:pt x="112" y="89"/>
                  <a:pt x="112" y="89"/>
                </a:cubicBezTo>
                <a:cubicBezTo>
                  <a:pt x="98" y="95"/>
                  <a:pt x="85" y="107"/>
                  <a:pt x="71" y="109"/>
                </a:cubicBezTo>
                <a:cubicBezTo>
                  <a:pt x="68" y="109"/>
                  <a:pt x="67" y="112"/>
                  <a:pt x="64" y="112"/>
                </a:cubicBezTo>
                <a:cubicBezTo>
                  <a:pt x="62" y="111"/>
                  <a:pt x="62" y="106"/>
                  <a:pt x="57" y="110"/>
                </a:cubicBezTo>
                <a:cubicBezTo>
                  <a:pt x="51" y="114"/>
                  <a:pt x="49" y="111"/>
                  <a:pt x="43" y="112"/>
                </a:cubicBezTo>
                <a:cubicBezTo>
                  <a:pt x="25" y="112"/>
                  <a:pt x="25" y="112"/>
                  <a:pt x="25" y="112"/>
                </a:cubicBezTo>
                <a:cubicBezTo>
                  <a:pt x="25" y="112"/>
                  <a:pt x="25" y="112"/>
                  <a:pt x="25" y="112"/>
                </a:cubicBezTo>
                <a:cubicBezTo>
                  <a:pt x="25" y="111"/>
                  <a:pt x="24" y="110"/>
                  <a:pt x="23" y="110"/>
                </a:cubicBezTo>
                <a:cubicBezTo>
                  <a:pt x="22" y="109"/>
                  <a:pt x="20" y="109"/>
                  <a:pt x="19" y="108"/>
                </a:cubicBezTo>
                <a:cubicBezTo>
                  <a:pt x="18" y="108"/>
                  <a:pt x="17" y="107"/>
                  <a:pt x="16" y="107"/>
                </a:cubicBezTo>
                <a:cubicBezTo>
                  <a:pt x="15" y="107"/>
                  <a:pt x="14" y="109"/>
                  <a:pt x="13" y="110"/>
                </a:cubicBezTo>
                <a:cubicBezTo>
                  <a:pt x="13" y="110"/>
                  <a:pt x="13" y="110"/>
                  <a:pt x="13" y="110"/>
                </a:cubicBezTo>
                <a:cubicBezTo>
                  <a:pt x="13" y="101"/>
                  <a:pt x="13" y="101"/>
                  <a:pt x="13" y="101"/>
                </a:cubicBezTo>
                <a:cubicBezTo>
                  <a:pt x="0" y="100"/>
                  <a:pt x="0" y="100"/>
                  <a:pt x="0" y="100"/>
                </a:cubicBezTo>
                <a:cubicBezTo>
                  <a:pt x="0" y="100"/>
                  <a:pt x="0" y="100"/>
                  <a:pt x="0" y="100"/>
                </a:cubicBezTo>
                <a:cubicBezTo>
                  <a:pt x="2" y="91"/>
                  <a:pt x="2" y="80"/>
                  <a:pt x="8" y="73"/>
                </a:cubicBezTo>
                <a:cubicBezTo>
                  <a:pt x="10" y="70"/>
                  <a:pt x="14" y="68"/>
                  <a:pt x="15" y="64"/>
                </a:cubicBezTo>
                <a:cubicBezTo>
                  <a:pt x="16" y="56"/>
                  <a:pt x="12" y="53"/>
                  <a:pt x="10" y="46"/>
                </a:cubicBezTo>
                <a:cubicBezTo>
                  <a:pt x="10" y="46"/>
                  <a:pt x="10" y="46"/>
                  <a:pt x="10" y="46"/>
                </a:cubicBezTo>
                <a:cubicBezTo>
                  <a:pt x="18" y="45"/>
                  <a:pt x="19" y="36"/>
                  <a:pt x="28" y="37"/>
                </a:cubicBezTo>
                <a:cubicBezTo>
                  <a:pt x="36" y="37"/>
                  <a:pt x="59" y="57"/>
                  <a:pt x="55" y="35"/>
                </a:cubicBezTo>
                <a:cubicBezTo>
                  <a:pt x="55" y="32"/>
                  <a:pt x="54" y="29"/>
                  <a:pt x="54" y="26"/>
                </a:cubicBezTo>
                <a:cubicBezTo>
                  <a:pt x="52" y="21"/>
                  <a:pt x="49" y="18"/>
                  <a:pt x="52" y="13"/>
                </a:cubicBezTo>
                <a:cubicBezTo>
                  <a:pt x="54" y="9"/>
                  <a:pt x="53" y="4"/>
                  <a:pt x="55"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1" name="Freeform 30"/>
          <p:cNvSpPr>
            <a:spLocks/>
          </p:cNvSpPr>
          <p:nvPr/>
        </p:nvSpPr>
        <p:spPr bwMode="auto">
          <a:xfrm>
            <a:off x="8347138" y="3067425"/>
            <a:ext cx="123183" cy="155721"/>
          </a:xfrm>
          <a:custGeom>
            <a:avLst/>
            <a:gdLst/>
            <a:ahLst/>
            <a:cxnLst>
              <a:cxn ang="0">
                <a:pos x="58" y="12"/>
              </a:cxn>
              <a:cxn ang="0">
                <a:pos x="58" y="14"/>
              </a:cxn>
              <a:cxn ang="0">
                <a:pos x="62" y="27"/>
              </a:cxn>
              <a:cxn ang="0">
                <a:pos x="62" y="27"/>
              </a:cxn>
              <a:cxn ang="0">
                <a:pos x="59" y="40"/>
              </a:cxn>
              <a:cxn ang="0">
                <a:pos x="61" y="53"/>
              </a:cxn>
              <a:cxn ang="0">
                <a:pos x="62" y="62"/>
              </a:cxn>
              <a:cxn ang="0">
                <a:pos x="35" y="64"/>
              </a:cxn>
              <a:cxn ang="0">
                <a:pos x="17" y="73"/>
              </a:cxn>
              <a:cxn ang="0">
                <a:pos x="17" y="73"/>
              </a:cxn>
              <a:cxn ang="0">
                <a:pos x="9" y="63"/>
              </a:cxn>
              <a:cxn ang="0">
                <a:pos x="7" y="27"/>
              </a:cxn>
              <a:cxn ang="0">
                <a:pos x="4" y="15"/>
              </a:cxn>
              <a:cxn ang="0">
                <a:pos x="6" y="1"/>
              </a:cxn>
              <a:cxn ang="0">
                <a:pos x="6" y="1"/>
              </a:cxn>
              <a:cxn ang="0">
                <a:pos x="26" y="2"/>
              </a:cxn>
              <a:cxn ang="0">
                <a:pos x="44" y="9"/>
              </a:cxn>
              <a:cxn ang="0">
                <a:pos x="58" y="12"/>
              </a:cxn>
            </a:cxnLst>
            <a:rect l="0" t="0" r="r" b="b"/>
            <a:pathLst>
              <a:path w="66" h="84">
                <a:moveTo>
                  <a:pt x="58" y="12"/>
                </a:moveTo>
                <a:cubicBezTo>
                  <a:pt x="58" y="14"/>
                  <a:pt x="58" y="14"/>
                  <a:pt x="58" y="14"/>
                </a:cubicBezTo>
                <a:cubicBezTo>
                  <a:pt x="62" y="27"/>
                  <a:pt x="62" y="27"/>
                  <a:pt x="62" y="27"/>
                </a:cubicBezTo>
                <a:cubicBezTo>
                  <a:pt x="62" y="27"/>
                  <a:pt x="62" y="27"/>
                  <a:pt x="62" y="27"/>
                </a:cubicBezTo>
                <a:cubicBezTo>
                  <a:pt x="60" y="31"/>
                  <a:pt x="61" y="36"/>
                  <a:pt x="59" y="40"/>
                </a:cubicBezTo>
                <a:cubicBezTo>
                  <a:pt x="56" y="45"/>
                  <a:pt x="59" y="48"/>
                  <a:pt x="61" y="53"/>
                </a:cubicBezTo>
                <a:cubicBezTo>
                  <a:pt x="61" y="56"/>
                  <a:pt x="62" y="59"/>
                  <a:pt x="62" y="62"/>
                </a:cubicBezTo>
                <a:cubicBezTo>
                  <a:pt x="66" y="84"/>
                  <a:pt x="43" y="64"/>
                  <a:pt x="35" y="64"/>
                </a:cubicBezTo>
                <a:cubicBezTo>
                  <a:pt x="26" y="63"/>
                  <a:pt x="25" y="72"/>
                  <a:pt x="17" y="73"/>
                </a:cubicBezTo>
                <a:cubicBezTo>
                  <a:pt x="17" y="73"/>
                  <a:pt x="17" y="73"/>
                  <a:pt x="17" y="73"/>
                </a:cubicBezTo>
                <a:cubicBezTo>
                  <a:pt x="9" y="63"/>
                  <a:pt x="9" y="63"/>
                  <a:pt x="9" y="63"/>
                </a:cubicBezTo>
                <a:cubicBezTo>
                  <a:pt x="2" y="55"/>
                  <a:pt x="0" y="35"/>
                  <a:pt x="7" y="27"/>
                </a:cubicBezTo>
                <a:cubicBezTo>
                  <a:pt x="9" y="25"/>
                  <a:pt x="5" y="17"/>
                  <a:pt x="4" y="15"/>
                </a:cubicBezTo>
                <a:cubicBezTo>
                  <a:pt x="3" y="10"/>
                  <a:pt x="7" y="6"/>
                  <a:pt x="6" y="1"/>
                </a:cubicBezTo>
                <a:cubicBezTo>
                  <a:pt x="6" y="1"/>
                  <a:pt x="6" y="1"/>
                  <a:pt x="6" y="1"/>
                </a:cubicBezTo>
                <a:cubicBezTo>
                  <a:pt x="13" y="1"/>
                  <a:pt x="18" y="0"/>
                  <a:pt x="26" y="2"/>
                </a:cubicBezTo>
                <a:cubicBezTo>
                  <a:pt x="32" y="4"/>
                  <a:pt x="39" y="9"/>
                  <a:pt x="44" y="9"/>
                </a:cubicBezTo>
                <a:cubicBezTo>
                  <a:pt x="45" y="9"/>
                  <a:pt x="58" y="11"/>
                  <a:pt x="58" y="1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2" name="Freeform 31"/>
          <p:cNvSpPr>
            <a:spLocks/>
          </p:cNvSpPr>
          <p:nvPr/>
        </p:nvSpPr>
        <p:spPr bwMode="auto">
          <a:xfrm>
            <a:off x="8349463" y="2951215"/>
            <a:ext cx="106912" cy="139451"/>
          </a:xfrm>
          <a:custGeom>
            <a:avLst/>
            <a:gdLst/>
            <a:ahLst/>
            <a:cxnLst>
              <a:cxn ang="0">
                <a:pos x="48" y="11"/>
              </a:cxn>
              <a:cxn ang="0">
                <a:pos x="49" y="25"/>
              </a:cxn>
              <a:cxn ang="0">
                <a:pos x="49" y="32"/>
              </a:cxn>
              <a:cxn ang="0">
                <a:pos x="48" y="43"/>
              </a:cxn>
              <a:cxn ang="0">
                <a:pos x="55" y="59"/>
              </a:cxn>
              <a:cxn ang="0">
                <a:pos x="57" y="75"/>
              </a:cxn>
              <a:cxn ang="0">
                <a:pos x="57" y="75"/>
              </a:cxn>
              <a:cxn ang="0">
                <a:pos x="43" y="72"/>
              </a:cxn>
              <a:cxn ang="0">
                <a:pos x="25" y="65"/>
              </a:cxn>
              <a:cxn ang="0">
                <a:pos x="5" y="64"/>
              </a:cxn>
              <a:cxn ang="0">
                <a:pos x="5" y="64"/>
              </a:cxn>
              <a:cxn ang="0">
                <a:pos x="5" y="50"/>
              </a:cxn>
              <a:cxn ang="0">
                <a:pos x="2" y="40"/>
              </a:cxn>
              <a:cxn ang="0">
                <a:pos x="1" y="33"/>
              </a:cxn>
              <a:cxn ang="0">
                <a:pos x="1" y="33"/>
              </a:cxn>
              <a:cxn ang="0">
                <a:pos x="15" y="12"/>
              </a:cxn>
              <a:cxn ang="0">
                <a:pos x="22" y="5"/>
              </a:cxn>
              <a:cxn ang="0">
                <a:pos x="29" y="0"/>
              </a:cxn>
              <a:cxn ang="0">
                <a:pos x="29" y="0"/>
              </a:cxn>
              <a:cxn ang="0">
                <a:pos x="48" y="11"/>
              </a:cxn>
            </a:cxnLst>
            <a:rect l="0" t="0" r="r" b="b"/>
            <a:pathLst>
              <a:path w="57" h="75">
                <a:moveTo>
                  <a:pt x="48" y="11"/>
                </a:moveTo>
                <a:cubicBezTo>
                  <a:pt x="54" y="17"/>
                  <a:pt x="50" y="18"/>
                  <a:pt x="49" y="25"/>
                </a:cubicBezTo>
                <a:cubicBezTo>
                  <a:pt x="49" y="27"/>
                  <a:pt x="50" y="30"/>
                  <a:pt x="49" y="32"/>
                </a:cubicBezTo>
                <a:cubicBezTo>
                  <a:pt x="48" y="36"/>
                  <a:pt x="46" y="38"/>
                  <a:pt x="48" y="43"/>
                </a:cubicBezTo>
                <a:cubicBezTo>
                  <a:pt x="50" y="49"/>
                  <a:pt x="54" y="53"/>
                  <a:pt x="55" y="59"/>
                </a:cubicBezTo>
                <a:cubicBezTo>
                  <a:pt x="57" y="75"/>
                  <a:pt x="57" y="75"/>
                  <a:pt x="57" y="75"/>
                </a:cubicBezTo>
                <a:cubicBezTo>
                  <a:pt x="57" y="75"/>
                  <a:pt x="57" y="75"/>
                  <a:pt x="57" y="75"/>
                </a:cubicBezTo>
                <a:cubicBezTo>
                  <a:pt x="57" y="74"/>
                  <a:pt x="44" y="72"/>
                  <a:pt x="43" y="72"/>
                </a:cubicBezTo>
                <a:cubicBezTo>
                  <a:pt x="38" y="72"/>
                  <a:pt x="31" y="67"/>
                  <a:pt x="25" y="65"/>
                </a:cubicBezTo>
                <a:cubicBezTo>
                  <a:pt x="17" y="63"/>
                  <a:pt x="12" y="64"/>
                  <a:pt x="5" y="64"/>
                </a:cubicBezTo>
                <a:cubicBezTo>
                  <a:pt x="5" y="64"/>
                  <a:pt x="5" y="64"/>
                  <a:pt x="5" y="64"/>
                </a:cubicBezTo>
                <a:cubicBezTo>
                  <a:pt x="1" y="60"/>
                  <a:pt x="4" y="55"/>
                  <a:pt x="5" y="50"/>
                </a:cubicBezTo>
                <a:cubicBezTo>
                  <a:pt x="7" y="46"/>
                  <a:pt x="9" y="41"/>
                  <a:pt x="2" y="40"/>
                </a:cubicBezTo>
                <a:cubicBezTo>
                  <a:pt x="0" y="40"/>
                  <a:pt x="1" y="35"/>
                  <a:pt x="1" y="33"/>
                </a:cubicBezTo>
                <a:cubicBezTo>
                  <a:pt x="1" y="33"/>
                  <a:pt x="1" y="33"/>
                  <a:pt x="1" y="33"/>
                </a:cubicBezTo>
                <a:cubicBezTo>
                  <a:pt x="6" y="26"/>
                  <a:pt x="7" y="17"/>
                  <a:pt x="15" y="12"/>
                </a:cubicBezTo>
                <a:cubicBezTo>
                  <a:pt x="17" y="10"/>
                  <a:pt x="19" y="7"/>
                  <a:pt x="22" y="5"/>
                </a:cubicBezTo>
                <a:cubicBezTo>
                  <a:pt x="24" y="3"/>
                  <a:pt x="27" y="2"/>
                  <a:pt x="29" y="0"/>
                </a:cubicBezTo>
                <a:cubicBezTo>
                  <a:pt x="29" y="0"/>
                  <a:pt x="29" y="0"/>
                  <a:pt x="29" y="0"/>
                </a:cubicBezTo>
                <a:cubicBezTo>
                  <a:pt x="48" y="11"/>
                  <a:pt x="48" y="11"/>
                  <a:pt x="48" y="1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3" name="Freeform 32"/>
          <p:cNvSpPr>
            <a:spLocks/>
          </p:cNvSpPr>
          <p:nvPr/>
        </p:nvSpPr>
        <p:spPr bwMode="auto">
          <a:xfrm>
            <a:off x="8375028" y="3316112"/>
            <a:ext cx="111561" cy="130154"/>
          </a:xfrm>
          <a:custGeom>
            <a:avLst/>
            <a:gdLst/>
            <a:ahLst/>
            <a:cxnLst>
              <a:cxn ang="0">
                <a:pos x="6" y="3"/>
              </a:cxn>
              <a:cxn ang="0">
                <a:pos x="9" y="0"/>
              </a:cxn>
              <a:cxn ang="0">
                <a:pos x="12" y="1"/>
              </a:cxn>
              <a:cxn ang="0">
                <a:pos x="16" y="3"/>
              </a:cxn>
              <a:cxn ang="0">
                <a:pos x="18" y="5"/>
              </a:cxn>
              <a:cxn ang="0">
                <a:pos x="18" y="5"/>
              </a:cxn>
              <a:cxn ang="0">
                <a:pos x="15" y="17"/>
              </a:cxn>
              <a:cxn ang="0">
                <a:pos x="21" y="28"/>
              </a:cxn>
              <a:cxn ang="0">
                <a:pos x="30" y="31"/>
              </a:cxn>
              <a:cxn ang="0">
                <a:pos x="36" y="33"/>
              </a:cxn>
              <a:cxn ang="0">
                <a:pos x="48" y="40"/>
              </a:cxn>
              <a:cxn ang="0">
                <a:pos x="52" y="39"/>
              </a:cxn>
              <a:cxn ang="0">
                <a:pos x="54" y="38"/>
              </a:cxn>
              <a:cxn ang="0">
                <a:pos x="57" y="38"/>
              </a:cxn>
              <a:cxn ang="0">
                <a:pos x="61" y="38"/>
              </a:cxn>
              <a:cxn ang="0">
                <a:pos x="61" y="38"/>
              </a:cxn>
              <a:cxn ang="0">
                <a:pos x="59" y="48"/>
              </a:cxn>
              <a:cxn ang="0">
                <a:pos x="57" y="59"/>
              </a:cxn>
              <a:cxn ang="0">
                <a:pos x="51" y="63"/>
              </a:cxn>
              <a:cxn ang="0">
                <a:pos x="50" y="66"/>
              </a:cxn>
              <a:cxn ang="0">
                <a:pos x="48" y="68"/>
              </a:cxn>
              <a:cxn ang="0">
                <a:pos x="45" y="70"/>
              </a:cxn>
              <a:cxn ang="0">
                <a:pos x="40" y="68"/>
              </a:cxn>
              <a:cxn ang="0">
                <a:pos x="15" y="68"/>
              </a:cxn>
              <a:cxn ang="0">
                <a:pos x="15" y="68"/>
              </a:cxn>
              <a:cxn ang="0">
                <a:pos x="12" y="63"/>
              </a:cxn>
              <a:cxn ang="0">
                <a:pos x="5" y="40"/>
              </a:cxn>
              <a:cxn ang="0">
                <a:pos x="9" y="36"/>
              </a:cxn>
              <a:cxn ang="0">
                <a:pos x="6" y="33"/>
              </a:cxn>
              <a:cxn ang="0">
                <a:pos x="3" y="28"/>
              </a:cxn>
              <a:cxn ang="0">
                <a:pos x="3" y="19"/>
              </a:cxn>
              <a:cxn ang="0">
                <a:pos x="4" y="13"/>
              </a:cxn>
              <a:cxn ang="0">
                <a:pos x="6" y="3"/>
              </a:cxn>
            </a:cxnLst>
            <a:rect l="0" t="0" r="r" b="b"/>
            <a:pathLst>
              <a:path w="61" h="70">
                <a:moveTo>
                  <a:pt x="6" y="3"/>
                </a:moveTo>
                <a:cubicBezTo>
                  <a:pt x="7" y="2"/>
                  <a:pt x="8" y="0"/>
                  <a:pt x="9" y="0"/>
                </a:cubicBezTo>
                <a:cubicBezTo>
                  <a:pt x="10" y="0"/>
                  <a:pt x="11" y="1"/>
                  <a:pt x="12" y="1"/>
                </a:cubicBezTo>
                <a:cubicBezTo>
                  <a:pt x="13" y="2"/>
                  <a:pt x="15" y="2"/>
                  <a:pt x="16" y="3"/>
                </a:cubicBezTo>
                <a:cubicBezTo>
                  <a:pt x="17" y="3"/>
                  <a:pt x="18" y="4"/>
                  <a:pt x="18" y="5"/>
                </a:cubicBezTo>
                <a:cubicBezTo>
                  <a:pt x="18" y="5"/>
                  <a:pt x="18" y="5"/>
                  <a:pt x="18" y="5"/>
                </a:cubicBezTo>
                <a:cubicBezTo>
                  <a:pt x="15" y="17"/>
                  <a:pt x="15" y="17"/>
                  <a:pt x="15" y="17"/>
                </a:cubicBezTo>
                <a:cubicBezTo>
                  <a:pt x="17" y="21"/>
                  <a:pt x="18" y="25"/>
                  <a:pt x="21" y="28"/>
                </a:cubicBezTo>
                <a:cubicBezTo>
                  <a:pt x="23" y="31"/>
                  <a:pt x="27" y="30"/>
                  <a:pt x="30" y="31"/>
                </a:cubicBezTo>
                <a:cubicBezTo>
                  <a:pt x="32" y="31"/>
                  <a:pt x="34" y="33"/>
                  <a:pt x="36" y="33"/>
                </a:cubicBezTo>
                <a:cubicBezTo>
                  <a:pt x="42" y="34"/>
                  <a:pt x="43" y="37"/>
                  <a:pt x="48" y="40"/>
                </a:cubicBezTo>
                <a:cubicBezTo>
                  <a:pt x="50" y="40"/>
                  <a:pt x="51" y="40"/>
                  <a:pt x="52" y="39"/>
                </a:cubicBezTo>
                <a:cubicBezTo>
                  <a:pt x="53" y="39"/>
                  <a:pt x="53" y="38"/>
                  <a:pt x="54" y="38"/>
                </a:cubicBezTo>
                <a:cubicBezTo>
                  <a:pt x="55" y="38"/>
                  <a:pt x="56" y="38"/>
                  <a:pt x="57" y="38"/>
                </a:cubicBezTo>
                <a:cubicBezTo>
                  <a:pt x="61" y="38"/>
                  <a:pt x="61" y="38"/>
                  <a:pt x="61" y="38"/>
                </a:cubicBezTo>
                <a:cubicBezTo>
                  <a:pt x="61" y="38"/>
                  <a:pt x="61" y="38"/>
                  <a:pt x="61" y="38"/>
                </a:cubicBezTo>
                <a:cubicBezTo>
                  <a:pt x="61" y="41"/>
                  <a:pt x="60" y="45"/>
                  <a:pt x="59" y="48"/>
                </a:cubicBezTo>
                <a:cubicBezTo>
                  <a:pt x="58" y="51"/>
                  <a:pt x="58" y="55"/>
                  <a:pt x="57" y="59"/>
                </a:cubicBezTo>
                <a:cubicBezTo>
                  <a:pt x="56" y="61"/>
                  <a:pt x="52" y="61"/>
                  <a:pt x="51" y="63"/>
                </a:cubicBezTo>
                <a:cubicBezTo>
                  <a:pt x="50" y="64"/>
                  <a:pt x="51" y="64"/>
                  <a:pt x="50" y="66"/>
                </a:cubicBezTo>
                <a:cubicBezTo>
                  <a:pt x="50" y="67"/>
                  <a:pt x="49" y="68"/>
                  <a:pt x="48" y="68"/>
                </a:cubicBezTo>
                <a:cubicBezTo>
                  <a:pt x="47" y="68"/>
                  <a:pt x="45" y="70"/>
                  <a:pt x="45" y="70"/>
                </a:cubicBezTo>
                <a:cubicBezTo>
                  <a:pt x="43" y="70"/>
                  <a:pt x="42" y="68"/>
                  <a:pt x="40" y="68"/>
                </a:cubicBezTo>
                <a:cubicBezTo>
                  <a:pt x="15" y="68"/>
                  <a:pt x="15" y="68"/>
                  <a:pt x="15" y="68"/>
                </a:cubicBezTo>
                <a:cubicBezTo>
                  <a:pt x="15" y="68"/>
                  <a:pt x="15" y="68"/>
                  <a:pt x="15" y="68"/>
                </a:cubicBezTo>
                <a:cubicBezTo>
                  <a:pt x="12" y="63"/>
                  <a:pt x="12" y="63"/>
                  <a:pt x="12" y="63"/>
                </a:cubicBezTo>
                <a:cubicBezTo>
                  <a:pt x="10" y="58"/>
                  <a:pt x="0" y="44"/>
                  <a:pt x="5" y="40"/>
                </a:cubicBezTo>
                <a:cubicBezTo>
                  <a:pt x="7" y="39"/>
                  <a:pt x="8" y="36"/>
                  <a:pt x="9" y="36"/>
                </a:cubicBezTo>
                <a:cubicBezTo>
                  <a:pt x="9" y="35"/>
                  <a:pt x="6" y="33"/>
                  <a:pt x="6" y="33"/>
                </a:cubicBezTo>
                <a:cubicBezTo>
                  <a:pt x="5" y="31"/>
                  <a:pt x="4" y="30"/>
                  <a:pt x="3" y="28"/>
                </a:cubicBezTo>
                <a:cubicBezTo>
                  <a:pt x="1" y="25"/>
                  <a:pt x="5" y="22"/>
                  <a:pt x="3" y="19"/>
                </a:cubicBezTo>
                <a:cubicBezTo>
                  <a:pt x="2" y="17"/>
                  <a:pt x="3" y="16"/>
                  <a:pt x="4" y="13"/>
                </a:cubicBezTo>
                <a:cubicBezTo>
                  <a:pt x="6" y="3"/>
                  <a:pt x="6" y="3"/>
                  <a:pt x="6" y="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4" name="Freeform 33"/>
          <p:cNvSpPr>
            <a:spLocks/>
          </p:cNvSpPr>
          <p:nvPr/>
        </p:nvSpPr>
        <p:spPr bwMode="auto">
          <a:xfrm>
            <a:off x="8402918" y="3267304"/>
            <a:ext cx="213825" cy="137128"/>
          </a:xfrm>
          <a:custGeom>
            <a:avLst/>
            <a:gdLst/>
            <a:ahLst/>
            <a:cxnLst>
              <a:cxn ang="0">
                <a:pos x="3" y="32"/>
              </a:cxn>
              <a:cxn ang="0">
                <a:pos x="21" y="32"/>
              </a:cxn>
              <a:cxn ang="0">
                <a:pos x="35" y="30"/>
              </a:cxn>
              <a:cxn ang="0">
                <a:pos x="42" y="32"/>
              </a:cxn>
              <a:cxn ang="0">
                <a:pos x="49" y="29"/>
              </a:cxn>
              <a:cxn ang="0">
                <a:pos x="90" y="9"/>
              </a:cxn>
              <a:cxn ang="0">
                <a:pos x="99" y="6"/>
              </a:cxn>
              <a:cxn ang="0">
                <a:pos x="99" y="6"/>
              </a:cxn>
              <a:cxn ang="0">
                <a:pos x="110" y="0"/>
              </a:cxn>
              <a:cxn ang="0">
                <a:pos x="115" y="9"/>
              </a:cxn>
              <a:cxn ang="0">
                <a:pos x="115" y="9"/>
              </a:cxn>
              <a:cxn ang="0">
                <a:pos x="115" y="63"/>
              </a:cxn>
              <a:cxn ang="0">
                <a:pos x="114" y="66"/>
              </a:cxn>
              <a:cxn ang="0">
                <a:pos x="92" y="68"/>
              </a:cxn>
              <a:cxn ang="0">
                <a:pos x="69" y="72"/>
              </a:cxn>
              <a:cxn ang="0">
                <a:pos x="68" y="69"/>
              </a:cxn>
              <a:cxn ang="0">
                <a:pos x="61" y="68"/>
              </a:cxn>
              <a:cxn ang="0">
                <a:pos x="53" y="65"/>
              </a:cxn>
              <a:cxn ang="0">
                <a:pos x="46" y="65"/>
              </a:cxn>
              <a:cxn ang="0">
                <a:pos x="46" y="65"/>
              </a:cxn>
              <a:cxn ang="0">
                <a:pos x="42" y="65"/>
              </a:cxn>
              <a:cxn ang="0">
                <a:pos x="39" y="65"/>
              </a:cxn>
              <a:cxn ang="0">
                <a:pos x="37" y="66"/>
              </a:cxn>
              <a:cxn ang="0">
                <a:pos x="33" y="67"/>
              </a:cxn>
              <a:cxn ang="0">
                <a:pos x="21" y="60"/>
              </a:cxn>
              <a:cxn ang="0">
                <a:pos x="15" y="58"/>
              </a:cxn>
              <a:cxn ang="0">
                <a:pos x="6" y="55"/>
              </a:cxn>
              <a:cxn ang="0">
                <a:pos x="0" y="44"/>
              </a:cxn>
              <a:cxn ang="0">
                <a:pos x="3" y="32"/>
              </a:cxn>
            </a:cxnLst>
            <a:rect l="0" t="0" r="r" b="b"/>
            <a:pathLst>
              <a:path w="115" h="74">
                <a:moveTo>
                  <a:pt x="3" y="32"/>
                </a:moveTo>
                <a:cubicBezTo>
                  <a:pt x="21" y="32"/>
                  <a:pt x="21" y="32"/>
                  <a:pt x="21" y="32"/>
                </a:cubicBezTo>
                <a:cubicBezTo>
                  <a:pt x="27" y="31"/>
                  <a:pt x="29" y="34"/>
                  <a:pt x="35" y="30"/>
                </a:cubicBezTo>
                <a:cubicBezTo>
                  <a:pt x="40" y="26"/>
                  <a:pt x="40" y="31"/>
                  <a:pt x="42" y="32"/>
                </a:cubicBezTo>
                <a:cubicBezTo>
                  <a:pt x="45" y="32"/>
                  <a:pt x="46" y="29"/>
                  <a:pt x="49" y="29"/>
                </a:cubicBezTo>
                <a:cubicBezTo>
                  <a:pt x="63" y="27"/>
                  <a:pt x="76" y="15"/>
                  <a:pt x="90" y="9"/>
                </a:cubicBezTo>
                <a:cubicBezTo>
                  <a:pt x="99" y="6"/>
                  <a:pt x="99" y="6"/>
                  <a:pt x="99" y="6"/>
                </a:cubicBezTo>
                <a:cubicBezTo>
                  <a:pt x="99" y="6"/>
                  <a:pt x="99" y="6"/>
                  <a:pt x="99" y="6"/>
                </a:cubicBezTo>
                <a:cubicBezTo>
                  <a:pt x="110" y="0"/>
                  <a:pt x="110" y="0"/>
                  <a:pt x="110" y="0"/>
                </a:cubicBezTo>
                <a:cubicBezTo>
                  <a:pt x="115" y="9"/>
                  <a:pt x="115" y="9"/>
                  <a:pt x="115" y="9"/>
                </a:cubicBezTo>
                <a:cubicBezTo>
                  <a:pt x="115" y="9"/>
                  <a:pt x="115" y="9"/>
                  <a:pt x="115" y="9"/>
                </a:cubicBezTo>
                <a:cubicBezTo>
                  <a:pt x="115" y="63"/>
                  <a:pt x="115" y="63"/>
                  <a:pt x="115" y="63"/>
                </a:cubicBezTo>
                <a:cubicBezTo>
                  <a:pt x="114" y="66"/>
                  <a:pt x="114" y="66"/>
                  <a:pt x="114" y="66"/>
                </a:cubicBezTo>
                <a:cubicBezTo>
                  <a:pt x="107" y="67"/>
                  <a:pt x="99" y="67"/>
                  <a:pt x="92" y="68"/>
                </a:cubicBezTo>
                <a:cubicBezTo>
                  <a:pt x="85" y="70"/>
                  <a:pt x="77" y="74"/>
                  <a:pt x="69" y="72"/>
                </a:cubicBezTo>
                <a:cubicBezTo>
                  <a:pt x="69" y="70"/>
                  <a:pt x="71" y="70"/>
                  <a:pt x="68" y="69"/>
                </a:cubicBezTo>
                <a:cubicBezTo>
                  <a:pt x="66" y="69"/>
                  <a:pt x="64" y="68"/>
                  <a:pt x="61" y="68"/>
                </a:cubicBezTo>
                <a:cubicBezTo>
                  <a:pt x="58" y="68"/>
                  <a:pt x="56" y="62"/>
                  <a:pt x="53" y="65"/>
                </a:cubicBezTo>
                <a:cubicBezTo>
                  <a:pt x="52" y="67"/>
                  <a:pt x="48" y="64"/>
                  <a:pt x="46" y="65"/>
                </a:cubicBezTo>
                <a:cubicBezTo>
                  <a:pt x="46" y="65"/>
                  <a:pt x="46" y="65"/>
                  <a:pt x="46" y="65"/>
                </a:cubicBezTo>
                <a:cubicBezTo>
                  <a:pt x="42" y="65"/>
                  <a:pt x="42" y="65"/>
                  <a:pt x="42" y="65"/>
                </a:cubicBezTo>
                <a:cubicBezTo>
                  <a:pt x="41" y="65"/>
                  <a:pt x="40" y="65"/>
                  <a:pt x="39" y="65"/>
                </a:cubicBezTo>
                <a:cubicBezTo>
                  <a:pt x="38" y="65"/>
                  <a:pt x="38" y="66"/>
                  <a:pt x="37" y="66"/>
                </a:cubicBezTo>
                <a:cubicBezTo>
                  <a:pt x="36" y="67"/>
                  <a:pt x="35" y="67"/>
                  <a:pt x="33" y="67"/>
                </a:cubicBezTo>
                <a:cubicBezTo>
                  <a:pt x="28" y="64"/>
                  <a:pt x="27" y="61"/>
                  <a:pt x="21" y="60"/>
                </a:cubicBezTo>
                <a:cubicBezTo>
                  <a:pt x="19" y="60"/>
                  <a:pt x="17" y="58"/>
                  <a:pt x="15" y="58"/>
                </a:cubicBezTo>
                <a:cubicBezTo>
                  <a:pt x="12" y="57"/>
                  <a:pt x="8" y="58"/>
                  <a:pt x="6" y="55"/>
                </a:cubicBezTo>
                <a:cubicBezTo>
                  <a:pt x="3" y="52"/>
                  <a:pt x="2" y="48"/>
                  <a:pt x="0" y="44"/>
                </a:cubicBezTo>
                <a:cubicBezTo>
                  <a:pt x="3" y="32"/>
                  <a:pt x="3" y="32"/>
                  <a:pt x="3" y="3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5" name="Freeform 34"/>
          <p:cNvSpPr>
            <a:spLocks/>
          </p:cNvSpPr>
          <p:nvPr/>
        </p:nvSpPr>
        <p:spPr bwMode="auto">
          <a:xfrm>
            <a:off x="8442430" y="3469508"/>
            <a:ext cx="192908" cy="97616"/>
          </a:xfrm>
          <a:custGeom>
            <a:avLst/>
            <a:gdLst/>
            <a:ahLst/>
            <a:cxnLst>
              <a:cxn ang="0">
                <a:pos x="82" y="7"/>
              </a:cxn>
              <a:cxn ang="0">
                <a:pos x="97" y="12"/>
              </a:cxn>
              <a:cxn ang="0">
                <a:pos x="99" y="15"/>
              </a:cxn>
              <a:cxn ang="0">
                <a:pos x="101" y="19"/>
              </a:cxn>
              <a:cxn ang="0">
                <a:pos x="97" y="24"/>
              </a:cxn>
              <a:cxn ang="0">
                <a:pos x="91" y="28"/>
              </a:cxn>
              <a:cxn ang="0">
                <a:pos x="90" y="35"/>
              </a:cxn>
              <a:cxn ang="0">
                <a:pos x="87" y="36"/>
              </a:cxn>
              <a:cxn ang="0">
                <a:pos x="85" y="39"/>
              </a:cxn>
              <a:cxn ang="0">
                <a:pos x="85" y="45"/>
              </a:cxn>
              <a:cxn ang="0">
                <a:pos x="84" y="52"/>
              </a:cxn>
              <a:cxn ang="0">
                <a:pos x="84" y="52"/>
              </a:cxn>
              <a:cxn ang="0">
                <a:pos x="78" y="51"/>
              </a:cxn>
              <a:cxn ang="0">
                <a:pos x="41" y="44"/>
              </a:cxn>
              <a:cxn ang="0">
                <a:pos x="24" y="44"/>
              </a:cxn>
              <a:cxn ang="0">
                <a:pos x="3" y="50"/>
              </a:cxn>
              <a:cxn ang="0">
                <a:pos x="3" y="50"/>
              </a:cxn>
              <a:cxn ang="0">
                <a:pos x="0" y="37"/>
              </a:cxn>
              <a:cxn ang="0">
                <a:pos x="1" y="28"/>
              </a:cxn>
              <a:cxn ang="0">
                <a:pos x="7" y="26"/>
              </a:cxn>
              <a:cxn ang="0">
                <a:pos x="14" y="23"/>
              </a:cxn>
              <a:cxn ang="0">
                <a:pos x="14" y="13"/>
              </a:cxn>
              <a:cxn ang="0">
                <a:pos x="21" y="12"/>
              </a:cxn>
              <a:cxn ang="0">
                <a:pos x="25" y="5"/>
              </a:cxn>
              <a:cxn ang="0">
                <a:pos x="29" y="13"/>
              </a:cxn>
              <a:cxn ang="0">
                <a:pos x="38" y="17"/>
              </a:cxn>
              <a:cxn ang="0">
                <a:pos x="44" y="13"/>
              </a:cxn>
              <a:cxn ang="0">
                <a:pos x="52" y="8"/>
              </a:cxn>
              <a:cxn ang="0">
                <a:pos x="66" y="2"/>
              </a:cxn>
              <a:cxn ang="0">
                <a:pos x="72" y="5"/>
              </a:cxn>
              <a:cxn ang="0">
                <a:pos x="78" y="8"/>
              </a:cxn>
              <a:cxn ang="0">
                <a:pos x="82" y="7"/>
              </a:cxn>
            </a:cxnLst>
            <a:rect l="0" t="0" r="r" b="b"/>
            <a:pathLst>
              <a:path w="103" h="52">
                <a:moveTo>
                  <a:pt x="82" y="7"/>
                </a:moveTo>
                <a:cubicBezTo>
                  <a:pt x="87" y="9"/>
                  <a:pt x="93" y="10"/>
                  <a:pt x="97" y="12"/>
                </a:cubicBezTo>
                <a:cubicBezTo>
                  <a:pt x="99" y="13"/>
                  <a:pt x="99" y="13"/>
                  <a:pt x="99" y="15"/>
                </a:cubicBezTo>
                <a:cubicBezTo>
                  <a:pt x="100" y="17"/>
                  <a:pt x="103" y="16"/>
                  <a:pt x="101" y="19"/>
                </a:cubicBezTo>
                <a:cubicBezTo>
                  <a:pt x="100" y="21"/>
                  <a:pt x="99" y="23"/>
                  <a:pt x="97" y="24"/>
                </a:cubicBezTo>
                <a:cubicBezTo>
                  <a:pt x="96" y="27"/>
                  <a:pt x="92" y="26"/>
                  <a:pt x="91" y="28"/>
                </a:cubicBezTo>
                <a:cubicBezTo>
                  <a:pt x="90" y="30"/>
                  <a:pt x="95" y="31"/>
                  <a:pt x="90" y="35"/>
                </a:cubicBezTo>
                <a:cubicBezTo>
                  <a:pt x="88" y="35"/>
                  <a:pt x="88" y="34"/>
                  <a:pt x="87" y="36"/>
                </a:cubicBezTo>
                <a:cubicBezTo>
                  <a:pt x="86" y="37"/>
                  <a:pt x="86" y="38"/>
                  <a:pt x="85" y="39"/>
                </a:cubicBezTo>
                <a:cubicBezTo>
                  <a:pt x="84" y="41"/>
                  <a:pt x="85" y="44"/>
                  <a:pt x="85" y="45"/>
                </a:cubicBezTo>
                <a:cubicBezTo>
                  <a:pt x="85" y="47"/>
                  <a:pt x="84" y="50"/>
                  <a:pt x="84" y="52"/>
                </a:cubicBezTo>
                <a:cubicBezTo>
                  <a:pt x="84" y="52"/>
                  <a:pt x="84" y="52"/>
                  <a:pt x="84" y="52"/>
                </a:cubicBezTo>
                <a:cubicBezTo>
                  <a:pt x="82" y="51"/>
                  <a:pt x="80" y="51"/>
                  <a:pt x="78" y="51"/>
                </a:cubicBezTo>
                <a:cubicBezTo>
                  <a:pt x="67" y="49"/>
                  <a:pt x="51" y="49"/>
                  <a:pt x="41" y="44"/>
                </a:cubicBezTo>
                <a:cubicBezTo>
                  <a:pt x="31" y="39"/>
                  <a:pt x="32" y="38"/>
                  <a:pt x="24" y="44"/>
                </a:cubicBezTo>
                <a:cubicBezTo>
                  <a:pt x="19" y="48"/>
                  <a:pt x="11" y="49"/>
                  <a:pt x="3" y="50"/>
                </a:cubicBezTo>
                <a:cubicBezTo>
                  <a:pt x="3" y="50"/>
                  <a:pt x="3" y="50"/>
                  <a:pt x="3" y="50"/>
                </a:cubicBezTo>
                <a:cubicBezTo>
                  <a:pt x="0" y="37"/>
                  <a:pt x="0" y="37"/>
                  <a:pt x="0" y="37"/>
                </a:cubicBezTo>
                <a:cubicBezTo>
                  <a:pt x="1" y="34"/>
                  <a:pt x="1" y="31"/>
                  <a:pt x="1" y="28"/>
                </a:cubicBezTo>
                <a:cubicBezTo>
                  <a:pt x="2" y="24"/>
                  <a:pt x="4" y="26"/>
                  <a:pt x="7" y="26"/>
                </a:cubicBezTo>
                <a:cubicBezTo>
                  <a:pt x="10" y="31"/>
                  <a:pt x="16" y="26"/>
                  <a:pt x="14" y="23"/>
                </a:cubicBezTo>
                <a:cubicBezTo>
                  <a:pt x="13" y="21"/>
                  <a:pt x="14" y="16"/>
                  <a:pt x="14" y="13"/>
                </a:cubicBezTo>
                <a:cubicBezTo>
                  <a:pt x="14" y="8"/>
                  <a:pt x="19" y="15"/>
                  <a:pt x="21" y="12"/>
                </a:cubicBezTo>
                <a:cubicBezTo>
                  <a:pt x="22" y="10"/>
                  <a:pt x="21" y="5"/>
                  <a:pt x="25" y="5"/>
                </a:cubicBezTo>
                <a:cubicBezTo>
                  <a:pt x="30" y="5"/>
                  <a:pt x="26" y="12"/>
                  <a:pt x="29" y="13"/>
                </a:cubicBezTo>
                <a:cubicBezTo>
                  <a:pt x="31" y="14"/>
                  <a:pt x="37" y="17"/>
                  <a:pt x="38" y="17"/>
                </a:cubicBezTo>
                <a:cubicBezTo>
                  <a:pt x="41" y="16"/>
                  <a:pt x="40" y="13"/>
                  <a:pt x="44" y="13"/>
                </a:cubicBezTo>
                <a:cubicBezTo>
                  <a:pt x="48" y="14"/>
                  <a:pt x="52" y="15"/>
                  <a:pt x="52" y="8"/>
                </a:cubicBezTo>
                <a:cubicBezTo>
                  <a:pt x="52" y="0"/>
                  <a:pt x="59" y="3"/>
                  <a:pt x="66" y="2"/>
                </a:cubicBezTo>
                <a:cubicBezTo>
                  <a:pt x="68" y="3"/>
                  <a:pt x="70" y="4"/>
                  <a:pt x="72" y="5"/>
                </a:cubicBezTo>
                <a:cubicBezTo>
                  <a:pt x="74" y="6"/>
                  <a:pt x="76" y="7"/>
                  <a:pt x="78" y="8"/>
                </a:cubicBezTo>
                <a:cubicBezTo>
                  <a:pt x="79" y="9"/>
                  <a:pt x="80" y="9"/>
                  <a:pt x="82" y="7"/>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6" name="Freeform 35"/>
          <p:cNvSpPr>
            <a:spLocks/>
          </p:cNvSpPr>
          <p:nvPr/>
        </p:nvSpPr>
        <p:spPr bwMode="auto">
          <a:xfrm>
            <a:off x="8402918" y="3381189"/>
            <a:ext cx="225447" cy="181286"/>
          </a:xfrm>
          <a:custGeom>
            <a:avLst/>
            <a:gdLst/>
            <a:ahLst/>
            <a:cxnLst>
              <a:cxn ang="0">
                <a:pos x="46" y="3"/>
              </a:cxn>
              <a:cxn ang="0">
                <a:pos x="53" y="3"/>
              </a:cxn>
              <a:cxn ang="0">
                <a:pos x="61" y="6"/>
              </a:cxn>
              <a:cxn ang="0">
                <a:pos x="68" y="7"/>
              </a:cxn>
              <a:cxn ang="0">
                <a:pos x="69" y="10"/>
              </a:cxn>
              <a:cxn ang="0">
                <a:pos x="92" y="6"/>
              </a:cxn>
              <a:cxn ang="0">
                <a:pos x="114" y="4"/>
              </a:cxn>
              <a:cxn ang="0">
                <a:pos x="114" y="4"/>
              </a:cxn>
              <a:cxn ang="0">
                <a:pos x="112" y="15"/>
              </a:cxn>
              <a:cxn ang="0">
                <a:pos x="116" y="29"/>
              </a:cxn>
              <a:cxn ang="0">
                <a:pos x="112" y="37"/>
              </a:cxn>
              <a:cxn ang="0">
                <a:pos x="107" y="44"/>
              </a:cxn>
              <a:cxn ang="0">
                <a:pos x="102" y="54"/>
              </a:cxn>
              <a:cxn ang="0">
                <a:pos x="104" y="54"/>
              </a:cxn>
              <a:cxn ang="0">
                <a:pos x="104" y="54"/>
              </a:cxn>
              <a:cxn ang="0">
                <a:pos x="100" y="55"/>
              </a:cxn>
              <a:cxn ang="0">
                <a:pos x="94" y="52"/>
              </a:cxn>
              <a:cxn ang="0">
                <a:pos x="88" y="49"/>
              </a:cxn>
              <a:cxn ang="0">
                <a:pos x="74" y="55"/>
              </a:cxn>
              <a:cxn ang="0">
                <a:pos x="66" y="60"/>
              </a:cxn>
              <a:cxn ang="0">
                <a:pos x="60" y="64"/>
              </a:cxn>
              <a:cxn ang="0">
                <a:pos x="51" y="60"/>
              </a:cxn>
              <a:cxn ang="0">
                <a:pos x="47" y="52"/>
              </a:cxn>
              <a:cxn ang="0">
                <a:pos x="43" y="59"/>
              </a:cxn>
              <a:cxn ang="0">
                <a:pos x="36" y="60"/>
              </a:cxn>
              <a:cxn ang="0">
                <a:pos x="36" y="70"/>
              </a:cxn>
              <a:cxn ang="0">
                <a:pos x="29" y="73"/>
              </a:cxn>
              <a:cxn ang="0">
                <a:pos x="23" y="75"/>
              </a:cxn>
              <a:cxn ang="0">
                <a:pos x="22" y="84"/>
              </a:cxn>
              <a:cxn ang="0">
                <a:pos x="25" y="97"/>
              </a:cxn>
              <a:cxn ang="0">
                <a:pos x="25" y="97"/>
              </a:cxn>
              <a:cxn ang="0">
                <a:pos x="15" y="97"/>
              </a:cxn>
              <a:cxn ang="0">
                <a:pos x="15" y="97"/>
              </a:cxn>
              <a:cxn ang="0">
                <a:pos x="16" y="86"/>
              </a:cxn>
              <a:cxn ang="0">
                <a:pos x="12" y="81"/>
              </a:cxn>
              <a:cxn ang="0">
                <a:pos x="11" y="76"/>
              </a:cxn>
              <a:cxn ang="0">
                <a:pos x="8" y="70"/>
              </a:cxn>
              <a:cxn ang="0">
                <a:pos x="3" y="63"/>
              </a:cxn>
              <a:cxn ang="0">
                <a:pos x="1" y="59"/>
              </a:cxn>
              <a:cxn ang="0">
                <a:pos x="1" y="49"/>
              </a:cxn>
              <a:cxn ang="0">
                <a:pos x="1" y="49"/>
              </a:cxn>
              <a:cxn ang="0">
                <a:pos x="1" y="44"/>
              </a:cxn>
              <a:cxn ang="0">
                <a:pos x="0" y="39"/>
              </a:cxn>
              <a:cxn ang="0">
                <a:pos x="0" y="35"/>
              </a:cxn>
              <a:cxn ang="0">
                <a:pos x="0" y="33"/>
              </a:cxn>
              <a:cxn ang="0">
                <a:pos x="0" y="33"/>
              </a:cxn>
              <a:cxn ang="0">
                <a:pos x="25" y="33"/>
              </a:cxn>
              <a:cxn ang="0">
                <a:pos x="30" y="35"/>
              </a:cxn>
              <a:cxn ang="0">
                <a:pos x="33" y="33"/>
              </a:cxn>
              <a:cxn ang="0">
                <a:pos x="35" y="31"/>
              </a:cxn>
              <a:cxn ang="0">
                <a:pos x="36" y="28"/>
              </a:cxn>
              <a:cxn ang="0">
                <a:pos x="42" y="24"/>
              </a:cxn>
              <a:cxn ang="0">
                <a:pos x="44" y="13"/>
              </a:cxn>
              <a:cxn ang="0">
                <a:pos x="46" y="3"/>
              </a:cxn>
            </a:cxnLst>
            <a:rect l="0" t="0" r="r" b="b"/>
            <a:pathLst>
              <a:path w="121" h="97">
                <a:moveTo>
                  <a:pt x="46" y="3"/>
                </a:moveTo>
                <a:cubicBezTo>
                  <a:pt x="48" y="2"/>
                  <a:pt x="52" y="5"/>
                  <a:pt x="53" y="3"/>
                </a:cubicBezTo>
                <a:cubicBezTo>
                  <a:pt x="56" y="0"/>
                  <a:pt x="58" y="6"/>
                  <a:pt x="61" y="6"/>
                </a:cubicBezTo>
                <a:cubicBezTo>
                  <a:pt x="64" y="6"/>
                  <a:pt x="66" y="7"/>
                  <a:pt x="68" y="7"/>
                </a:cubicBezTo>
                <a:cubicBezTo>
                  <a:pt x="71" y="8"/>
                  <a:pt x="69" y="8"/>
                  <a:pt x="69" y="10"/>
                </a:cubicBezTo>
                <a:cubicBezTo>
                  <a:pt x="77" y="12"/>
                  <a:pt x="85" y="8"/>
                  <a:pt x="92" y="6"/>
                </a:cubicBezTo>
                <a:cubicBezTo>
                  <a:pt x="99" y="5"/>
                  <a:pt x="107" y="5"/>
                  <a:pt x="114" y="4"/>
                </a:cubicBezTo>
                <a:cubicBezTo>
                  <a:pt x="114" y="4"/>
                  <a:pt x="114" y="4"/>
                  <a:pt x="114" y="4"/>
                </a:cubicBezTo>
                <a:cubicBezTo>
                  <a:pt x="112" y="15"/>
                  <a:pt x="112" y="15"/>
                  <a:pt x="112" y="15"/>
                </a:cubicBezTo>
                <a:cubicBezTo>
                  <a:pt x="111" y="21"/>
                  <a:pt x="111" y="25"/>
                  <a:pt x="116" y="29"/>
                </a:cubicBezTo>
                <a:cubicBezTo>
                  <a:pt x="121" y="32"/>
                  <a:pt x="114" y="34"/>
                  <a:pt x="112" y="37"/>
                </a:cubicBezTo>
                <a:cubicBezTo>
                  <a:pt x="110" y="39"/>
                  <a:pt x="109" y="42"/>
                  <a:pt x="107" y="44"/>
                </a:cubicBezTo>
                <a:cubicBezTo>
                  <a:pt x="105" y="47"/>
                  <a:pt x="105" y="51"/>
                  <a:pt x="102" y="54"/>
                </a:cubicBezTo>
                <a:cubicBezTo>
                  <a:pt x="103" y="54"/>
                  <a:pt x="103" y="54"/>
                  <a:pt x="104" y="54"/>
                </a:cubicBezTo>
                <a:cubicBezTo>
                  <a:pt x="104" y="54"/>
                  <a:pt x="104" y="54"/>
                  <a:pt x="104" y="54"/>
                </a:cubicBezTo>
                <a:cubicBezTo>
                  <a:pt x="102" y="56"/>
                  <a:pt x="101" y="56"/>
                  <a:pt x="100" y="55"/>
                </a:cubicBezTo>
                <a:cubicBezTo>
                  <a:pt x="98" y="54"/>
                  <a:pt x="96" y="53"/>
                  <a:pt x="94" y="52"/>
                </a:cubicBezTo>
                <a:cubicBezTo>
                  <a:pt x="92" y="51"/>
                  <a:pt x="90" y="50"/>
                  <a:pt x="88" y="49"/>
                </a:cubicBezTo>
                <a:cubicBezTo>
                  <a:pt x="81" y="50"/>
                  <a:pt x="74" y="47"/>
                  <a:pt x="74" y="55"/>
                </a:cubicBezTo>
                <a:cubicBezTo>
                  <a:pt x="74" y="62"/>
                  <a:pt x="70" y="61"/>
                  <a:pt x="66" y="60"/>
                </a:cubicBezTo>
                <a:cubicBezTo>
                  <a:pt x="62" y="60"/>
                  <a:pt x="63" y="63"/>
                  <a:pt x="60" y="64"/>
                </a:cubicBezTo>
                <a:cubicBezTo>
                  <a:pt x="59" y="64"/>
                  <a:pt x="53" y="61"/>
                  <a:pt x="51" y="60"/>
                </a:cubicBezTo>
                <a:cubicBezTo>
                  <a:pt x="48" y="59"/>
                  <a:pt x="52" y="52"/>
                  <a:pt x="47" y="52"/>
                </a:cubicBezTo>
                <a:cubicBezTo>
                  <a:pt x="43" y="52"/>
                  <a:pt x="44" y="57"/>
                  <a:pt x="43" y="59"/>
                </a:cubicBezTo>
                <a:cubicBezTo>
                  <a:pt x="41" y="62"/>
                  <a:pt x="36" y="55"/>
                  <a:pt x="36" y="60"/>
                </a:cubicBezTo>
                <a:cubicBezTo>
                  <a:pt x="36" y="63"/>
                  <a:pt x="35" y="68"/>
                  <a:pt x="36" y="70"/>
                </a:cubicBezTo>
                <a:cubicBezTo>
                  <a:pt x="38" y="73"/>
                  <a:pt x="32" y="78"/>
                  <a:pt x="29" y="73"/>
                </a:cubicBezTo>
                <a:cubicBezTo>
                  <a:pt x="26" y="73"/>
                  <a:pt x="24" y="71"/>
                  <a:pt x="23" y="75"/>
                </a:cubicBezTo>
                <a:cubicBezTo>
                  <a:pt x="23" y="78"/>
                  <a:pt x="23" y="81"/>
                  <a:pt x="22" y="84"/>
                </a:cubicBezTo>
                <a:cubicBezTo>
                  <a:pt x="25" y="97"/>
                  <a:pt x="25" y="97"/>
                  <a:pt x="25" y="97"/>
                </a:cubicBezTo>
                <a:cubicBezTo>
                  <a:pt x="25" y="97"/>
                  <a:pt x="25" y="97"/>
                  <a:pt x="25" y="97"/>
                </a:cubicBezTo>
                <a:cubicBezTo>
                  <a:pt x="22" y="97"/>
                  <a:pt x="19" y="97"/>
                  <a:pt x="15" y="97"/>
                </a:cubicBezTo>
                <a:cubicBezTo>
                  <a:pt x="15" y="97"/>
                  <a:pt x="15" y="97"/>
                  <a:pt x="15" y="97"/>
                </a:cubicBezTo>
                <a:cubicBezTo>
                  <a:pt x="14" y="94"/>
                  <a:pt x="15" y="88"/>
                  <a:pt x="16" y="86"/>
                </a:cubicBezTo>
                <a:cubicBezTo>
                  <a:pt x="19" y="82"/>
                  <a:pt x="13" y="83"/>
                  <a:pt x="12" y="81"/>
                </a:cubicBezTo>
                <a:cubicBezTo>
                  <a:pt x="11" y="80"/>
                  <a:pt x="11" y="78"/>
                  <a:pt x="11" y="76"/>
                </a:cubicBezTo>
                <a:cubicBezTo>
                  <a:pt x="9" y="74"/>
                  <a:pt x="9" y="72"/>
                  <a:pt x="8" y="70"/>
                </a:cubicBezTo>
                <a:cubicBezTo>
                  <a:pt x="8" y="66"/>
                  <a:pt x="5" y="66"/>
                  <a:pt x="3" y="63"/>
                </a:cubicBezTo>
                <a:cubicBezTo>
                  <a:pt x="2" y="62"/>
                  <a:pt x="2" y="60"/>
                  <a:pt x="1" y="59"/>
                </a:cubicBezTo>
                <a:cubicBezTo>
                  <a:pt x="1" y="49"/>
                  <a:pt x="1" y="49"/>
                  <a:pt x="1" y="49"/>
                </a:cubicBezTo>
                <a:cubicBezTo>
                  <a:pt x="1" y="49"/>
                  <a:pt x="1" y="49"/>
                  <a:pt x="1" y="49"/>
                </a:cubicBezTo>
                <a:cubicBezTo>
                  <a:pt x="1" y="47"/>
                  <a:pt x="1" y="46"/>
                  <a:pt x="1" y="44"/>
                </a:cubicBezTo>
                <a:cubicBezTo>
                  <a:pt x="1" y="42"/>
                  <a:pt x="0" y="41"/>
                  <a:pt x="0" y="39"/>
                </a:cubicBezTo>
                <a:cubicBezTo>
                  <a:pt x="0" y="38"/>
                  <a:pt x="1" y="36"/>
                  <a:pt x="0" y="35"/>
                </a:cubicBezTo>
                <a:cubicBezTo>
                  <a:pt x="0" y="34"/>
                  <a:pt x="0" y="34"/>
                  <a:pt x="0" y="33"/>
                </a:cubicBezTo>
                <a:cubicBezTo>
                  <a:pt x="0" y="33"/>
                  <a:pt x="0" y="33"/>
                  <a:pt x="0" y="33"/>
                </a:cubicBezTo>
                <a:cubicBezTo>
                  <a:pt x="25" y="33"/>
                  <a:pt x="25" y="33"/>
                  <a:pt x="25" y="33"/>
                </a:cubicBezTo>
                <a:cubicBezTo>
                  <a:pt x="27" y="33"/>
                  <a:pt x="28" y="35"/>
                  <a:pt x="30" y="35"/>
                </a:cubicBezTo>
                <a:cubicBezTo>
                  <a:pt x="30" y="35"/>
                  <a:pt x="32" y="33"/>
                  <a:pt x="33" y="33"/>
                </a:cubicBezTo>
                <a:cubicBezTo>
                  <a:pt x="34" y="33"/>
                  <a:pt x="35" y="32"/>
                  <a:pt x="35" y="31"/>
                </a:cubicBezTo>
                <a:cubicBezTo>
                  <a:pt x="36" y="29"/>
                  <a:pt x="35" y="29"/>
                  <a:pt x="36" y="28"/>
                </a:cubicBezTo>
                <a:cubicBezTo>
                  <a:pt x="37" y="26"/>
                  <a:pt x="41" y="26"/>
                  <a:pt x="42" y="24"/>
                </a:cubicBezTo>
                <a:cubicBezTo>
                  <a:pt x="43" y="20"/>
                  <a:pt x="43" y="16"/>
                  <a:pt x="44" y="13"/>
                </a:cubicBezTo>
                <a:cubicBezTo>
                  <a:pt x="45" y="10"/>
                  <a:pt x="46" y="6"/>
                  <a:pt x="46" y="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7" name="Freeform 36"/>
          <p:cNvSpPr>
            <a:spLocks/>
          </p:cNvSpPr>
          <p:nvPr/>
        </p:nvSpPr>
        <p:spPr bwMode="auto">
          <a:xfrm>
            <a:off x="8265792" y="2367845"/>
            <a:ext cx="311441" cy="281227"/>
          </a:xfrm>
          <a:custGeom>
            <a:avLst/>
            <a:gdLst/>
            <a:ahLst/>
            <a:cxnLst>
              <a:cxn ang="0">
                <a:pos x="10" y="14"/>
              </a:cxn>
              <a:cxn ang="0">
                <a:pos x="21" y="13"/>
              </a:cxn>
              <a:cxn ang="0">
                <a:pos x="36" y="11"/>
              </a:cxn>
              <a:cxn ang="0">
                <a:pos x="52" y="4"/>
              </a:cxn>
              <a:cxn ang="0">
                <a:pos x="84" y="3"/>
              </a:cxn>
              <a:cxn ang="0">
                <a:pos x="102" y="8"/>
              </a:cxn>
              <a:cxn ang="0">
                <a:pos x="122" y="17"/>
              </a:cxn>
              <a:cxn ang="0">
                <a:pos x="124" y="47"/>
              </a:cxn>
              <a:cxn ang="0">
                <a:pos x="128" y="53"/>
              </a:cxn>
              <a:cxn ang="0">
                <a:pos x="129" y="56"/>
              </a:cxn>
              <a:cxn ang="0">
                <a:pos x="129" y="60"/>
              </a:cxn>
              <a:cxn ang="0">
                <a:pos x="134" y="64"/>
              </a:cxn>
              <a:cxn ang="0">
                <a:pos x="134" y="64"/>
              </a:cxn>
              <a:cxn ang="0">
                <a:pos x="136" y="73"/>
              </a:cxn>
              <a:cxn ang="0">
                <a:pos x="142" y="79"/>
              </a:cxn>
              <a:cxn ang="0">
                <a:pos x="139" y="94"/>
              </a:cxn>
              <a:cxn ang="0">
                <a:pos x="135" y="108"/>
              </a:cxn>
              <a:cxn ang="0">
                <a:pos x="135" y="115"/>
              </a:cxn>
              <a:cxn ang="0">
                <a:pos x="134" y="121"/>
              </a:cxn>
              <a:cxn ang="0">
                <a:pos x="144" y="126"/>
              </a:cxn>
              <a:cxn ang="0">
                <a:pos x="162" y="137"/>
              </a:cxn>
              <a:cxn ang="0">
                <a:pos x="160" y="146"/>
              </a:cxn>
              <a:cxn ang="0">
                <a:pos x="160" y="146"/>
              </a:cxn>
              <a:cxn ang="0">
                <a:pos x="154" y="139"/>
              </a:cxn>
              <a:cxn ang="0">
                <a:pos x="142" y="131"/>
              </a:cxn>
              <a:cxn ang="0">
                <a:pos x="117" y="145"/>
              </a:cxn>
              <a:cxn ang="0">
                <a:pos x="96" y="144"/>
              </a:cxn>
              <a:cxn ang="0">
                <a:pos x="77" y="145"/>
              </a:cxn>
              <a:cxn ang="0">
                <a:pos x="69" y="140"/>
              </a:cxn>
              <a:cxn ang="0">
                <a:pos x="57" y="147"/>
              </a:cxn>
              <a:cxn ang="0">
                <a:pos x="41" y="142"/>
              </a:cxn>
              <a:cxn ang="0">
                <a:pos x="32" y="122"/>
              </a:cxn>
              <a:cxn ang="0">
                <a:pos x="24" y="109"/>
              </a:cxn>
              <a:cxn ang="0">
                <a:pos x="17" y="95"/>
              </a:cxn>
              <a:cxn ang="0">
                <a:pos x="17" y="95"/>
              </a:cxn>
              <a:cxn ang="0">
                <a:pos x="14" y="88"/>
              </a:cxn>
              <a:cxn ang="0">
                <a:pos x="7" y="56"/>
              </a:cxn>
              <a:cxn ang="0">
                <a:pos x="13" y="31"/>
              </a:cxn>
              <a:cxn ang="0">
                <a:pos x="10" y="14"/>
              </a:cxn>
            </a:cxnLst>
            <a:rect l="0" t="0" r="r" b="b"/>
            <a:pathLst>
              <a:path w="167" h="152">
                <a:moveTo>
                  <a:pt x="10" y="14"/>
                </a:moveTo>
                <a:cubicBezTo>
                  <a:pt x="14" y="14"/>
                  <a:pt x="18" y="17"/>
                  <a:pt x="21" y="13"/>
                </a:cubicBezTo>
                <a:cubicBezTo>
                  <a:pt x="27" y="6"/>
                  <a:pt x="29" y="10"/>
                  <a:pt x="36" y="11"/>
                </a:cubicBezTo>
                <a:cubicBezTo>
                  <a:pt x="43" y="12"/>
                  <a:pt x="45" y="5"/>
                  <a:pt x="52" y="4"/>
                </a:cubicBezTo>
                <a:cubicBezTo>
                  <a:pt x="60" y="1"/>
                  <a:pt x="75" y="4"/>
                  <a:pt x="84" y="3"/>
                </a:cubicBezTo>
                <a:cubicBezTo>
                  <a:pt x="90" y="3"/>
                  <a:pt x="102" y="0"/>
                  <a:pt x="102" y="8"/>
                </a:cubicBezTo>
                <a:cubicBezTo>
                  <a:pt x="103" y="23"/>
                  <a:pt x="123" y="12"/>
                  <a:pt x="122" y="17"/>
                </a:cubicBezTo>
                <a:cubicBezTo>
                  <a:pt x="120" y="26"/>
                  <a:pt x="116" y="40"/>
                  <a:pt x="124" y="47"/>
                </a:cubicBezTo>
                <a:cubicBezTo>
                  <a:pt x="126" y="49"/>
                  <a:pt x="128" y="49"/>
                  <a:pt x="128" y="53"/>
                </a:cubicBezTo>
                <a:cubicBezTo>
                  <a:pt x="129" y="54"/>
                  <a:pt x="129" y="55"/>
                  <a:pt x="129" y="56"/>
                </a:cubicBezTo>
                <a:cubicBezTo>
                  <a:pt x="128" y="58"/>
                  <a:pt x="128" y="59"/>
                  <a:pt x="129" y="60"/>
                </a:cubicBezTo>
                <a:cubicBezTo>
                  <a:pt x="134" y="64"/>
                  <a:pt x="134" y="64"/>
                  <a:pt x="134" y="64"/>
                </a:cubicBezTo>
                <a:cubicBezTo>
                  <a:pt x="134" y="64"/>
                  <a:pt x="134" y="64"/>
                  <a:pt x="134" y="64"/>
                </a:cubicBezTo>
                <a:cubicBezTo>
                  <a:pt x="134" y="67"/>
                  <a:pt x="135" y="70"/>
                  <a:pt x="136" y="73"/>
                </a:cubicBezTo>
                <a:cubicBezTo>
                  <a:pt x="137" y="76"/>
                  <a:pt x="140" y="77"/>
                  <a:pt x="142" y="79"/>
                </a:cubicBezTo>
                <a:cubicBezTo>
                  <a:pt x="146" y="85"/>
                  <a:pt x="142" y="89"/>
                  <a:pt x="139" y="94"/>
                </a:cubicBezTo>
                <a:cubicBezTo>
                  <a:pt x="135" y="99"/>
                  <a:pt x="135" y="103"/>
                  <a:pt x="135" y="108"/>
                </a:cubicBezTo>
                <a:cubicBezTo>
                  <a:pt x="136" y="111"/>
                  <a:pt x="136" y="113"/>
                  <a:pt x="135" y="115"/>
                </a:cubicBezTo>
                <a:cubicBezTo>
                  <a:pt x="135" y="117"/>
                  <a:pt x="134" y="119"/>
                  <a:pt x="134" y="121"/>
                </a:cubicBezTo>
                <a:cubicBezTo>
                  <a:pt x="135" y="124"/>
                  <a:pt x="141" y="126"/>
                  <a:pt x="144" y="126"/>
                </a:cubicBezTo>
                <a:cubicBezTo>
                  <a:pt x="148" y="127"/>
                  <a:pt x="160" y="133"/>
                  <a:pt x="162" y="137"/>
                </a:cubicBezTo>
                <a:cubicBezTo>
                  <a:pt x="164" y="141"/>
                  <a:pt x="167" y="146"/>
                  <a:pt x="160" y="146"/>
                </a:cubicBezTo>
                <a:cubicBezTo>
                  <a:pt x="160" y="146"/>
                  <a:pt x="160" y="146"/>
                  <a:pt x="160" y="146"/>
                </a:cubicBezTo>
                <a:cubicBezTo>
                  <a:pt x="155" y="146"/>
                  <a:pt x="156" y="142"/>
                  <a:pt x="154" y="139"/>
                </a:cubicBezTo>
                <a:cubicBezTo>
                  <a:pt x="152" y="135"/>
                  <a:pt x="146" y="133"/>
                  <a:pt x="142" y="131"/>
                </a:cubicBezTo>
                <a:cubicBezTo>
                  <a:pt x="128" y="127"/>
                  <a:pt x="126" y="139"/>
                  <a:pt x="117" y="145"/>
                </a:cubicBezTo>
                <a:cubicBezTo>
                  <a:pt x="110" y="148"/>
                  <a:pt x="103" y="144"/>
                  <a:pt x="96" y="144"/>
                </a:cubicBezTo>
                <a:cubicBezTo>
                  <a:pt x="91" y="144"/>
                  <a:pt x="81" y="147"/>
                  <a:pt x="77" y="145"/>
                </a:cubicBezTo>
                <a:cubicBezTo>
                  <a:pt x="73" y="144"/>
                  <a:pt x="71" y="141"/>
                  <a:pt x="69" y="140"/>
                </a:cubicBezTo>
                <a:cubicBezTo>
                  <a:pt x="65" y="139"/>
                  <a:pt x="60" y="145"/>
                  <a:pt x="57" y="147"/>
                </a:cubicBezTo>
                <a:cubicBezTo>
                  <a:pt x="49" y="152"/>
                  <a:pt x="47" y="147"/>
                  <a:pt x="41" y="142"/>
                </a:cubicBezTo>
                <a:cubicBezTo>
                  <a:pt x="35" y="137"/>
                  <a:pt x="36" y="129"/>
                  <a:pt x="32" y="122"/>
                </a:cubicBezTo>
                <a:cubicBezTo>
                  <a:pt x="30" y="118"/>
                  <a:pt x="25" y="114"/>
                  <a:pt x="24" y="109"/>
                </a:cubicBezTo>
                <a:cubicBezTo>
                  <a:pt x="23" y="99"/>
                  <a:pt x="24" y="102"/>
                  <a:pt x="17" y="95"/>
                </a:cubicBezTo>
                <a:cubicBezTo>
                  <a:pt x="17" y="95"/>
                  <a:pt x="17" y="95"/>
                  <a:pt x="17" y="95"/>
                </a:cubicBezTo>
                <a:cubicBezTo>
                  <a:pt x="14" y="88"/>
                  <a:pt x="14" y="88"/>
                  <a:pt x="14" y="88"/>
                </a:cubicBezTo>
                <a:cubicBezTo>
                  <a:pt x="10" y="76"/>
                  <a:pt x="14" y="67"/>
                  <a:pt x="7" y="56"/>
                </a:cubicBezTo>
                <a:cubicBezTo>
                  <a:pt x="0" y="46"/>
                  <a:pt x="7" y="38"/>
                  <a:pt x="13" y="31"/>
                </a:cubicBezTo>
                <a:cubicBezTo>
                  <a:pt x="16" y="27"/>
                  <a:pt x="10" y="18"/>
                  <a:pt x="10" y="1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8" name="Freeform 37"/>
          <p:cNvSpPr>
            <a:spLocks/>
          </p:cNvSpPr>
          <p:nvPr/>
        </p:nvSpPr>
        <p:spPr bwMode="auto">
          <a:xfrm>
            <a:off x="8514479" y="2158668"/>
            <a:ext cx="420678" cy="720497"/>
          </a:xfrm>
          <a:custGeom>
            <a:avLst/>
            <a:gdLst/>
            <a:ahLst/>
            <a:cxnLst>
              <a:cxn ang="0">
                <a:pos x="9" y="170"/>
              </a:cxn>
              <a:cxn ang="0">
                <a:pos x="36" y="143"/>
              </a:cxn>
              <a:cxn ang="0">
                <a:pos x="41" y="119"/>
              </a:cxn>
              <a:cxn ang="0">
                <a:pos x="56" y="105"/>
              </a:cxn>
              <a:cxn ang="0">
                <a:pos x="53" y="83"/>
              </a:cxn>
              <a:cxn ang="0">
                <a:pos x="67" y="71"/>
              </a:cxn>
              <a:cxn ang="0">
                <a:pos x="78" y="63"/>
              </a:cxn>
              <a:cxn ang="0">
                <a:pos x="83" y="60"/>
              </a:cxn>
              <a:cxn ang="0">
                <a:pos x="93" y="43"/>
              </a:cxn>
              <a:cxn ang="0">
                <a:pos x="105" y="32"/>
              </a:cxn>
              <a:cxn ang="0">
                <a:pos x="128" y="18"/>
              </a:cxn>
              <a:cxn ang="0">
                <a:pos x="166" y="21"/>
              </a:cxn>
              <a:cxn ang="0">
                <a:pos x="198" y="37"/>
              </a:cxn>
              <a:cxn ang="0">
                <a:pos x="204" y="69"/>
              </a:cxn>
              <a:cxn ang="0">
                <a:pos x="214" y="89"/>
              </a:cxn>
              <a:cxn ang="0">
                <a:pos x="226" y="88"/>
              </a:cxn>
              <a:cxn ang="0">
                <a:pos x="216" y="110"/>
              </a:cxn>
              <a:cxn ang="0">
                <a:pos x="207" y="109"/>
              </a:cxn>
              <a:cxn ang="0">
                <a:pos x="175" y="106"/>
              </a:cxn>
              <a:cxn ang="0">
                <a:pos x="170" y="120"/>
              </a:cxn>
              <a:cxn ang="0">
                <a:pos x="159" y="152"/>
              </a:cxn>
              <a:cxn ang="0">
                <a:pos x="140" y="198"/>
              </a:cxn>
              <a:cxn ang="0">
                <a:pos x="145" y="259"/>
              </a:cxn>
              <a:cxn ang="0">
                <a:pos x="140" y="296"/>
              </a:cxn>
              <a:cxn ang="0">
                <a:pos x="144" y="308"/>
              </a:cxn>
              <a:cxn ang="0">
                <a:pos x="137" y="318"/>
              </a:cxn>
              <a:cxn ang="0">
                <a:pos x="129" y="349"/>
              </a:cxn>
              <a:cxn ang="0">
                <a:pos x="97" y="378"/>
              </a:cxn>
              <a:cxn ang="0">
                <a:pos x="63" y="365"/>
              </a:cxn>
              <a:cxn ang="0">
                <a:pos x="54" y="351"/>
              </a:cxn>
              <a:cxn ang="0">
                <a:pos x="34" y="332"/>
              </a:cxn>
              <a:cxn ang="0">
                <a:pos x="34" y="329"/>
              </a:cxn>
              <a:cxn ang="0">
                <a:pos x="36" y="320"/>
              </a:cxn>
              <a:cxn ang="0">
                <a:pos x="34" y="291"/>
              </a:cxn>
              <a:cxn ang="0">
                <a:pos x="27" y="266"/>
              </a:cxn>
              <a:cxn ang="0">
                <a:pos x="26" y="258"/>
              </a:cxn>
              <a:cxn ang="0">
                <a:pos x="10" y="238"/>
              </a:cxn>
              <a:cxn ang="0">
                <a:pos x="1" y="227"/>
              </a:cxn>
              <a:cxn ang="0">
                <a:pos x="5" y="206"/>
              </a:cxn>
              <a:cxn ang="0">
                <a:pos x="2" y="185"/>
              </a:cxn>
            </a:cxnLst>
            <a:rect l="0" t="0" r="r" b="b"/>
            <a:pathLst>
              <a:path w="226" h="387">
                <a:moveTo>
                  <a:pt x="0" y="176"/>
                </a:moveTo>
                <a:cubicBezTo>
                  <a:pt x="5" y="175"/>
                  <a:pt x="6" y="174"/>
                  <a:pt x="9" y="170"/>
                </a:cubicBezTo>
                <a:cubicBezTo>
                  <a:pt x="12" y="166"/>
                  <a:pt x="10" y="160"/>
                  <a:pt x="17" y="160"/>
                </a:cubicBezTo>
                <a:cubicBezTo>
                  <a:pt x="28" y="160"/>
                  <a:pt x="30" y="150"/>
                  <a:pt x="36" y="143"/>
                </a:cubicBezTo>
                <a:cubicBezTo>
                  <a:pt x="39" y="140"/>
                  <a:pt x="42" y="137"/>
                  <a:pt x="41" y="134"/>
                </a:cubicBezTo>
                <a:cubicBezTo>
                  <a:pt x="40" y="129"/>
                  <a:pt x="39" y="124"/>
                  <a:pt x="41" y="119"/>
                </a:cubicBezTo>
                <a:cubicBezTo>
                  <a:pt x="42" y="117"/>
                  <a:pt x="43" y="112"/>
                  <a:pt x="45" y="111"/>
                </a:cubicBezTo>
                <a:cubicBezTo>
                  <a:pt x="49" y="108"/>
                  <a:pt x="54" y="111"/>
                  <a:pt x="56" y="105"/>
                </a:cubicBezTo>
                <a:cubicBezTo>
                  <a:pt x="57" y="101"/>
                  <a:pt x="54" y="97"/>
                  <a:pt x="53" y="94"/>
                </a:cubicBezTo>
                <a:cubicBezTo>
                  <a:pt x="52" y="92"/>
                  <a:pt x="51" y="84"/>
                  <a:pt x="53" y="83"/>
                </a:cubicBezTo>
                <a:cubicBezTo>
                  <a:pt x="56" y="82"/>
                  <a:pt x="60" y="82"/>
                  <a:pt x="61" y="80"/>
                </a:cubicBezTo>
                <a:cubicBezTo>
                  <a:pt x="64" y="77"/>
                  <a:pt x="64" y="73"/>
                  <a:pt x="67" y="71"/>
                </a:cubicBezTo>
                <a:cubicBezTo>
                  <a:pt x="69" y="70"/>
                  <a:pt x="71" y="70"/>
                  <a:pt x="72" y="68"/>
                </a:cubicBezTo>
                <a:cubicBezTo>
                  <a:pt x="74" y="66"/>
                  <a:pt x="76" y="65"/>
                  <a:pt x="78" y="63"/>
                </a:cubicBezTo>
                <a:cubicBezTo>
                  <a:pt x="83" y="60"/>
                  <a:pt x="83" y="60"/>
                  <a:pt x="83" y="60"/>
                </a:cubicBezTo>
                <a:cubicBezTo>
                  <a:pt x="83" y="60"/>
                  <a:pt x="83" y="60"/>
                  <a:pt x="83" y="60"/>
                </a:cubicBezTo>
                <a:cubicBezTo>
                  <a:pt x="84" y="60"/>
                  <a:pt x="91" y="60"/>
                  <a:pt x="92" y="59"/>
                </a:cubicBezTo>
                <a:cubicBezTo>
                  <a:pt x="93" y="54"/>
                  <a:pt x="93" y="47"/>
                  <a:pt x="93" y="43"/>
                </a:cubicBezTo>
                <a:cubicBezTo>
                  <a:pt x="93" y="40"/>
                  <a:pt x="93" y="34"/>
                  <a:pt x="96" y="33"/>
                </a:cubicBezTo>
                <a:cubicBezTo>
                  <a:pt x="99" y="32"/>
                  <a:pt x="102" y="35"/>
                  <a:pt x="105" y="32"/>
                </a:cubicBezTo>
                <a:cubicBezTo>
                  <a:pt x="108" y="29"/>
                  <a:pt x="111" y="23"/>
                  <a:pt x="114" y="22"/>
                </a:cubicBezTo>
                <a:cubicBezTo>
                  <a:pt x="120" y="19"/>
                  <a:pt x="122" y="23"/>
                  <a:pt x="128" y="18"/>
                </a:cubicBezTo>
                <a:cubicBezTo>
                  <a:pt x="133" y="13"/>
                  <a:pt x="137" y="9"/>
                  <a:pt x="143" y="5"/>
                </a:cubicBezTo>
                <a:cubicBezTo>
                  <a:pt x="152" y="0"/>
                  <a:pt x="161" y="16"/>
                  <a:pt x="166" y="21"/>
                </a:cubicBezTo>
                <a:cubicBezTo>
                  <a:pt x="172" y="28"/>
                  <a:pt x="173" y="33"/>
                  <a:pt x="178" y="40"/>
                </a:cubicBezTo>
                <a:cubicBezTo>
                  <a:pt x="189" y="53"/>
                  <a:pt x="193" y="19"/>
                  <a:pt x="198" y="37"/>
                </a:cubicBezTo>
                <a:cubicBezTo>
                  <a:pt x="200" y="44"/>
                  <a:pt x="202" y="46"/>
                  <a:pt x="206" y="52"/>
                </a:cubicBezTo>
                <a:cubicBezTo>
                  <a:pt x="208" y="56"/>
                  <a:pt x="201" y="64"/>
                  <a:pt x="204" y="69"/>
                </a:cubicBezTo>
                <a:cubicBezTo>
                  <a:pt x="208" y="71"/>
                  <a:pt x="209" y="73"/>
                  <a:pt x="209" y="77"/>
                </a:cubicBezTo>
                <a:cubicBezTo>
                  <a:pt x="210" y="81"/>
                  <a:pt x="209" y="87"/>
                  <a:pt x="214" y="89"/>
                </a:cubicBezTo>
                <a:cubicBezTo>
                  <a:pt x="217" y="91"/>
                  <a:pt x="224" y="86"/>
                  <a:pt x="226" y="88"/>
                </a:cubicBezTo>
                <a:cubicBezTo>
                  <a:pt x="226" y="88"/>
                  <a:pt x="226" y="88"/>
                  <a:pt x="226" y="88"/>
                </a:cubicBezTo>
                <a:cubicBezTo>
                  <a:pt x="225" y="98"/>
                  <a:pt x="225" y="98"/>
                  <a:pt x="225" y="98"/>
                </a:cubicBezTo>
                <a:cubicBezTo>
                  <a:pt x="216" y="110"/>
                  <a:pt x="216" y="110"/>
                  <a:pt x="216" y="110"/>
                </a:cubicBezTo>
                <a:cubicBezTo>
                  <a:pt x="216" y="110"/>
                  <a:pt x="216" y="110"/>
                  <a:pt x="216" y="110"/>
                </a:cubicBezTo>
                <a:cubicBezTo>
                  <a:pt x="207" y="109"/>
                  <a:pt x="207" y="109"/>
                  <a:pt x="207" y="109"/>
                </a:cubicBezTo>
                <a:cubicBezTo>
                  <a:pt x="202" y="106"/>
                  <a:pt x="198" y="102"/>
                  <a:pt x="191" y="103"/>
                </a:cubicBezTo>
                <a:cubicBezTo>
                  <a:pt x="185" y="104"/>
                  <a:pt x="182" y="107"/>
                  <a:pt x="175" y="106"/>
                </a:cubicBezTo>
                <a:cubicBezTo>
                  <a:pt x="171" y="105"/>
                  <a:pt x="173" y="112"/>
                  <a:pt x="173" y="114"/>
                </a:cubicBezTo>
                <a:cubicBezTo>
                  <a:pt x="172" y="117"/>
                  <a:pt x="170" y="118"/>
                  <a:pt x="170" y="120"/>
                </a:cubicBezTo>
                <a:cubicBezTo>
                  <a:pt x="168" y="125"/>
                  <a:pt x="174" y="131"/>
                  <a:pt x="168" y="133"/>
                </a:cubicBezTo>
                <a:cubicBezTo>
                  <a:pt x="155" y="138"/>
                  <a:pt x="164" y="144"/>
                  <a:pt x="159" y="152"/>
                </a:cubicBezTo>
                <a:cubicBezTo>
                  <a:pt x="154" y="161"/>
                  <a:pt x="146" y="168"/>
                  <a:pt x="144" y="177"/>
                </a:cubicBezTo>
                <a:cubicBezTo>
                  <a:pt x="142" y="184"/>
                  <a:pt x="142" y="192"/>
                  <a:pt x="140" y="198"/>
                </a:cubicBezTo>
                <a:cubicBezTo>
                  <a:pt x="136" y="211"/>
                  <a:pt x="134" y="231"/>
                  <a:pt x="136" y="244"/>
                </a:cubicBezTo>
                <a:cubicBezTo>
                  <a:pt x="139" y="250"/>
                  <a:pt x="146" y="253"/>
                  <a:pt x="145" y="259"/>
                </a:cubicBezTo>
                <a:cubicBezTo>
                  <a:pt x="144" y="264"/>
                  <a:pt x="140" y="269"/>
                  <a:pt x="138" y="273"/>
                </a:cubicBezTo>
                <a:cubicBezTo>
                  <a:pt x="135" y="278"/>
                  <a:pt x="133" y="294"/>
                  <a:pt x="140" y="296"/>
                </a:cubicBezTo>
                <a:cubicBezTo>
                  <a:pt x="144" y="297"/>
                  <a:pt x="151" y="297"/>
                  <a:pt x="149" y="304"/>
                </a:cubicBezTo>
                <a:cubicBezTo>
                  <a:pt x="144" y="308"/>
                  <a:pt x="144" y="308"/>
                  <a:pt x="144" y="308"/>
                </a:cubicBezTo>
                <a:cubicBezTo>
                  <a:pt x="144" y="308"/>
                  <a:pt x="144" y="308"/>
                  <a:pt x="144" y="308"/>
                </a:cubicBezTo>
                <a:cubicBezTo>
                  <a:pt x="137" y="318"/>
                  <a:pt x="137" y="318"/>
                  <a:pt x="137" y="318"/>
                </a:cubicBezTo>
                <a:cubicBezTo>
                  <a:pt x="135" y="323"/>
                  <a:pt x="135" y="330"/>
                  <a:pt x="133" y="335"/>
                </a:cubicBezTo>
                <a:cubicBezTo>
                  <a:pt x="130" y="340"/>
                  <a:pt x="128" y="342"/>
                  <a:pt x="129" y="349"/>
                </a:cubicBezTo>
                <a:cubicBezTo>
                  <a:pt x="132" y="364"/>
                  <a:pt x="130" y="365"/>
                  <a:pt x="119" y="375"/>
                </a:cubicBezTo>
                <a:cubicBezTo>
                  <a:pt x="109" y="383"/>
                  <a:pt x="108" y="380"/>
                  <a:pt x="97" y="378"/>
                </a:cubicBezTo>
                <a:cubicBezTo>
                  <a:pt x="90" y="377"/>
                  <a:pt x="70" y="387"/>
                  <a:pt x="67" y="379"/>
                </a:cubicBezTo>
                <a:cubicBezTo>
                  <a:pt x="65" y="374"/>
                  <a:pt x="66" y="369"/>
                  <a:pt x="63" y="365"/>
                </a:cubicBezTo>
                <a:cubicBezTo>
                  <a:pt x="62" y="362"/>
                  <a:pt x="58" y="362"/>
                  <a:pt x="57" y="360"/>
                </a:cubicBezTo>
                <a:cubicBezTo>
                  <a:pt x="55" y="358"/>
                  <a:pt x="55" y="354"/>
                  <a:pt x="54" y="351"/>
                </a:cubicBezTo>
                <a:cubicBezTo>
                  <a:pt x="52" y="341"/>
                  <a:pt x="45" y="347"/>
                  <a:pt x="42" y="338"/>
                </a:cubicBezTo>
                <a:cubicBezTo>
                  <a:pt x="41" y="335"/>
                  <a:pt x="38" y="332"/>
                  <a:pt x="34" y="332"/>
                </a:cubicBezTo>
                <a:cubicBezTo>
                  <a:pt x="34" y="332"/>
                  <a:pt x="34" y="332"/>
                  <a:pt x="34" y="332"/>
                </a:cubicBezTo>
                <a:cubicBezTo>
                  <a:pt x="34" y="331"/>
                  <a:pt x="34" y="330"/>
                  <a:pt x="34" y="329"/>
                </a:cubicBezTo>
                <a:cubicBezTo>
                  <a:pt x="34" y="328"/>
                  <a:pt x="34" y="327"/>
                  <a:pt x="34" y="326"/>
                </a:cubicBezTo>
                <a:cubicBezTo>
                  <a:pt x="34" y="324"/>
                  <a:pt x="35" y="322"/>
                  <a:pt x="36" y="320"/>
                </a:cubicBezTo>
                <a:cubicBezTo>
                  <a:pt x="36" y="317"/>
                  <a:pt x="35" y="315"/>
                  <a:pt x="34" y="313"/>
                </a:cubicBezTo>
                <a:cubicBezTo>
                  <a:pt x="36" y="307"/>
                  <a:pt x="38" y="296"/>
                  <a:pt x="34" y="291"/>
                </a:cubicBezTo>
                <a:cubicBezTo>
                  <a:pt x="31" y="286"/>
                  <a:pt x="31" y="278"/>
                  <a:pt x="32" y="273"/>
                </a:cubicBezTo>
                <a:cubicBezTo>
                  <a:pt x="32" y="269"/>
                  <a:pt x="30" y="267"/>
                  <a:pt x="27" y="266"/>
                </a:cubicBezTo>
                <a:cubicBezTo>
                  <a:pt x="26" y="258"/>
                  <a:pt x="26" y="258"/>
                  <a:pt x="26" y="258"/>
                </a:cubicBezTo>
                <a:cubicBezTo>
                  <a:pt x="26" y="258"/>
                  <a:pt x="26" y="258"/>
                  <a:pt x="26" y="258"/>
                </a:cubicBezTo>
                <a:cubicBezTo>
                  <a:pt x="33" y="258"/>
                  <a:pt x="30" y="253"/>
                  <a:pt x="28" y="249"/>
                </a:cubicBezTo>
                <a:cubicBezTo>
                  <a:pt x="26" y="245"/>
                  <a:pt x="14" y="239"/>
                  <a:pt x="10" y="238"/>
                </a:cubicBezTo>
                <a:cubicBezTo>
                  <a:pt x="7" y="238"/>
                  <a:pt x="1" y="236"/>
                  <a:pt x="0" y="233"/>
                </a:cubicBezTo>
                <a:cubicBezTo>
                  <a:pt x="0" y="231"/>
                  <a:pt x="1" y="229"/>
                  <a:pt x="1" y="227"/>
                </a:cubicBezTo>
                <a:cubicBezTo>
                  <a:pt x="2" y="225"/>
                  <a:pt x="2" y="223"/>
                  <a:pt x="1" y="220"/>
                </a:cubicBezTo>
                <a:cubicBezTo>
                  <a:pt x="1" y="215"/>
                  <a:pt x="1" y="211"/>
                  <a:pt x="5" y="206"/>
                </a:cubicBezTo>
                <a:cubicBezTo>
                  <a:pt x="8" y="201"/>
                  <a:pt x="12" y="197"/>
                  <a:pt x="8" y="191"/>
                </a:cubicBezTo>
                <a:cubicBezTo>
                  <a:pt x="6" y="189"/>
                  <a:pt x="3" y="188"/>
                  <a:pt x="2" y="185"/>
                </a:cubicBezTo>
                <a:cubicBezTo>
                  <a:pt x="1" y="182"/>
                  <a:pt x="0" y="179"/>
                  <a:pt x="0" y="17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9" name="Freeform 38"/>
          <p:cNvSpPr>
            <a:spLocks/>
          </p:cNvSpPr>
          <p:nvPr/>
        </p:nvSpPr>
        <p:spPr bwMode="auto">
          <a:xfrm>
            <a:off x="7605724" y="2739714"/>
            <a:ext cx="632178" cy="727470"/>
          </a:xfrm>
          <a:custGeom>
            <a:avLst/>
            <a:gdLst/>
            <a:ahLst/>
            <a:cxnLst>
              <a:cxn ang="0">
                <a:pos x="228" y="151"/>
              </a:cxn>
              <a:cxn ang="0">
                <a:pos x="233" y="179"/>
              </a:cxn>
              <a:cxn ang="0">
                <a:pos x="266" y="193"/>
              </a:cxn>
              <a:cxn ang="0">
                <a:pos x="292" y="176"/>
              </a:cxn>
              <a:cxn ang="0">
                <a:pos x="323" y="203"/>
              </a:cxn>
              <a:cxn ang="0">
                <a:pos x="326" y="232"/>
              </a:cxn>
              <a:cxn ang="0">
                <a:pos x="322" y="296"/>
              </a:cxn>
              <a:cxn ang="0">
                <a:pos x="321" y="316"/>
              </a:cxn>
              <a:cxn ang="0">
                <a:pos x="332" y="326"/>
              </a:cxn>
              <a:cxn ang="0">
                <a:pos x="334" y="329"/>
              </a:cxn>
              <a:cxn ang="0">
                <a:pos x="334" y="341"/>
              </a:cxn>
              <a:cxn ang="0">
                <a:pos x="339" y="347"/>
              </a:cxn>
              <a:cxn ang="0">
                <a:pos x="340" y="349"/>
              </a:cxn>
              <a:cxn ang="0">
                <a:pos x="335" y="357"/>
              </a:cxn>
              <a:cxn ang="0">
                <a:pos x="333" y="367"/>
              </a:cxn>
              <a:cxn ang="0">
                <a:pos x="307" y="373"/>
              </a:cxn>
              <a:cxn ang="0">
                <a:pos x="270" y="386"/>
              </a:cxn>
              <a:cxn ang="0">
                <a:pos x="232" y="386"/>
              </a:cxn>
              <a:cxn ang="0">
                <a:pos x="213" y="389"/>
              </a:cxn>
              <a:cxn ang="0">
                <a:pos x="199" y="391"/>
              </a:cxn>
              <a:cxn ang="0">
                <a:pos x="192" y="384"/>
              </a:cxn>
              <a:cxn ang="0">
                <a:pos x="186" y="370"/>
              </a:cxn>
              <a:cxn ang="0">
                <a:pos x="175" y="350"/>
              </a:cxn>
              <a:cxn ang="0">
                <a:pos x="157" y="319"/>
              </a:cxn>
              <a:cxn ang="0">
                <a:pos x="125" y="298"/>
              </a:cxn>
              <a:cxn ang="0">
                <a:pos x="86" y="265"/>
              </a:cxn>
              <a:cxn ang="0">
                <a:pos x="63" y="229"/>
              </a:cxn>
              <a:cxn ang="0">
                <a:pos x="48" y="208"/>
              </a:cxn>
              <a:cxn ang="0">
                <a:pos x="19" y="160"/>
              </a:cxn>
              <a:cxn ang="0">
                <a:pos x="13" y="133"/>
              </a:cxn>
              <a:cxn ang="0">
                <a:pos x="11" y="88"/>
              </a:cxn>
              <a:cxn ang="0">
                <a:pos x="30" y="76"/>
              </a:cxn>
              <a:cxn ang="0">
                <a:pos x="58" y="69"/>
              </a:cxn>
              <a:cxn ang="0">
                <a:pos x="84" y="61"/>
              </a:cxn>
              <a:cxn ang="0">
                <a:pos x="79" y="16"/>
              </a:cxn>
              <a:cxn ang="0">
                <a:pos x="78" y="0"/>
              </a:cxn>
              <a:cxn ang="0">
                <a:pos x="106" y="18"/>
              </a:cxn>
              <a:cxn ang="0">
                <a:pos x="115" y="37"/>
              </a:cxn>
              <a:cxn ang="0">
                <a:pos x="145" y="76"/>
              </a:cxn>
              <a:cxn ang="0">
                <a:pos x="160" y="96"/>
              </a:cxn>
              <a:cxn ang="0">
                <a:pos x="166" y="101"/>
              </a:cxn>
              <a:cxn ang="0">
                <a:pos x="182" y="128"/>
              </a:cxn>
              <a:cxn ang="0">
                <a:pos x="203" y="131"/>
              </a:cxn>
              <a:cxn ang="0">
                <a:pos x="222" y="137"/>
              </a:cxn>
            </a:cxnLst>
            <a:rect l="0" t="0" r="r" b="b"/>
            <a:pathLst>
              <a:path w="340" h="391">
                <a:moveTo>
                  <a:pt x="222" y="137"/>
                </a:moveTo>
                <a:cubicBezTo>
                  <a:pt x="228" y="151"/>
                  <a:pt x="228" y="151"/>
                  <a:pt x="228" y="151"/>
                </a:cubicBezTo>
                <a:cubicBezTo>
                  <a:pt x="228" y="156"/>
                  <a:pt x="222" y="160"/>
                  <a:pt x="228" y="165"/>
                </a:cubicBezTo>
                <a:cubicBezTo>
                  <a:pt x="232" y="168"/>
                  <a:pt x="230" y="175"/>
                  <a:pt x="233" y="179"/>
                </a:cubicBezTo>
                <a:cubicBezTo>
                  <a:pt x="236" y="184"/>
                  <a:pt x="242" y="182"/>
                  <a:pt x="246" y="180"/>
                </a:cubicBezTo>
                <a:cubicBezTo>
                  <a:pt x="254" y="179"/>
                  <a:pt x="257" y="193"/>
                  <a:pt x="266" y="193"/>
                </a:cubicBezTo>
                <a:cubicBezTo>
                  <a:pt x="277" y="194"/>
                  <a:pt x="275" y="189"/>
                  <a:pt x="280" y="183"/>
                </a:cubicBezTo>
                <a:cubicBezTo>
                  <a:pt x="284" y="177"/>
                  <a:pt x="286" y="177"/>
                  <a:pt x="292" y="176"/>
                </a:cubicBezTo>
                <a:cubicBezTo>
                  <a:pt x="303" y="175"/>
                  <a:pt x="297" y="184"/>
                  <a:pt x="304" y="190"/>
                </a:cubicBezTo>
                <a:cubicBezTo>
                  <a:pt x="311" y="197"/>
                  <a:pt x="317" y="194"/>
                  <a:pt x="323" y="203"/>
                </a:cubicBezTo>
                <a:cubicBezTo>
                  <a:pt x="327" y="211"/>
                  <a:pt x="322" y="211"/>
                  <a:pt x="322" y="218"/>
                </a:cubicBezTo>
                <a:cubicBezTo>
                  <a:pt x="322" y="223"/>
                  <a:pt x="325" y="228"/>
                  <a:pt x="326" y="232"/>
                </a:cubicBezTo>
                <a:cubicBezTo>
                  <a:pt x="330" y="250"/>
                  <a:pt x="325" y="272"/>
                  <a:pt x="325" y="291"/>
                </a:cubicBezTo>
                <a:cubicBezTo>
                  <a:pt x="324" y="292"/>
                  <a:pt x="324" y="294"/>
                  <a:pt x="322" y="296"/>
                </a:cubicBezTo>
                <a:cubicBezTo>
                  <a:pt x="318" y="299"/>
                  <a:pt x="316" y="304"/>
                  <a:pt x="317" y="309"/>
                </a:cubicBezTo>
                <a:cubicBezTo>
                  <a:pt x="318" y="311"/>
                  <a:pt x="319" y="314"/>
                  <a:pt x="321" y="316"/>
                </a:cubicBezTo>
                <a:cubicBezTo>
                  <a:pt x="323" y="318"/>
                  <a:pt x="325" y="321"/>
                  <a:pt x="328" y="323"/>
                </a:cubicBezTo>
                <a:cubicBezTo>
                  <a:pt x="332" y="326"/>
                  <a:pt x="332" y="326"/>
                  <a:pt x="332" y="326"/>
                </a:cubicBezTo>
                <a:cubicBezTo>
                  <a:pt x="332" y="326"/>
                  <a:pt x="332" y="326"/>
                  <a:pt x="332" y="326"/>
                </a:cubicBezTo>
                <a:cubicBezTo>
                  <a:pt x="332" y="328"/>
                  <a:pt x="333" y="328"/>
                  <a:pt x="334" y="329"/>
                </a:cubicBezTo>
                <a:cubicBezTo>
                  <a:pt x="336" y="331"/>
                  <a:pt x="329" y="336"/>
                  <a:pt x="332" y="339"/>
                </a:cubicBezTo>
                <a:cubicBezTo>
                  <a:pt x="333" y="339"/>
                  <a:pt x="334" y="340"/>
                  <a:pt x="334" y="341"/>
                </a:cubicBezTo>
                <a:cubicBezTo>
                  <a:pt x="335" y="342"/>
                  <a:pt x="335" y="343"/>
                  <a:pt x="337" y="344"/>
                </a:cubicBezTo>
                <a:cubicBezTo>
                  <a:pt x="338" y="345"/>
                  <a:pt x="339" y="345"/>
                  <a:pt x="339" y="347"/>
                </a:cubicBezTo>
                <a:cubicBezTo>
                  <a:pt x="340" y="349"/>
                  <a:pt x="340" y="349"/>
                  <a:pt x="340" y="349"/>
                </a:cubicBezTo>
                <a:cubicBezTo>
                  <a:pt x="340" y="349"/>
                  <a:pt x="340" y="349"/>
                  <a:pt x="340" y="349"/>
                </a:cubicBezTo>
                <a:cubicBezTo>
                  <a:pt x="336" y="353"/>
                  <a:pt x="336" y="353"/>
                  <a:pt x="336" y="353"/>
                </a:cubicBezTo>
                <a:cubicBezTo>
                  <a:pt x="336" y="354"/>
                  <a:pt x="335" y="356"/>
                  <a:pt x="335" y="357"/>
                </a:cubicBezTo>
                <a:cubicBezTo>
                  <a:pt x="335" y="358"/>
                  <a:pt x="334" y="359"/>
                  <a:pt x="334" y="360"/>
                </a:cubicBezTo>
                <a:cubicBezTo>
                  <a:pt x="335" y="362"/>
                  <a:pt x="335" y="365"/>
                  <a:pt x="333" y="367"/>
                </a:cubicBezTo>
                <a:cubicBezTo>
                  <a:pt x="323" y="373"/>
                  <a:pt x="323" y="373"/>
                  <a:pt x="323" y="373"/>
                </a:cubicBezTo>
                <a:cubicBezTo>
                  <a:pt x="317" y="374"/>
                  <a:pt x="312" y="375"/>
                  <a:pt x="307" y="373"/>
                </a:cubicBezTo>
                <a:cubicBezTo>
                  <a:pt x="303" y="371"/>
                  <a:pt x="300" y="369"/>
                  <a:pt x="297" y="371"/>
                </a:cubicBezTo>
                <a:cubicBezTo>
                  <a:pt x="288" y="377"/>
                  <a:pt x="285" y="390"/>
                  <a:pt x="270" y="386"/>
                </a:cubicBezTo>
                <a:cubicBezTo>
                  <a:pt x="266" y="384"/>
                  <a:pt x="260" y="380"/>
                  <a:pt x="257" y="381"/>
                </a:cubicBezTo>
                <a:cubicBezTo>
                  <a:pt x="251" y="385"/>
                  <a:pt x="240" y="390"/>
                  <a:pt x="232" y="386"/>
                </a:cubicBezTo>
                <a:cubicBezTo>
                  <a:pt x="230" y="385"/>
                  <a:pt x="227" y="382"/>
                  <a:pt x="225" y="386"/>
                </a:cubicBezTo>
                <a:cubicBezTo>
                  <a:pt x="221" y="391"/>
                  <a:pt x="219" y="391"/>
                  <a:pt x="213" y="389"/>
                </a:cubicBezTo>
                <a:cubicBezTo>
                  <a:pt x="199" y="391"/>
                  <a:pt x="199" y="391"/>
                  <a:pt x="199" y="391"/>
                </a:cubicBezTo>
                <a:cubicBezTo>
                  <a:pt x="199" y="391"/>
                  <a:pt x="199" y="391"/>
                  <a:pt x="199" y="391"/>
                </a:cubicBezTo>
                <a:cubicBezTo>
                  <a:pt x="199" y="391"/>
                  <a:pt x="199" y="390"/>
                  <a:pt x="198" y="389"/>
                </a:cubicBezTo>
                <a:cubicBezTo>
                  <a:pt x="197" y="387"/>
                  <a:pt x="194" y="386"/>
                  <a:pt x="192" y="384"/>
                </a:cubicBezTo>
                <a:cubicBezTo>
                  <a:pt x="189" y="381"/>
                  <a:pt x="191" y="377"/>
                  <a:pt x="190" y="374"/>
                </a:cubicBezTo>
                <a:cubicBezTo>
                  <a:pt x="189" y="372"/>
                  <a:pt x="187" y="371"/>
                  <a:pt x="186" y="370"/>
                </a:cubicBezTo>
                <a:cubicBezTo>
                  <a:pt x="185" y="365"/>
                  <a:pt x="189" y="359"/>
                  <a:pt x="182" y="357"/>
                </a:cubicBezTo>
                <a:cubicBezTo>
                  <a:pt x="178" y="356"/>
                  <a:pt x="178" y="353"/>
                  <a:pt x="175" y="350"/>
                </a:cubicBezTo>
                <a:cubicBezTo>
                  <a:pt x="164" y="346"/>
                  <a:pt x="172" y="339"/>
                  <a:pt x="165" y="334"/>
                </a:cubicBezTo>
                <a:cubicBezTo>
                  <a:pt x="160" y="331"/>
                  <a:pt x="160" y="320"/>
                  <a:pt x="157" y="319"/>
                </a:cubicBezTo>
                <a:cubicBezTo>
                  <a:pt x="153" y="317"/>
                  <a:pt x="147" y="317"/>
                  <a:pt x="143" y="314"/>
                </a:cubicBezTo>
                <a:cubicBezTo>
                  <a:pt x="137" y="308"/>
                  <a:pt x="132" y="303"/>
                  <a:pt x="125" y="298"/>
                </a:cubicBezTo>
                <a:cubicBezTo>
                  <a:pt x="117" y="292"/>
                  <a:pt x="105" y="280"/>
                  <a:pt x="97" y="278"/>
                </a:cubicBezTo>
                <a:cubicBezTo>
                  <a:pt x="88" y="275"/>
                  <a:pt x="89" y="272"/>
                  <a:pt x="86" y="265"/>
                </a:cubicBezTo>
                <a:cubicBezTo>
                  <a:pt x="85" y="262"/>
                  <a:pt x="82" y="261"/>
                  <a:pt x="80" y="259"/>
                </a:cubicBezTo>
                <a:cubicBezTo>
                  <a:pt x="73" y="252"/>
                  <a:pt x="76" y="229"/>
                  <a:pt x="63" y="229"/>
                </a:cubicBezTo>
                <a:cubicBezTo>
                  <a:pt x="58" y="229"/>
                  <a:pt x="59" y="221"/>
                  <a:pt x="58" y="218"/>
                </a:cubicBezTo>
                <a:cubicBezTo>
                  <a:pt x="56" y="214"/>
                  <a:pt x="51" y="211"/>
                  <a:pt x="48" y="208"/>
                </a:cubicBezTo>
                <a:cubicBezTo>
                  <a:pt x="31" y="189"/>
                  <a:pt x="31" y="189"/>
                  <a:pt x="31" y="189"/>
                </a:cubicBezTo>
                <a:cubicBezTo>
                  <a:pt x="22" y="179"/>
                  <a:pt x="20" y="174"/>
                  <a:pt x="19" y="160"/>
                </a:cubicBezTo>
                <a:cubicBezTo>
                  <a:pt x="17" y="154"/>
                  <a:pt x="17" y="154"/>
                  <a:pt x="17" y="154"/>
                </a:cubicBezTo>
                <a:cubicBezTo>
                  <a:pt x="21" y="144"/>
                  <a:pt x="9" y="141"/>
                  <a:pt x="13" y="133"/>
                </a:cubicBezTo>
                <a:cubicBezTo>
                  <a:pt x="19" y="121"/>
                  <a:pt x="0" y="118"/>
                  <a:pt x="8" y="107"/>
                </a:cubicBezTo>
                <a:cubicBezTo>
                  <a:pt x="11" y="102"/>
                  <a:pt x="10" y="89"/>
                  <a:pt x="11" y="88"/>
                </a:cubicBezTo>
                <a:cubicBezTo>
                  <a:pt x="15" y="85"/>
                  <a:pt x="18" y="88"/>
                  <a:pt x="21" y="87"/>
                </a:cubicBezTo>
                <a:cubicBezTo>
                  <a:pt x="25" y="86"/>
                  <a:pt x="29" y="79"/>
                  <a:pt x="30" y="76"/>
                </a:cubicBezTo>
                <a:cubicBezTo>
                  <a:pt x="32" y="71"/>
                  <a:pt x="40" y="76"/>
                  <a:pt x="43" y="77"/>
                </a:cubicBezTo>
                <a:cubicBezTo>
                  <a:pt x="50" y="81"/>
                  <a:pt x="53" y="73"/>
                  <a:pt x="58" y="69"/>
                </a:cubicBezTo>
                <a:cubicBezTo>
                  <a:pt x="61" y="64"/>
                  <a:pt x="66" y="58"/>
                  <a:pt x="72" y="57"/>
                </a:cubicBezTo>
                <a:cubicBezTo>
                  <a:pt x="76" y="57"/>
                  <a:pt x="79" y="63"/>
                  <a:pt x="84" y="61"/>
                </a:cubicBezTo>
                <a:cubicBezTo>
                  <a:pt x="88" y="58"/>
                  <a:pt x="84" y="41"/>
                  <a:pt x="83" y="36"/>
                </a:cubicBezTo>
                <a:cubicBezTo>
                  <a:pt x="82" y="30"/>
                  <a:pt x="80" y="22"/>
                  <a:pt x="79" y="16"/>
                </a:cubicBezTo>
                <a:cubicBezTo>
                  <a:pt x="79" y="11"/>
                  <a:pt x="78" y="6"/>
                  <a:pt x="78" y="0"/>
                </a:cubicBezTo>
                <a:cubicBezTo>
                  <a:pt x="78" y="0"/>
                  <a:pt x="78" y="0"/>
                  <a:pt x="78" y="0"/>
                </a:cubicBezTo>
                <a:cubicBezTo>
                  <a:pt x="93" y="7"/>
                  <a:pt x="93" y="7"/>
                  <a:pt x="93" y="7"/>
                </a:cubicBezTo>
                <a:cubicBezTo>
                  <a:pt x="94" y="10"/>
                  <a:pt x="103" y="15"/>
                  <a:pt x="106" y="18"/>
                </a:cubicBezTo>
                <a:cubicBezTo>
                  <a:pt x="109" y="21"/>
                  <a:pt x="108" y="25"/>
                  <a:pt x="110" y="29"/>
                </a:cubicBezTo>
                <a:cubicBezTo>
                  <a:pt x="111" y="33"/>
                  <a:pt x="113" y="34"/>
                  <a:pt x="115" y="37"/>
                </a:cubicBezTo>
                <a:cubicBezTo>
                  <a:pt x="119" y="42"/>
                  <a:pt x="121" y="49"/>
                  <a:pt x="125" y="55"/>
                </a:cubicBezTo>
                <a:cubicBezTo>
                  <a:pt x="130" y="63"/>
                  <a:pt x="141" y="66"/>
                  <a:pt x="145" y="76"/>
                </a:cubicBezTo>
                <a:cubicBezTo>
                  <a:pt x="148" y="81"/>
                  <a:pt x="149" y="82"/>
                  <a:pt x="154" y="85"/>
                </a:cubicBezTo>
                <a:cubicBezTo>
                  <a:pt x="157" y="86"/>
                  <a:pt x="159" y="93"/>
                  <a:pt x="160" y="96"/>
                </a:cubicBezTo>
                <a:cubicBezTo>
                  <a:pt x="166" y="101"/>
                  <a:pt x="166" y="101"/>
                  <a:pt x="166" y="101"/>
                </a:cubicBezTo>
                <a:cubicBezTo>
                  <a:pt x="166" y="101"/>
                  <a:pt x="166" y="101"/>
                  <a:pt x="166" y="101"/>
                </a:cubicBezTo>
                <a:cubicBezTo>
                  <a:pt x="169" y="107"/>
                  <a:pt x="168" y="114"/>
                  <a:pt x="170" y="120"/>
                </a:cubicBezTo>
                <a:cubicBezTo>
                  <a:pt x="172" y="126"/>
                  <a:pt x="177" y="128"/>
                  <a:pt x="182" y="128"/>
                </a:cubicBezTo>
                <a:cubicBezTo>
                  <a:pt x="188" y="128"/>
                  <a:pt x="190" y="129"/>
                  <a:pt x="195" y="131"/>
                </a:cubicBezTo>
                <a:cubicBezTo>
                  <a:pt x="197" y="132"/>
                  <a:pt x="200" y="131"/>
                  <a:pt x="203" y="131"/>
                </a:cubicBezTo>
                <a:cubicBezTo>
                  <a:pt x="206" y="131"/>
                  <a:pt x="210" y="134"/>
                  <a:pt x="213" y="135"/>
                </a:cubicBezTo>
                <a:cubicBezTo>
                  <a:pt x="216" y="136"/>
                  <a:pt x="221" y="136"/>
                  <a:pt x="222" y="137"/>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0" name="Freeform 39"/>
          <p:cNvSpPr>
            <a:spLocks/>
          </p:cNvSpPr>
          <p:nvPr/>
        </p:nvSpPr>
        <p:spPr bwMode="auto">
          <a:xfrm>
            <a:off x="7942730" y="2544483"/>
            <a:ext cx="643800" cy="427650"/>
          </a:xfrm>
          <a:custGeom>
            <a:avLst/>
            <a:gdLst/>
            <a:ahLst/>
            <a:cxnLst>
              <a:cxn ang="0">
                <a:pos x="38" y="56"/>
              </a:cxn>
              <a:cxn ang="0">
                <a:pos x="75" y="57"/>
              </a:cxn>
              <a:cxn ang="0">
                <a:pos x="115" y="61"/>
              </a:cxn>
              <a:cxn ang="0">
                <a:pos x="145" y="52"/>
              </a:cxn>
              <a:cxn ang="0">
                <a:pos x="174" y="21"/>
              </a:cxn>
              <a:cxn ang="0">
                <a:pos x="191" y="0"/>
              </a:cxn>
              <a:cxn ang="0">
                <a:pos x="198" y="14"/>
              </a:cxn>
              <a:cxn ang="0">
                <a:pos x="215" y="47"/>
              </a:cxn>
              <a:cxn ang="0">
                <a:pos x="243" y="45"/>
              </a:cxn>
              <a:cxn ang="0">
                <a:pos x="270" y="49"/>
              </a:cxn>
              <a:cxn ang="0">
                <a:pos x="316" y="36"/>
              </a:cxn>
              <a:cxn ang="0">
                <a:pos x="334" y="51"/>
              </a:cxn>
              <a:cxn ang="0">
                <a:pos x="335" y="59"/>
              </a:cxn>
              <a:cxn ang="0">
                <a:pos x="342" y="84"/>
              </a:cxn>
              <a:cxn ang="0">
                <a:pos x="344" y="113"/>
              </a:cxn>
              <a:cxn ang="0">
                <a:pos x="342" y="122"/>
              </a:cxn>
              <a:cxn ang="0">
                <a:pos x="342" y="125"/>
              </a:cxn>
              <a:cxn ang="0">
                <a:pos x="331" y="146"/>
              </a:cxn>
              <a:cxn ang="0">
                <a:pos x="302" y="177"/>
              </a:cxn>
              <a:cxn ang="0">
                <a:pos x="289" y="200"/>
              </a:cxn>
              <a:cxn ang="0">
                <a:pos x="270" y="222"/>
              </a:cxn>
              <a:cxn ang="0">
                <a:pos x="267" y="230"/>
              </a:cxn>
              <a:cxn ang="0">
                <a:pos x="248" y="219"/>
              </a:cxn>
              <a:cxn ang="0">
                <a:pos x="243" y="206"/>
              </a:cxn>
              <a:cxn ang="0">
                <a:pos x="230" y="180"/>
              </a:cxn>
              <a:cxn ang="0">
                <a:pos x="210" y="162"/>
              </a:cxn>
              <a:cxn ang="0">
                <a:pos x="202" y="157"/>
              </a:cxn>
              <a:cxn ang="0">
                <a:pos x="184" y="139"/>
              </a:cxn>
              <a:cxn ang="0">
                <a:pos x="170" y="132"/>
              </a:cxn>
              <a:cxn ang="0">
                <a:pos x="168" y="104"/>
              </a:cxn>
              <a:cxn ang="0">
                <a:pos x="153" y="115"/>
              </a:cxn>
              <a:cxn ang="0">
                <a:pos x="133" y="102"/>
              </a:cxn>
              <a:cxn ang="0">
                <a:pos x="98" y="120"/>
              </a:cxn>
              <a:cxn ang="0">
                <a:pos x="57" y="107"/>
              </a:cxn>
              <a:cxn ang="0">
                <a:pos x="12" y="79"/>
              </a:cxn>
              <a:cxn ang="0">
                <a:pos x="10" y="77"/>
              </a:cxn>
              <a:cxn ang="0">
                <a:pos x="4" y="69"/>
              </a:cxn>
            </a:cxnLst>
            <a:rect l="0" t="0" r="r" b="b"/>
            <a:pathLst>
              <a:path w="346" h="230">
                <a:moveTo>
                  <a:pt x="2" y="58"/>
                </a:moveTo>
                <a:cubicBezTo>
                  <a:pt x="16" y="62"/>
                  <a:pt x="25" y="38"/>
                  <a:pt x="38" y="56"/>
                </a:cubicBezTo>
                <a:cubicBezTo>
                  <a:pt x="42" y="62"/>
                  <a:pt x="48" y="58"/>
                  <a:pt x="52" y="56"/>
                </a:cubicBezTo>
                <a:cubicBezTo>
                  <a:pt x="61" y="52"/>
                  <a:pt x="66" y="57"/>
                  <a:pt x="75" y="57"/>
                </a:cubicBezTo>
                <a:cubicBezTo>
                  <a:pt x="81" y="57"/>
                  <a:pt x="80" y="48"/>
                  <a:pt x="89" y="53"/>
                </a:cubicBezTo>
                <a:cubicBezTo>
                  <a:pt x="93" y="56"/>
                  <a:pt x="109" y="61"/>
                  <a:pt x="115" y="61"/>
                </a:cubicBezTo>
                <a:cubicBezTo>
                  <a:pt x="120" y="61"/>
                  <a:pt x="123" y="57"/>
                  <a:pt x="128" y="55"/>
                </a:cubicBezTo>
                <a:cubicBezTo>
                  <a:pt x="133" y="52"/>
                  <a:pt x="140" y="55"/>
                  <a:pt x="145" y="52"/>
                </a:cubicBezTo>
                <a:cubicBezTo>
                  <a:pt x="148" y="46"/>
                  <a:pt x="150" y="40"/>
                  <a:pt x="153" y="34"/>
                </a:cubicBezTo>
                <a:cubicBezTo>
                  <a:pt x="157" y="25"/>
                  <a:pt x="168" y="28"/>
                  <a:pt x="174" y="21"/>
                </a:cubicBezTo>
                <a:cubicBezTo>
                  <a:pt x="177" y="17"/>
                  <a:pt x="179" y="14"/>
                  <a:pt x="182" y="10"/>
                </a:cubicBezTo>
                <a:cubicBezTo>
                  <a:pt x="185" y="7"/>
                  <a:pt x="189" y="3"/>
                  <a:pt x="191" y="0"/>
                </a:cubicBezTo>
                <a:cubicBezTo>
                  <a:pt x="191" y="0"/>
                  <a:pt x="191" y="0"/>
                  <a:pt x="191" y="0"/>
                </a:cubicBezTo>
                <a:cubicBezTo>
                  <a:pt x="198" y="7"/>
                  <a:pt x="197" y="4"/>
                  <a:pt x="198" y="14"/>
                </a:cubicBezTo>
                <a:cubicBezTo>
                  <a:pt x="199" y="19"/>
                  <a:pt x="204" y="23"/>
                  <a:pt x="206" y="27"/>
                </a:cubicBezTo>
                <a:cubicBezTo>
                  <a:pt x="210" y="34"/>
                  <a:pt x="209" y="42"/>
                  <a:pt x="215" y="47"/>
                </a:cubicBezTo>
                <a:cubicBezTo>
                  <a:pt x="221" y="52"/>
                  <a:pt x="223" y="57"/>
                  <a:pt x="231" y="52"/>
                </a:cubicBezTo>
                <a:cubicBezTo>
                  <a:pt x="234" y="50"/>
                  <a:pt x="239" y="44"/>
                  <a:pt x="243" y="45"/>
                </a:cubicBezTo>
                <a:cubicBezTo>
                  <a:pt x="245" y="46"/>
                  <a:pt x="247" y="49"/>
                  <a:pt x="251" y="50"/>
                </a:cubicBezTo>
                <a:cubicBezTo>
                  <a:pt x="255" y="52"/>
                  <a:pt x="265" y="49"/>
                  <a:pt x="270" y="49"/>
                </a:cubicBezTo>
                <a:cubicBezTo>
                  <a:pt x="277" y="49"/>
                  <a:pt x="284" y="53"/>
                  <a:pt x="291" y="50"/>
                </a:cubicBezTo>
                <a:cubicBezTo>
                  <a:pt x="300" y="44"/>
                  <a:pt x="302" y="32"/>
                  <a:pt x="316" y="36"/>
                </a:cubicBezTo>
                <a:cubicBezTo>
                  <a:pt x="320" y="38"/>
                  <a:pt x="326" y="40"/>
                  <a:pt x="328" y="44"/>
                </a:cubicBezTo>
                <a:cubicBezTo>
                  <a:pt x="330" y="47"/>
                  <a:pt x="329" y="51"/>
                  <a:pt x="334" y="51"/>
                </a:cubicBezTo>
                <a:cubicBezTo>
                  <a:pt x="334" y="51"/>
                  <a:pt x="334" y="51"/>
                  <a:pt x="334" y="51"/>
                </a:cubicBezTo>
                <a:cubicBezTo>
                  <a:pt x="335" y="59"/>
                  <a:pt x="335" y="59"/>
                  <a:pt x="335" y="59"/>
                </a:cubicBezTo>
                <a:cubicBezTo>
                  <a:pt x="338" y="60"/>
                  <a:pt x="340" y="62"/>
                  <a:pt x="340" y="66"/>
                </a:cubicBezTo>
                <a:cubicBezTo>
                  <a:pt x="339" y="71"/>
                  <a:pt x="339" y="79"/>
                  <a:pt x="342" y="84"/>
                </a:cubicBezTo>
                <a:cubicBezTo>
                  <a:pt x="346" y="89"/>
                  <a:pt x="344" y="100"/>
                  <a:pt x="342" y="106"/>
                </a:cubicBezTo>
                <a:cubicBezTo>
                  <a:pt x="343" y="108"/>
                  <a:pt x="344" y="110"/>
                  <a:pt x="344" y="113"/>
                </a:cubicBezTo>
                <a:cubicBezTo>
                  <a:pt x="343" y="115"/>
                  <a:pt x="342" y="117"/>
                  <a:pt x="342" y="119"/>
                </a:cubicBezTo>
                <a:cubicBezTo>
                  <a:pt x="342" y="120"/>
                  <a:pt x="342" y="121"/>
                  <a:pt x="342" y="122"/>
                </a:cubicBezTo>
                <a:cubicBezTo>
                  <a:pt x="342" y="123"/>
                  <a:pt x="342" y="124"/>
                  <a:pt x="342" y="125"/>
                </a:cubicBezTo>
                <a:cubicBezTo>
                  <a:pt x="342" y="125"/>
                  <a:pt x="342" y="125"/>
                  <a:pt x="342" y="125"/>
                </a:cubicBezTo>
                <a:cubicBezTo>
                  <a:pt x="332" y="131"/>
                  <a:pt x="332" y="131"/>
                  <a:pt x="332" y="131"/>
                </a:cubicBezTo>
                <a:cubicBezTo>
                  <a:pt x="328" y="136"/>
                  <a:pt x="333" y="141"/>
                  <a:pt x="331" y="146"/>
                </a:cubicBezTo>
                <a:cubicBezTo>
                  <a:pt x="328" y="152"/>
                  <a:pt x="322" y="151"/>
                  <a:pt x="317" y="153"/>
                </a:cubicBezTo>
                <a:cubicBezTo>
                  <a:pt x="302" y="157"/>
                  <a:pt x="309" y="167"/>
                  <a:pt x="302" y="177"/>
                </a:cubicBezTo>
                <a:cubicBezTo>
                  <a:pt x="298" y="184"/>
                  <a:pt x="303" y="187"/>
                  <a:pt x="298" y="193"/>
                </a:cubicBezTo>
                <a:cubicBezTo>
                  <a:pt x="295" y="196"/>
                  <a:pt x="290" y="197"/>
                  <a:pt x="289" y="200"/>
                </a:cubicBezTo>
                <a:cubicBezTo>
                  <a:pt x="286" y="205"/>
                  <a:pt x="284" y="211"/>
                  <a:pt x="281" y="215"/>
                </a:cubicBezTo>
                <a:cubicBezTo>
                  <a:pt x="277" y="219"/>
                  <a:pt x="272" y="220"/>
                  <a:pt x="270" y="222"/>
                </a:cubicBezTo>
                <a:cubicBezTo>
                  <a:pt x="268" y="224"/>
                  <a:pt x="269" y="228"/>
                  <a:pt x="267" y="230"/>
                </a:cubicBezTo>
                <a:cubicBezTo>
                  <a:pt x="267" y="230"/>
                  <a:pt x="267" y="230"/>
                  <a:pt x="267" y="230"/>
                </a:cubicBezTo>
                <a:cubicBezTo>
                  <a:pt x="248" y="219"/>
                  <a:pt x="248" y="219"/>
                  <a:pt x="248" y="219"/>
                </a:cubicBezTo>
                <a:cubicBezTo>
                  <a:pt x="248" y="219"/>
                  <a:pt x="248" y="219"/>
                  <a:pt x="248" y="219"/>
                </a:cubicBezTo>
                <a:cubicBezTo>
                  <a:pt x="247" y="212"/>
                  <a:pt x="247" y="212"/>
                  <a:pt x="247" y="212"/>
                </a:cubicBezTo>
                <a:cubicBezTo>
                  <a:pt x="247" y="209"/>
                  <a:pt x="245" y="207"/>
                  <a:pt x="243" y="206"/>
                </a:cubicBezTo>
                <a:cubicBezTo>
                  <a:pt x="239" y="204"/>
                  <a:pt x="240" y="202"/>
                  <a:pt x="239" y="198"/>
                </a:cubicBezTo>
                <a:cubicBezTo>
                  <a:pt x="238" y="191"/>
                  <a:pt x="232" y="187"/>
                  <a:pt x="230" y="180"/>
                </a:cubicBezTo>
                <a:cubicBezTo>
                  <a:pt x="230" y="178"/>
                  <a:pt x="229" y="169"/>
                  <a:pt x="228" y="168"/>
                </a:cubicBezTo>
                <a:cubicBezTo>
                  <a:pt x="222" y="164"/>
                  <a:pt x="216" y="169"/>
                  <a:pt x="210" y="162"/>
                </a:cubicBezTo>
                <a:cubicBezTo>
                  <a:pt x="208" y="159"/>
                  <a:pt x="206" y="158"/>
                  <a:pt x="202" y="157"/>
                </a:cubicBezTo>
                <a:cubicBezTo>
                  <a:pt x="202" y="157"/>
                  <a:pt x="202" y="157"/>
                  <a:pt x="202" y="157"/>
                </a:cubicBezTo>
                <a:cubicBezTo>
                  <a:pt x="197" y="157"/>
                  <a:pt x="191" y="154"/>
                  <a:pt x="191" y="149"/>
                </a:cubicBezTo>
                <a:cubicBezTo>
                  <a:pt x="191" y="144"/>
                  <a:pt x="192" y="136"/>
                  <a:pt x="184" y="139"/>
                </a:cubicBezTo>
                <a:cubicBezTo>
                  <a:pt x="180" y="141"/>
                  <a:pt x="177" y="147"/>
                  <a:pt x="174" y="139"/>
                </a:cubicBezTo>
                <a:cubicBezTo>
                  <a:pt x="173" y="137"/>
                  <a:pt x="172" y="134"/>
                  <a:pt x="170" y="132"/>
                </a:cubicBezTo>
                <a:cubicBezTo>
                  <a:pt x="169" y="125"/>
                  <a:pt x="169" y="121"/>
                  <a:pt x="169" y="114"/>
                </a:cubicBezTo>
                <a:cubicBezTo>
                  <a:pt x="169" y="111"/>
                  <a:pt x="172" y="103"/>
                  <a:pt x="168" y="104"/>
                </a:cubicBezTo>
                <a:cubicBezTo>
                  <a:pt x="166" y="104"/>
                  <a:pt x="161" y="104"/>
                  <a:pt x="159" y="106"/>
                </a:cubicBezTo>
                <a:cubicBezTo>
                  <a:pt x="155" y="108"/>
                  <a:pt x="156" y="112"/>
                  <a:pt x="153" y="115"/>
                </a:cubicBezTo>
                <a:cubicBezTo>
                  <a:pt x="151" y="117"/>
                  <a:pt x="142" y="108"/>
                  <a:pt x="140" y="106"/>
                </a:cubicBezTo>
                <a:cubicBezTo>
                  <a:pt x="138" y="105"/>
                  <a:pt x="134" y="102"/>
                  <a:pt x="133" y="102"/>
                </a:cubicBezTo>
                <a:cubicBezTo>
                  <a:pt x="127" y="101"/>
                  <a:pt x="124" y="106"/>
                  <a:pt x="119" y="107"/>
                </a:cubicBezTo>
                <a:cubicBezTo>
                  <a:pt x="111" y="111"/>
                  <a:pt x="104" y="114"/>
                  <a:pt x="98" y="120"/>
                </a:cubicBezTo>
                <a:cubicBezTo>
                  <a:pt x="94" y="123"/>
                  <a:pt x="88" y="128"/>
                  <a:pt x="82" y="126"/>
                </a:cubicBezTo>
                <a:cubicBezTo>
                  <a:pt x="73" y="122"/>
                  <a:pt x="65" y="113"/>
                  <a:pt x="57" y="107"/>
                </a:cubicBezTo>
                <a:cubicBezTo>
                  <a:pt x="51" y="102"/>
                  <a:pt x="42" y="100"/>
                  <a:pt x="37" y="95"/>
                </a:cubicBezTo>
                <a:cubicBezTo>
                  <a:pt x="29" y="88"/>
                  <a:pt x="23" y="81"/>
                  <a:pt x="12" y="79"/>
                </a:cubicBezTo>
                <a:cubicBezTo>
                  <a:pt x="12" y="79"/>
                  <a:pt x="12" y="79"/>
                  <a:pt x="12" y="79"/>
                </a:cubicBezTo>
                <a:cubicBezTo>
                  <a:pt x="11" y="79"/>
                  <a:pt x="11" y="78"/>
                  <a:pt x="10" y="77"/>
                </a:cubicBezTo>
                <a:cubicBezTo>
                  <a:pt x="10" y="76"/>
                  <a:pt x="9" y="75"/>
                  <a:pt x="8" y="74"/>
                </a:cubicBezTo>
                <a:cubicBezTo>
                  <a:pt x="7" y="73"/>
                  <a:pt x="5" y="71"/>
                  <a:pt x="4" y="69"/>
                </a:cubicBezTo>
                <a:cubicBezTo>
                  <a:pt x="2" y="67"/>
                  <a:pt x="0" y="61"/>
                  <a:pt x="2" y="58"/>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1" name="Freeform 40"/>
          <p:cNvSpPr>
            <a:spLocks/>
          </p:cNvSpPr>
          <p:nvPr/>
        </p:nvSpPr>
        <p:spPr bwMode="auto">
          <a:xfrm>
            <a:off x="8163528" y="2835006"/>
            <a:ext cx="239392" cy="192908"/>
          </a:xfrm>
          <a:custGeom>
            <a:avLst/>
            <a:gdLst/>
            <a:ahLst/>
            <a:cxnLst>
              <a:cxn ang="0">
                <a:pos x="83" y="0"/>
              </a:cxn>
              <a:cxn ang="0">
                <a:pos x="91" y="5"/>
              </a:cxn>
              <a:cxn ang="0">
                <a:pos x="109" y="11"/>
              </a:cxn>
              <a:cxn ang="0">
                <a:pos x="111" y="23"/>
              </a:cxn>
              <a:cxn ang="0">
                <a:pos x="120" y="41"/>
              </a:cxn>
              <a:cxn ang="0">
                <a:pos x="124" y="49"/>
              </a:cxn>
              <a:cxn ang="0">
                <a:pos x="128" y="55"/>
              </a:cxn>
              <a:cxn ang="0">
                <a:pos x="129" y="62"/>
              </a:cxn>
              <a:cxn ang="0">
                <a:pos x="129" y="62"/>
              </a:cxn>
              <a:cxn ang="0">
                <a:pos x="122" y="67"/>
              </a:cxn>
              <a:cxn ang="0">
                <a:pos x="115" y="74"/>
              </a:cxn>
              <a:cxn ang="0">
                <a:pos x="101" y="95"/>
              </a:cxn>
              <a:cxn ang="0">
                <a:pos x="101" y="95"/>
              </a:cxn>
              <a:cxn ang="0">
                <a:pos x="83" y="99"/>
              </a:cxn>
              <a:cxn ang="0">
                <a:pos x="68" y="97"/>
              </a:cxn>
              <a:cxn ang="0">
                <a:pos x="55" y="103"/>
              </a:cxn>
              <a:cxn ang="0">
                <a:pos x="36" y="98"/>
              </a:cxn>
              <a:cxn ang="0">
                <a:pos x="9" y="88"/>
              </a:cxn>
              <a:cxn ang="0">
                <a:pos x="9" y="88"/>
              </a:cxn>
              <a:cxn ang="0">
                <a:pos x="13" y="77"/>
              </a:cxn>
              <a:cxn ang="0">
                <a:pos x="18" y="68"/>
              </a:cxn>
              <a:cxn ang="0">
                <a:pos x="11" y="44"/>
              </a:cxn>
              <a:cxn ang="0">
                <a:pos x="6" y="36"/>
              </a:cxn>
              <a:cxn ang="0">
                <a:pos x="1" y="25"/>
              </a:cxn>
              <a:cxn ang="0">
                <a:pos x="15" y="20"/>
              </a:cxn>
              <a:cxn ang="0">
                <a:pos x="37" y="23"/>
              </a:cxn>
              <a:cxn ang="0">
                <a:pos x="61" y="23"/>
              </a:cxn>
              <a:cxn ang="0">
                <a:pos x="72" y="28"/>
              </a:cxn>
              <a:cxn ang="0">
                <a:pos x="79" y="19"/>
              </a:cxn>
              <a:cxn ang="0">
                <a:pos x="83" y="0"/>
              </a:cxn>
            </a:cxnLst>
            <a:rect l="0" t="0" r="r" b="b"/>
            <a:pathLst>
              <a:path w="129" h="103">
                <a:moveTo>
                  <a:pt x="83" y="0"/>
                </a:moveTo>
                <a:cubicBezTo>
                  <a:pt x="87" y="1"/>
                  <a:pt x="89" y="2"/>
                  <a:pt x="91" y="5"/>
                </a:cubicBezTo>
                <a:cubicBezTo>
                  <a:pt x="97" y="12"/>
                  <a:pt x="103" y="7"/>
                  <a:pt x="109" y="11"/>
                </a:cubicBezTo>
                <a:cubicBezTo>
                  <a:pt x="110" y="12"/>
                  <a:pt x="111" y="21"/>
                  <a:pt x="111" y="23"/>
                </a:cubicBezTo>
                <a:cubicBezTo>
                  <a:pt x="113" y="30"/>
                  <a:pt x="119" y="34"/>
                  <a:pt x="120" y="41"/>
                </a:cubicBezTo>
                <a:cubicBezTo>
                  <a:pt x="121" y="45"/>
                  <a:pt x="120" y="47"/>
                  <a:pt x="124" y="49"/>
                </a:cubicBezTo>
                <a:cubicBezTo>
                  <a:pt x="126" y="50"/>
                  <a:pt x="128" y="52"/>
                  <a:pt x="128" y="55"/>
                </a:cubicBezTo>
                <a:cubicBezTo>
                  <a:pt x="129" y="62"/>
                  <a:pt x="129" y="62"/>
                  <a:pt x="129" y="62"/>
                </a:cubicBezTo>
                <a:cubicBezTo>
                  <a:pt x="129" y="62"/>
                  <a:pt x="129" y="62"/>
                  <a:pt x="129" y="62"/>
                </a:cubicBezTo>
                <a:cubicBezTo>
                  <a:pt x="127" y="64"/>
                  <a:pt x="124" y="65"/>
                  <a:pt x="122" y="67"/>
                </a:cubicBezTo>
                <a:cubicBezTo>
                  <a:pt x="119" y="69"/>
                  <a:pt x="117" y="72"/>
                  <a:pt x="115" y="74"/>
                </a:cubicBezTo>
                <a:cubicBezTo>
                  <a:pt x="107" y="79"/>
                  <a:pt x="106" y="88"/>
                  <a:pt x="101" y="95"/>
                </a:cubicBezTo>
                <a:cubicBezTo>
                  <a:pt x="101" y="95"/>
                  <a:pt x="101" y="95"/>
                  <a:pt x="101" y="95"/>
                </a:cubicBezTo>
                <a:cubicBezTo>
                  <a:pt x="96" y="97"/>
                  <a:pt x="88" y="102"/>
                  <a:pt x="83" y="99"/>
                </a:cubicBezTo>
                <a:cubicBezTo>
                  <a:pt x="79" y="96"/>
                  <a:pt x="73" y="91"/>
                  <a:pt x="68" y="97"/>
                </a:cubicBezTo>
                <a:cubicBezTo>
                  <a:pt x="65" y="101"/>
                  <a:pt x="61" y="103"/>
                  <a:pt x="55" y="103"/>
                </a:cubicBezTo>
                <a:cubicBezTo>
                  <a:pt x="49" y="103"/>
                  <a:pt x="42" y="101"/>
                  <a:pt x="36" y="98"/>
                </a:cubicBezTo>
                <a:cubicBezTo>
                  <a:pt x="27" y="95"/>
                  <a:pt x="18" y="93"/>
                  <a:pt x="9" y="88"/>
                </a:cubicBezTo>
                <a:cubicBezTo>
                  <a:pt x="9" y="88"/>
                  <a:pt x="9" y="88"/>
                  <a:pt x="9" y="88"/>
                </a:cubicBezTo>
                <a:cubicBezTo>
                  <a:pt x="10" y="84"/>
                  <a:pt x="12" y="81"/>
                  <a:pt x="13" y="77"/>
                </a:cubicBezTo>
                <a:cubicBezTo>
                  <a:pt x="14" y="74"/>
                  <a:pt x="17" y="71"/>
                  <a:pt x="18" y="68"/>
                </a:cubicBezTo>
                <a:cubicBezTo>
                  <a:pt x="18" y="62"/>
                  <a:pt x="17" y="48"/>
                  <a:pt x="11" y="44"/>
                </a:cubicBezTo>
                <a:cubicBezTo>
                  <a:pt x="8" y="42"/>
                  <a:pt x="7" y="40"/>
                  <a:pt x="6" y="36"/>
                </a:cubicBezTo>
                <a:cubicBezTo>
                  <a:pt x="4" y="33"/>
                  <a:pt x="0" y="28"/>
                  <a:pt x="1" y="25"/>
                </a:cubicBezTo>
                <a:cubicBezTo>
                  <a:pt x="3" y="20"/>
                  <a:pt x="11" y="23"/>
                  <a:pt x="15" y="20"/>
                </a:cubicBezTo>
                <a:cubicBezTo>
                  <a:pt x="21" y="18"/>
                  <a:pt x="31" y="21"/>
                  <a:pt x="37" y="23"/>
                </a:cubicBezTo>
                <a:cubicBezTo>
                  <a:pt x="46" y="25"/>
                  <a:pt x="53" y="23"/>
                  <a:pt x="61" y="23"/>
                </a:cubicBezTo>
                <a:cubicBezTo>
                  <a:pt x="66" y="23"/>
                  <a:pt x="68" y="25"/>
                  <a:pt x="72" y="28"/>
                </a:cubicBezTo>
                <a:cubicBezTo>
                  <a:pt x="77" y="30"/>
                  <a:pt x="78" y="21"/>
                  <a:pt x="79" y="19"/>
                </a:cubicBezTo>
                <a:cubicBezTo>
                  <a:pt x="83" y="11"/>
                  <a:pt x="81" y="7"/>
                  <a:pt x="83"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2" name="Freeform 41"/>
          <p:cNvSpPr>
            <a:spLocks/>
          </p:cNvSpPr>
          <p:nvPr/>
        </p:nvSpPr>
        <p:spPr bwMode="auto">
          <a:xfrm>
            <a:off x="8216984" y="3304491"/>
            <a:ext cx="185935" cy="197556"/>
          </a:xfrm>
          <a:custGeom>
            <a:avLst/>
            <a:gdLst/>
            <a:ahLst/>
            <a:cxnLst>
              <a:cxn ang="0">
                <a:pos x="3" y="23"/>
              </a:cxn>
              <a:cxn ang="0">
                <a:pos x="5" y="26"/>
              </a:cxn>
              <a:cxn ang="0">
                <a:pos x="3" y="36"/>
              </a:cxn>
              <a:cxn ang="0">
                <a:pos x="5" y="38"/>
              </a:cxn>
              <a:cxn ang="0">
                <a:pos x="8" y="41"/>
              </a:cxn>
              <a:cxn ang="0">
                <a:pos x="10" y="44"/>
              </a:cxn>
              <a:cxn ang="0">
                <a:pos x="11" y="46"/>
              </a:cxn>
              <a:cxn ang="0">
                <a:pos x="11" y="46"/>
              </a:cxn>
              <a:cxn ang="0">
                <a:pos x="19" y="51"/>
              </a:cxn>
              <a:cxn ang="0">
                <a:pos x="15" y="57"/>
              </a:cxn>
              <a:cxn ang="0">
                <a:pos x="17" y="61"/>
              </a:cxn>
              <a:cxn ang="0">
                <a:pos x="18" y="68"/>
              </a:cxn>
              <a:cxn ang="0">
                <a:pos x="21" y="82"/>
              </a:cxn>
              <a:cxn ang="0">
                <a:pos x="40" y="86"/>
              </a:cxn>
              <a:cxn ang="0">
                <a:pos x="40" y="92"/>
              </a:cxn>
              <a:cxn ang="0">
                <a:pos x="42" y="97"/>
              </a:cxn>
              <a:cxn ang="0">
                <a:pos x="48" y="101"/>
              </a:cxn>
              <a:cxn ang="0">
                <a:pos x="47" y="103"/>
              </a:cxn>
              <a:cxn ang="0">
                <a:pos x="48" y="106"/>
              </a:cxn>
              <a:cxn ang="0">
                <a:pos x="48" y="106"/>
              </a:cxn>
              <a:cxn ang="0">
                <a:pos x="53" y="105"/>
              </a:cxn>
              <a:cxn ang="0">
                <a:pos x="60" y="99"/>
              </a:cxn>
              <a:cxn ang="0">
                <a:pos x="64" y="99"/>
              </a:cxn>
              <a:cxn ang="0">
                <a:pos x="71" y="99"/>
              </a:cxn>
              <a:cxn ang="0">
                <a:pos x="75" y="98"/>
              </a:cxn>
              <a:cxn ang="0">
                <a:pos x="78" y="100"/>
              </a:cxn>
              <a:cxn ang="0">
                <a:pos x="88" y="99"/>
              </a:cxn>
              <a:cxn ang="0">
                <a:pos x="93" y="92"/>
              </a:cxn>
              <a:cxn ang="0">
                <a:pos x="100" y="91"/>
              </a:cxn>
              <a:cxn ang="0">
                <a:pos x="100" y="91"/>
              </a:cxn>
              <a:cxn ang="0">
                <a:pos x="100" y="86"/>
              </a:cxn>
              <a:cxn ang="0">
                <a:pos x="99" y="81"/>
              </a:cxn>
              <a:cxn ang="0">
                <a:pos x="99" y="77"/>
              </a:cxn>
              <a:cxn ang="0">
                <a:pos x="99" y="75"/>
              </a:cxn>
              <a:cxn ang="0">
                <a:pos x="99" y="75"/>
              </a:cxn>
              <a:cxn ang="0">
                <a:pos x="96" y="70"/>
              </a:cxn>
              <a:cxn ang="0">
                <a:pos x="89" y="47"/>
              </a:cxn>
              <a:cxn ang="0">
                <a:pos x="93" y="43"/>
              </a:cxn>
              <a:cxn ang="0">
                <a:pos x="90" y="40"/>
              </a:cxn>
              <a:cxn ang="0">
                <a:pos x="87" y="35"/>
              </a:cxn>
              <a:cxn ang="0">
                <a:pos x="87" y="26"/>
              </a:cxn>
              <a:cxn ang="0">
                <a:pos x="88" y="20"/>
              </a:cxn>
              <a:cxn ang="0">
                <a:pos x="90" y="10"/>
              </a:cxn>
              <a:cxn ang="0">
                <a:pos x="90" y="10"/>
              </a:cxn>
              <a:cxn ang="0">
                <a:pos x="90" y="1"/>
              </a:cxn>
              <a:cxn ang="0">
                <a:pos x="77" y="0"/>
              </a:cxn>
              <a:cxn ang="0">
                <a:pos x="77" y="0"/>
              </a:cxn>
              <a:cxn ang="0">
                <a:pos x="71" y="2"/>
              </a:cxn>
              <a:cxn ang="0">
                <a:pos x="33" y="8"/>
              </a:cxn>
              <a:cxn ang="0">
                <a:pos x="23" y="11"/>
              </a:cxn>
              <a:cxn ang="0">
                <a:pos x="17" y="12"/>
              </a:cxn>
              <a:cxn ang="0">
                <a:pos x="3" y="23"/>
              </a:cxn>
            </a:cxnLst>
            <a:rect l="0" t="0" r="r" b="b"/>
            <a:pathLst>
              <a:path w="100" h="107">
                <a:moveTo>
                  <a:pt x="3" y="23"/>
                </a:moveTo>
                <a:cubicBezTo>
                  <a:pt x="3" y="25"/>
                  <a:pt x="4" y="25"/>
                  <a:pt x="5" y="26"/>
                </a:cubicBezTo>
                <a:cubicBezTo>
                  <a:pt x="7" y="28"/>
                  <a:pt x="0" y="33"/>
                  <a:pt x="3" y="36"/>
                </a:cubicBezTo>
                <a:cubicBezTo>
                  <a:pt x="4" y="36"/>
                  <a:pt x="5" y="37"/>
                  <a:pt x="5" y="38"/>
                </a:cubicBezTo>
                <a:cubicBezTo>
                  <a:pt x="6" y="39"/>
                  <a:pt x="6" y="40"/>
                  <a:pt x="8" y="41"/>
                </a:cubicBezTo>
                <a:cubicBezTo>
                  <a:pt x="9" y="42"/>
                  <a:pt x="10" y="42"/>
                  <a:pt x="10" y="44"/>
                </a:cubicBezTo>
                <a:cubicBezTo>
                  <a:pt x="11" y="46"/>
                  <a:pt x="11" y="46"/>
                  <a:pt x="11" y="46"/>
                </a:cubicBezTo>
                <a:cubicBezTo>
                  <a:pt x="11" y="46"/>
                  <a:pt x="11" y="46"/>
                  <a:pt x="11" y="46"/>
                </a:cubicBezTo>
                <a:cubicBezTo>
                  <a:pt x="13" y="47"/>
                  <a:pt x="19" y="48"/>
                  <a:pt x="19" y="51"/>
                </a:cubicBezTo>
                <a:cubicBezTo>
                  <a:pt x="20" y="53"/>
                  <a:pt x="15" y="54"/>
                  <a:pt x="15" y="57"/>
                </a:cubicBezTo>
                <a:cubicBezTo>
                  <a:pt x="16" y="58"/>
                  <a:pt x="17" y="60"/>
                  <a:pt x="17" y="61"/>
                </a:cubicBezTo>
                <a:cubicBezTo>
                  <a:pt x="17" y="64"/>
                  <a:pt x="16" y="65"/>
                  <a:pt x="18" y="68"/>
                </a:cubicBezTo>
                <a:cubicBezTo>
                  <a:pt x="29" y="70"/>
                  <a:pt x="21" y="74"/>
                  <a:pt x="21" y="82"/>
                </a:cubicBezTo>
                <a:cubicBezTo>
                  <a:pt x="21" y="92"/>
                  <a:pt x="32" y="85"/>
                  <a:pt x="40" y="86"/>
                </a:cubicBezTo>
                <a:cubicBezTo>
                  <a:pt x="41" y="87"/>
                  <a:pt x="40" y="90"/>
                  <a:pt x="40" y="92"/>
                </a:cubicBezTo>
                <a:cubicBezTo>
                  <a:pt x="40" y="93"/>
                  <a:pt x="40" y="96"/>
                  <a:pt x="42" y="97"/>
                </a:cubicBezTo>
                <a:cubicBezTo>
                  <a:pt x="43" y="98"/>
                  <a:pt x="48" y="98"/>
                  <a:pt x="48" y="101"/>
                </a:cubicBezTo>
                <a:cubicBezTo>
                  <a:pt x="48" y="101"/>
                  <a:pt x="47" y="102"/>
                  <a:pt x="47" y="103"/>
                </a:cubicBezTo>
                <a:cubicBezTo>
                  <a:pt x="47" y="104"/>
                  <a:pt x="47" y="105"/>
                  <a:pt x="48" y="106"/>
                </a:cubicBezTo>
                <a:cubicBezTo>
                  <a:pt x="48" y="106"/>
                  <a:pt x="48" y="106"/>
                  <a:pt x="48" y="106"/>
                </a:cubicBezTo>
                <a:cubicBezTo>
                  <a:pt x="50" y="104"/>
                  <a:pt x="50" y="103"/>
                  <a:pt x="53" y="105"/>
                </a:cubicBezTo>
                <a:cubicBezTo>
                  <a:pt x="60" y="107"/>
                  <a:pt x="56" y="99"/>
                  <a:pt x="60" y="99"/>
                </a:cubicBezTo>
                <a:cubicBezTo>
                  <a:pt x="61" y="99"/>
                  <a:pt x="62" y="99"/>
                  <a:pt x="64" y="99"/>
                </a:cubicBezTo>
                <a:cubicBezTo>
                  <a:pt x="67" y="100"/>
                  <a:pt x="68" y="97"/>
                  <a:pt x="71" y="99"/>
                </a:cubicBezTo>
                <a:cubicBezTo>
                  <a:pt x="73" y="101"/>
                  <a:pt x="73" y="98"/>
                  <a:pt x="75" y="98"/>
                </a:cubicBezTo>
                <a:cubicBezTo>
                  <a:pt x="77" y="98"/>
                  <a:pt x="78" y="99"/>
                  <a:pt x="78" y="100"/>
                </a:cubicBezTo>
                <a:cubicBezTo>
                  <a:pt x="81" y="101"/>
                  <a:pt x="85" y="101"/>
                  <a:pt x="88" y="99"/>
                </a:cubicBezTo>
                <a:cubicBezTo>
                  <a:pt x="90" y="98"/>
                  <a:pt x="90" y="94"/>
                  <a:pt x="93" y="92"/>
                </a:cubicBezTo>
                <a:cubicBezTo>
                  <a:pt x="100" y="91"/>
                  <a:pt x="100" y="91"/>
                  <a:pt x="100" y="91"/>
                </a:cubicBezTo>
                <a:cubicBezTo>
                  <a:pt x="100" y="91"/>
                  <a:pt x="100" y="91"/>
                  <a:pt x="100" y="91"/>
                </a:cubicBezTo>
                <a:cubicBezTo>
                  <a:pt x="100" y="89"/>
                  <a:pt x="100" y="88"/>
                  <a:pt x="100" y="86"/>
                </a:cubicBezTo>
                <a:cubicBezTo>
                  <a:pt x="100" y="84"/>
                  <a:pt x="99" y="83"/>
                  <a:pt x="99" y="81"/>
                </a:cubicBezTo>
                <a:cubicBezTo>
                  <a:pt x="99" y="80"/>
                  <a:pt x="100" y="78"/>
                  <a:pt x="99" y="77"/>
                </a:cubicBezTo>
                <a:cubicBezTo>
                  <a:pt x="99" y="76"/>
                  <a:pt x="99" y="76"/>
                  <a:pt x="99" y="75"/>
                </a:cubicBezTo>
                <a:cubicBezTo>
                  <a:pt x="99" y="75"/>
                  <a:pt x="99" y="75"/>
                  <a:pt x="99" y="75"/>
                </a:cubicBezTo>
                <a:cubicBezTo>
                  <a:pt x="96" y="70"/>
                  <a:pt x="96" y="70"/>
                  <a:pt x="96" y="70"/>
                </a:cubicBezTo>
                <a:cubicBezTo>
                  <a:pt x="94" y="65"/>
                  <a:pt x="84" y="51"/>
                  <a:pt x="89" y="47"/>
                </a:cubicBezTo>
                <a:cubicBezTo>
                  <a:pt x="91" y="46"/>
                  <a:pt x="92" y="43"/>
                  <a:pt x="93" y="43"/>
                </a:cubicBezTo>
                <a:cubicBezTo>
                  <a:pt x="93" y="42"/>
                  <a:pt x="90" y="40"/>
                  <a:pt x="90" y="40"/>
                </a:cubicBezTo>
                <a:cubicBezTo>
                  <a:pt x="89" y="38"/>
                  <a:pt x="88" y="37"/>
                  <a:pt x="87" y="35"/>
                </a:cubicBezTo>
                <a:cubicBezTo>
                  <a:pt x="85" y="32"/>
                  <a:pt x="89" y="29"/>
                  <a:pt x="87" y="26"/>
                </a:cubicBezTo>
                <a:cubicBezTo>
                  <a:pt x="86" y="24"/>
                  <a:pt x="87" y="23"/>
                  <a:pt x="88" y="20"/>
                </a:cubicBezTo>
                <a:cubicBezTo>
                  <a:pt x="90" y="10"/>
                  <a:pt x="90" y="10"/>
                  <a:pt x="90" y="10"/>
                </a:cubicBezTo>
                <a:cubicBezTo>
                  <a:pt x="90" y="10"/>
                  <a:pt x="90" y="10"/>
                  <a:pt x="90" y="10"/>
                </a:cubicBezTo>
                <a:cubicBezTo>
                  <a:pt x="90" y="1"/>
                  <a:pt x="90" y="1"/>
                  <a:pt x="90" y="1"/>
                </a:cubicBezTo>
                <a:cubicBezTo>
                  <a:pt x="77" y="0"/>
                  <a:pt x="77" y="0"/>
                  <a:pt x="77" y="0"/>
                </a:cubicBezTo>
                <a:cubicBezTo>
                  <a:pt x="77" y="0"/>
                  <a:pt x="77" y="0"/>
                  <a:pt x="77" y="0"/>
                </a:cubicBezTo>
                <a:cubicBezTo>
                  <a:pt x="71" y="2"/>
                  <a:pt x="71" y="2"/>
                  <a:pt x="71" y="2"/>
                </a:cubicBezTo>
                <a:cubicBezTo>
                  <a:pt x="59" y="11"/>
                  <a:pt x="46" y="2"/>
                  <a:pt x="33" y="8"/>
                </a:cubicBezTo>
                <a:cubicBezTo>
                  <a:pt x="29" y="9"/>
                  <a:pt x="27" y="8"/>
                  <a:pt x="23" y="11"/>
                </a:cubicBezTo>
                <a:cubicBezTo>
                  <a:pt x="21" y="12"/>
                  <a:pt x="19" y="11"/>
                  <a:pt x="17" y="12"/>
                </a:cubicBezTo>
                <a:cubicBezTo>
                  <a:pt x="12" y="14"/>
                  <a:pt x="10" y="23"/>
                  <a:pt x="3" y="2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3" name="Freeform 42"/>
          <p:cNvSpPr>
            <a:spLocks/>
          </p:cNvSpPr>
          <p:nvPr/>
        </p:nvSpPr>
        <p:spPr bwMode="auto">
          <a:xfrm>
            <a:off x="7972945" y="3390485"/>
            <a:ext cx="334683" cy="311441"/>
          </a:xfrm>
          <a:custGeom>
            <a:avLst/>
            <a:gdLst/>
            <a:ahLst/>
            <a:cxnLst>
              <a:cxn ang="0">
                <a:pos x="142" y="0"/>
              </a:cxn>
              <a:cxn ang="0">
                <a:pos x="150" y="5"/>
              </a:cxn>
              <a:cxn ang="0">
                <a:pos x="146" y="11"/>
              </a:cxn>
              <a:cxn ang="0">
                <a:pos x="148" y="15"/>
              </a:cxn>
              <a:cxn ang="0">
                <a:pos x="149" y="22"/>
              </a:cxn>
              <a:cxn ang="0">
                <a:pos x="152" y="36"/>
              </a:cxn>
              <a:cxn ang="0">
                <a:pos x="171" y="40"/>
              </a:cxn>
              <a:cxn ang="0">
                <a:pos x="171" y="46"/>
              </a:cxn>
              <a:cxn ang="0">
                <a:pos x="173" y="51"/>
              </a:cxn>
              <a:cxn ang="0">
                <a:pos x="179" y="55"/>
              </a:cxn>
              <a:cxn ang="0">
                <a:pos x="178" y="57"/>
              </a:cxn>
              <a:cxn ang="0">
                <a:pos x="179" y="60"/>
              </a:cxn>
              <a:cxn ang="0">
                <a:pos x="179" y="60"/>
              </a:cxn>
              <a:cxn ang="0">
                <a:pos x="178" y="64"/>
              </a:cxn>
              <a:cxn ang="0">
                <a:pos x="174" y="68"/>
              </a:cxn>
              <a:cxn ang="0">
                <a:pos x="174" y="72"/>
              </a:cxn>
              <a:cxn ang="0">
                <a:pos x="173" y="81"/>
              </a:cxn>
              <a:cxn ang="0">
                <a:pos x="172" y="89"/>
              </a:cxn>
              <a:cxn ang="0">
                <a:pos x="172" y="89"/>
              </a:cxn>
              <a:cxn ang="0">
                <a:pos x="165" y="90"/>
              </a:cxn>
              <a:cxn ang="0">
                <a:pos x="158" y="91"/>
              </a:cxn>
              <a:cxn ang="0">
                <a:pos x="154" y="87"/>
              </a:cxn>
              <a:cxn ang="0">
                <a:pos x="142" y="106"/>
              </a:cxn>
              <a:cxn ang="0">
                <a:pos x="138" y="123"/>
              </a:cxn>
              <a:cxn ang="0">
                <a:pos x="138" y="123"/>
              </a:cxn>
              <a:cxn ang="0">
                <a:pos x="131" y="122"/>
              </a:cxn>
              <a:cxn ang="0">
                <a:pos x="129" y="122"/>
              </a:cxn>
              <a:cxn ang="0">
                <a:pos x="125" y="123"/>
              </a:cxn>
              <a:cxn ang="0">
                <a:pos x="121" y="122"/>
              </a:cxn>
              <a:cxn ang="0">
                <a:pos x="115" y="124"/>
              </a:cxn>
              <a:cxn ang="0">
                <a:pos x="96" y="144"/>
              </a:cxn>
              <a:cxn ang="0">
                <a:pos x="72" y="152"/>
              </a:cxn>
              <a:cxn ang="0">
                <a:pos x="54" y="152"/>
              </a:cxn>
              <a:cxn ang="0">
                <a:pos x="35" y="144"/>
              </a:cxn>
              <a:cxn ang="0">
                <a:pos x="17" y="156"/>
              </a:cxn>
              <a:cxn ang="0">
                <a:pos x="9" y="147"/>
              </a:cxn>
              <a:cxn ang="0">
                <a:pos x="9" y="147"/>
              </a:cxn>
              <a:cxn ang="0">
                <a:pos x="7" y="128"/>
              </a:cxn>
              <a:cxn ang="0">
                <a:pos x="9" y="118"/>
              </a:cxn>
              <a:cxn ang="0">
                <a:pos x="7" y="85"/>
              </a:cxn>
              <a:cxn ang="0">
                <a:pos x="4" y="74"/>
              </a:cxn>
              <a:cxn ang="0">
                <a:pos x="0" y="55"/>
              </a:cxn>
              <a:cxn ang="0">
                <a:pos x="1" y="42"/>
              </a:cxn>
              <a:cxn ang="0">
                <a:pos x="1" y="42"/>
              </a:cxn>
              <a:cxn ang="0">
                <a:pos x="15" y="40"/>
              </a:cxn>
              <a:cxn ang="0">
                <a:pos x="27" y="37"/>
              </a:cxn>
              <a:cxn ang="0">
                <a:pos x="34" y="37"/>
              </a:cxn>
              <a:cxn ang="0">
                <a:pos x="59" y="32"/>
              </a:cxn>
              <a:cxn ang="0">
                <a:pos x="72" y="37"/>
              </a:cxn>
              <a:cxn ang="0">
                <a:pos x="99" y="22"/>
              </a:cxn>
              <a:cxn ang="0">
                <a:pos x="109" y="24"/>
              </a:cxn>
              <a:cxn ang="0">
                <a:pos x="125" y="24"/>
              </a:cxn>
              <a:cxn ang="0">
                <a:pos x="135" y="18"/>
              </a:cxn>
              <a:cxn ang="0">
                <a:pos x="136" y="11"/>
              </a:cxn>
              <a:cxn ang="0">
                <a:pos x="137" y="8"/>
              </a:cxn>
              <a:cxn ang="0">
                <a:pos x="138" y="4"/>
              </a:cxn>
              <a:cxn ang="0">
                <a:pos x="142" y="0"/>
              </a:cxn>
            </a:cxnLst>
            <a:rect l="0" t="0" r="r" b="b"/>
            <a:pathLst>
              <a:path w="179" h="168">
                <a:moveTo>
                  <a:pt x="142" y="0"/>
                </a:moveTo>
                <a:cubicBezTo>
                  <a:pt x="144" y="1"/>
                  <a:pt x="150" y="2"/>
                  <a:pt x="150" y="5"/>
                </a:cubicBezTo>
                <a:cubicBezTo>
                  <a:pt x="151" y="7"/>
                  <a:pt x="146" y="8"/>
                  <a:pt x="146" y="11"/>
                </a:cubicBezTo>
                <a:cubicBezTo>
                  <a:pt x="147" y="12"/>
                  <a:pt x="148" y="14"/>
                  <a:pt x="148" y="15"/>
                </a:cubicBezTo>
                <a:cubicBezTo>
                  <a:pt x="148" y="18"/>
                  <a:pt x="147" y="19"/>
                  <a:pt x="149" y="22"/>
                </a:cubicBezTo>
                <a:cubicBezTo>
                  <a:pt x="160" y="24"/>
                  <a:pt x="152" y="28"/>
                  <a:pt x="152" y="36"/>
                </a:cubicBezTo>
                <a:cubicBezTo>
                  <a:pt x="152" y="46"/>
                  <a:pt x="163" y="39"/>
                  <a:pt x="171" y="40"/>
                </a:cubicBezTo>
                <a:cubicBezTo>
                  <a:pt x="172" y="41"/>
                  <a:pt x="171" y="44"/>
                  <a:pt x="171" y="46"/>
                </a:cubicBezTo>
                <a:cubicBezTo>
                  <a:pt x="171" y="47"/>
                  <a:pt x="171" y="50"/>
                  <a:pt x="173" y="51"/>
                </a:cubicBezTo>
                <a:cubicBezTo>
                  <a:pt x="174" y="52"/>
                  <a:pt x="179" y="52"/>
                  <a:pt x="179" y="55"/>
                </a:cubicBezTo>
                <a:cubicBezTo>
                  <a:pt x="179" y="55"/>
                  <a:pt x="178" y="56"/>
                  <a:pt x="178" y="57"/>
                </a:cubicBezTo>
                <a:cubicBezTo>
                  <a:pt x="178" y="58"/>
                  <a:pt x="178" y="59"/>
                  <a:pt x="179" y="60"/>
                </a:cubicBezTo>
                <a:cubicBezTo>
                  <a:pt x="179" y="60"/>
                  <a:pt x="179" y="60"/>
                  <a:pt x="179" y="60"/>
                </a:cubicBezTo>
                <a:cubicBezTo>
                  <a:pt x="178" y="64"/>
                  <a:pt x="178" y="64"/>
                  <a:pt x="178" y="64"/>
                </a:cubicBezTo>
                <a:cubicBezTo>
                  <a:pt x="177" y="67"/>
                  <a:pt x="176" y="65"/>
                  <a:pt x="174" y="68"/>
                </a:cubicBezTo>
                <a:cubicBezTo>
                  <a:pt x="174" y="69"/>
                  <a:pt x="174" y="71"/>
                  <a:pt x="174" y="72"/>
                </a:cubicBezTo>
                <a:cubicBezTo>
                  <a:pt x="173" y="75"/>
                  <a:pt x="174" y="78"/>
                  <a:pt x="173" y="81"/>
                </a:cubicBezTo>
                <a:cubicBezTo>
                  <a:pt x="172" y="84"/>
                  <a:pt x="172" y="86"/>
                  <a:pt x="172" y="89"/>
                </a:cubicBezTo>
                <a:cubicBezTo>
                  <a:pt x="172" y="89"/>
                  <a:pt x="172" y="89"/>
                  <a:pt x="172" y="89"/>
                </a:cubicBezTo>
                <a:cubicBezTo>
                  <a:pt x="169" y="90"/>
                  <a:pt x="168" y="88"/>
                  <a:pt x="165" y="90"/>
                </a:cubicBezTo>
                <a:cubicBezTo>
                  <a:pt x="163" y="91"/>
                  <a:pt x="160" y="91"/>
                  <a:pt x="158" y="91"/>
                </a:cubicBezTo>
                <a:cubicBezTo>
                  <a:pt x="156" y="90"/>
                  <a:pt x="156" y="88"/>
                  <a:pt x="154" y="87"/>
                </a:cubicBezTo>
                <a:cubicBezTo>
                  <a:pt x="146" y="85"/>
                  <a:pt x="143" y="100"/>
                  <a:pt x="142" y="106"/>
                </a:cubicBezTo>
                <a:cubicBezTo>
                  <a:pt x="141" y="112"/>
                  <a:pt x="139" y="118"/>
                  <a:pt x="138" y="123"/>
                </a:cubicBezTo>
                <a:cubicBezTo>
                  <a:pt x="138" y="123"/>
                  <a:pt x="138" y="123"/>
                  <a:pt x="138" y="123"/>
                </a:cubicBezTo>
                <a:cubicBezTo>
                  <a:pt x="131" y="122"/>
                  <a:pt x="131" y="122"/>
                  <a:pt x="131" y="122"/>
                </a:cubicBezTo>
                <a:cubicBezTo>
                  <a:pt x="130" y="122"/>
                  <a:pt x="130" y="122"/>
                  <a:pt x="129" y="122"/>
                </a:cubicBezTo>
                <a:cubicBezTo>
                  <a:pt x="127" y="123"/>
                  <a:pt x="127" y="123"/>
                  <a:pt x="125" y="123"/>
                </a:cubicBezTo>
                <a:cubicBezTo>
                  <a:pt x="124" y="123"/>
                  <a:pt x="123" y="122"/>
                  <a:pt x="121" y="122"/>
                </a:cubicBezTo>
                <a:cubicBezTo>
                  <a:pt x="119" y="121"/>
                  <a:pt x="117" y="123"/>
                  <a:pt x="115" y="124"/>
                </a:cubicBezTo>
                <a:cubicBezTo>
                  <a:pt x="107" y="129"/>
                  <a:pt x="96" y="133"/>
                  <a:pt x="96" y="144"/>
                </a:cubicBezTo>
                <a:cubicBezTo>
                  <a:pt x="96" y="154"/>
                  <a:pt x="79" y="149"/>
                  <a:pt x="72" y="152"/>
                </a:cubicBezTo>
                <a:cubicBezTo>
                  <a:pt x="64" y="155"/>
                  <a:pt x="62" y="152"/>
                  <a:pt x="54" y="152"/>
                </a:cubicBezTo>
                <a:cubicBezTo>
                  <a:pt x="47" y="152"/>
                  <a:pt x="39" y="138"/>
                  <a:pt x="35" y="144"/>
                </a:cubicBezTo>
                <a:cubicBezTo>
                  <a:pt x="29" y="151"/>
                  <a:pt x="27" y="168"/>
                  <a:pt x="17" y="156"/>
                </a:cubicBezTo>
                <a:cubicBezTo>
                  <a:pt x="9" y="147"/>
                  <a:pt x="9" y="147"/>
                  <a:pt x="9" y="147"/>
                </a:cubicBezTo>
                <a:cubicBezTo>
                  <a:pt x="9" y="147"/>
                  <a:pt x="9" y="147"/>
                  <a:pt x="9" y="147"/>
                </a:cubicBezTo>
                <a:cubicBezTo>
                  <a:pt x="9" y="142"/>
                  <a:pt x="5" y="132"/>
                  <a:pt x="7" y="128"/>
                </a:cubicBezTo>
                <a:cubicBezTo>
                  <a:pt x="8" y="124"/>
                  <a:pt x="9" y="122"/>
                  <a:pt x="9" y="118"/>
                </a:cubicBezTo>
                <a:cubicBezTo>
                  <a:pt x="7" y="85"/>
                  <a:pt x="7" y="85"/>
                  <a:pt x="7" y="85"/>
                </a:cubicBezTo>
                <a:cubicBezTo>
                  <a:pt x="7" y="80"/>
                  <a:pt x="5" y="78"/>
                  <a:pt x="4" y="74"/>
                </a:cubicBezTo>
                <a:cubicBezTo>
                  <a:pt x="2" y="66"/>
                  <a:pt x="0" y="63"/>
                  <a:pt x="0" y="55"/>
                </a:cubicBezTo>
                <a:cubicBezTo>
                  <a:pt x="1" y="51"/>
                  <a:pt x="2" y="46"/>
                  <a:pt x="1" y="42"/>
                </a:cubicBezTo>
                <a:cubicBezTo>
                  <a:pt x="1" y="42"/>
                  <a:pt x="1" y="42"/>
                  <a:pt x="1" y="42"/>
                </a:cubicBezTo>
                <a:cubicBezTo>
                  <a:pt x="15" y="40"/>
                  <a:pt x="15" y="40"/>
                  <a:pt x="15" y="40"/>
                </a:cubicBezTo>
                <a:cubicBezTo>
                  <a:pt x="21" y="42"/>
                  <a:pt x="23" y="42"/>
                  <a:pt x="27" y="37"/>
                </a:cubicBezTo>
                <a:cubicBezTo>
                  <a:pt x="29" y="33"/>
                  <a:pt x="32" y="36"/>
                  <a:pt x="34" y="37"/>
                </a:cubicBezTo>
                <a:cubicBezTo>
                  <a:pt x="42" y="41"/>
                  <a:pt x="53" y="36"/>
                  <a:pt x="59" y="32"/>
                </a:cubicBezTo>
                <a:cubicBezTo>
                  <a:pt x="62" y="31"/>
                  <a:pt x="68" y="35"/>
                  <a:pt x="72" y="37"/>
                </a:cubicBezTo>
                <a:cubicBezTo>
                  <a:pt x="87" y="41"/>
                  <a:pt x="90" y="28"/>
                  <a:pt x="99" y="22"/>
                </a:cubicBezTo>
                <a:cubicBezTo>
                  <a:pt x="102" y="20"/>
                  <a:pt x="105" y="22"/>
                  <a:pt x="109" y="24"/>
                </a:cubicBezTo>
                <a:cubicBezTo>
                  <a:pt x="114" y="26"/>
                  <a:pt x="119" y="25"/>
                  <a:pt x="125" y="24"/>
                </a:cubicBezTo>
                <a:cubicBezTo>
                  <a:pt x="135" y="18"/>
                  <a:pt x="135" y="18"/>
                  <a:pt x="135" y="18"/>
                </a:cubicBezTo>
                <a:cubicBezTo>
                  <a:pt x="137" y="16"/>
                  <a:pt x="137" y="13"/>
                  <a:pt x="136" y="11"/>
                </a:cubicBezTo>
                <a:cubicBezTo>
                  <a:pt x="136" y="10"/>
                  <a:pt x="137" y="9"/>
                  <a:pt x="137" y="8"/>
                </a:cubicBezTo>
                <a:cubicBezTo>
                  <a:pt x="137" y="7"/>
                  <a:pt x="138" y="5"/>
                  <a:pt x="138" y="4"/>
                </a:cubicBezTo>
                <a:cubicBezTo>
                  <a:pt x="142" y="0"/>
                  <a:pt x="142" y="0"/>
                  <a:pt x="142"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4" name="Freeform 43"/>
          <p:cNvSpPr>
            <a:spLocks/>
          </p:cNvSpPr>
          <p:nvPr/>
        </p:nvSpPr>
        <p:spPr bwMode="auto">
          <a:xfrm>
            <a:off x="8293682" y="3474156"/>
            <a:ext cx="144099" cy="116209"/>
          </a:xfrm>
          <a:custGeom>
            <a:avLst/>
            <a:gdLst/>
            <a:ahLst/>
            <a:cxnLst>
              <a:cxn ang="0">
                <a:pos x="7" y="15"/>
              </a:cxn>
              <a:cxn ang="0">
                <a:pos x="12" y="14"/>
              </a:cxn>
              <a:cxn ang="0">
                <a:pos x="19" y="8"/>
              </a:cxn>
              <a:cxn ang="0">
                <a:pos x="23" y="8"/>
              </a:cxn>
              <a:cxn ang="0">
                <a:pos x="30" y="8"/>
              </a:cxn>
              <a:cxn ang="0">
                <a:pos x="34" y="7"/>
              </a:cxn>
              <a:cxn ang="0">
                <a:pos x="37" y="9"/>
              </a:cxn>
              <a:cxn ang="0">
                <a:pos x="47" y="8"/>
              </a:cxn>
              <a:cxn ang="0">
                <a:pos x="52" y="1"/>
              </a:cxn>
              <a:cxn ang="0">
                <a:pos x="59" y="0"/>
              </a:cxn>
              <a:cxn ang="0">
                <a:pos x="59" y="0"/>
              </a:cxn>
              <a:cxn ang="0">
                <a:pos x="59" y="10"/>
              </a:cxn>
              <a:cxn ang="0">
                <a:pos x="61" y="14"/>
              </a:cxn>
              <a:cxn ang="0">
                <a:pos x="66" y="21"/>
              </a:cxn>
              <a:cxn ang="0">
                <a:pos x="69" y="27"/>
              </a:cxn>
              <a:cxn ang="0">
                <a:pos x="70" y="32"/>
              </a:cxn>
              <a:cxn ang="0">
                <a:pos x="74" y="37"/>
              </a:cxn>
              <a:cxn ang="0">
                <a:pos x="73" y="48"/>
              </a:cxn>
              <a:cxn ang="0">
                <a:pos x="73" y="48"/>
              </a:cxn>
              <a:cxn ang="0">
                <a:pos x="48" y="45"/>
              </a:cxn>
              <a:cxn ang="0">
                <a:pos x="38" y="51"/>
              </a:cxn>
              <a:cxn ang="0">
                <a:pos x="11" y="63"/>
              </a:cxn>
              <a:cxn ang="0">
                <a:pos x="11" y="63"/>
              </a:cxn>
              <a:cxn ang="0">
                <a:pos x="9" y="53"/>
              </a:cxn>
              <a:cxn ang="0">
                <a:pos x="4" y="47"/>
              </a:cxn>
              <a:cxn ang="0">
                <a:pos x="0" y="44"/>
              </a:cxn>
              <a:cxn ang="0">
                <a:pos x="0" y="44"/>
              </a:cxn>
              <a:cxn ang="0">
                <a:pos x="1" y="36"/>
              </a:cxn>
              <a:cxn ang="0">
                <a:pos x="2" y="27"/>
              </a:cxn>
              <a:cxn ang="0">
                <a:pos x="2" y="23"/>
              </a:cxn>
              <a:cxn ang="0">
                <a:pos x="6" y="19"/>
              </a:cxn>
              <a:cxn ang="0">
                <a:pos x="7" y="15"/>
              </a:cxn>
            </a:cxnLst>
            <a:rect l="0" t="0" r="r" b="b"/>
            <a:pathLst>
              <a:path w="77" h="63">
                <a:moveTo>
                  <a:pt x="7" y="15"/>
                </a:moveTo>
                <a:cubicBezTo>
                  <a:pt x="9" y="13"/>
                  <a:pt x="9" y="12"/>
                  <a:pt x="12" y="14"/>
                </a:cubicBezTo>
                <a:cubicBezTo>
                  <a:pt x="19" y="16"/>
                  <a:pt x="15" y="8"/>
                  <a:pt x="19" y="8"/>
                </a:cubicBezTo>
                <a:cubicBezTo>
                  <a:pt x="20" y="8"/>
                  <a:pt x="21" y="8"/>
                  <a:pt x="23" y="8"/>
                </a:cubicBezTo>
                <a:cubicBezTo>
                  <a:pt x="26" y="9"/>
                  <a:pt x="27" y="6"/>
                  <a:pt x="30" y="8"/>
                </a:cubicBezTo>
                <a:cubicBezTo>
                  <a:pt x="32" y="10"/>
                  <a:pt x="32" y="7"/>
                  <a:pt x="34" y="7"/>
                </a:cubicBezTo>
                <a:cubicBezTo>
                  <a:pt x="36" y="7"/>
                  <a:pt x="37" y="8"/>
                  <a:pt x="37" y="9"/>
                </a:cubicBezTo>
                <a:cubicBezTo>
                  <a:pt x="40" y="10"/>
                  <a:pt x="44" y="10"/>
                  <a:pt x="47" y="8"/>
                </a:cubicBezTo>
                <a:cubicBezTo>
                  <a:pt x="49" y="7"/>
                  <a:pt x="49" y="3"/>
                  <a:pt x="52" y="1"/>
                </a:cubicBezTo>
                <a:cubicBezTo>
                  <a:pt x="59" y="0"/>
                  <a:pt x="59" y="0"/>
                  <a:pt x="59" y="0"/>
                </a:cubicBezTo>
                <a:cubicBezTo>
                  <a:pt x="59" y="0"/>
                  <a:pt x="59" y="0"/>
                  <a:pt x="59" y="0"/>
                </a:cubicBezTo>
                <a:cubicBezTo>
                  <a:pt x="59" y="10"/>
                  <a:pt x="59" y="10"/>
                  <a:pt x="59" y="10"/>
                </a:cubicBezTo>
                <a:cubicBezTo>
                  <a:pt x="60" y="11"/>
                  <a:pt x="60" y="13"/>
                  <a:pt x="61" y="14"/>
                </a:cubicBezTo>
                <a:cubicBezTo>
                  <a:pt x="63" y="17"/>
                  <a:pt x="66" y="17"/>
                  <a:pt x="66" y="21"/>
                </a:cubicBezTo>
                <a:cubicBezTo>
                  <a:pt x="67" y="23"/>
                  <a:pt x="67" y="25"/>
                  <a:pt x="69" y="27"/>
                </a:cubicBezTo>
                <a:cubicBezTo>
                  <a:pt x="69" y="29"/>
                  <a:pt x="69" y="31"/>
                  <a:pt x="70" y="32"/>
                </a:cubicBezTo>
                <a:cubicBezTo>
                  <a:pt x="71" y="34"/>
                  <a:pt x="77" y="33"/>
                  <a:pt x="74" y="37"/>
                </a:cubicBezTo>
                <a:cubicBezTo>
                  <a:pt x="73" y="39"/>
                  <a:pt x="72" y="45"/>
                  <a:pt x="73" y="48"/>
                </a:cubicBezTo>
                <a:cubicBezTo>
                  <a:pt x="73" y="48"/>
                  <a:pt x="73" y="48"/>
                  <a:pt x="73" y="48"/>
                </a:cubicBezTo>
                <a:cubicBezTo>
                  <a:pt x="64" y="47"/>
                  <a:pt x="55" y="45"/>
                  <a:pt x="48" y="45"/>
                </a:cubicBezTo>
                <a:cubicBezTo>
                  <a:pt x="46" y="45"/>
                  <a:pt x="40" y="50"/>
                  <a:pt x="38" y="51"/>
                </a:cubicBezTo>
                <a:cubicBezTo>
                  <a:pt x="29" y="54"/>
                  <a:pt x="20" y="60"/>
                  <a:pt x="11" y="63"/>
                </a:cubicBezTo>
                <a:cubicBezTo>
                  <a:pt x="11" y="63"/>
                  <a:pt x="11" y="63"/>
                  <a:pt x="11" y="63"/>
                </a:cubicBezTo>
                <a:cubicBezTo>
                  <a:pt x="10" y="60"/>
                  <a:pt x="9" y="55"/>
                  <a:pt x="9" y="53"/>
                </a:cubicBezTo>
                <a:cubicBezTo>
                  <a:pt x="8" y="51"/>
                  <a:pt x="5" y="49"/>
                  <a:pt x="4" y="47"/>
                </a:cubicBezTo>
                <a:cubicBezTo>
                  <a:pt x="3" y="45"/>
                  <a:pt x="2" y="44"/>
                  <a:pt x="0" y="44"/>
                </a:cubicBezTo>
                <a:cubicBezTo>
                  <a:pt x="0" y="44"/>
                  <a:pt x="0" y="44"/>
                  <a:pt x="0" y="44"/>
                </a:cubicBezTo>
                <a:cubicBezTo>
                  <a:pt x="0" y="41"/>
                  <a:pt x="0" y="39"/>
                  <a:pt x="1" y="36"/>
                </a:cubicBezTo>
                <a:cubicBezTo>
                  <a:pt x="2" y="33"/>
                  <a:pt x="1" y="30"/>
                  <a:pt x="2" y="27"/>
                </a:cubicBezTo>
                <a:cubicBezTo>
                  <a:pt x="2" y="26"/>
                  <a:pt x="2" y="24"/>
                  <a:pt x="2" y="23"/>
                </a:cubicBezTo>
                <a:cubicBezTo>
                  <a:pt x="4" y="20"/>
                  <a:pt x="5" y="22"/>
                  <a:pt x="6" y="19"/>
                </a:cubicBezTo>
                <a:cubicBezTo>
                  <a:pt x="7" y="15"/>
                  <a:pt x="7" y="15"/>
                  <a:pt x="7" y="1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5" name="Freeform 44"/>
          <p:cNvSpPr>
            <a:spLocks/>
          </p:cNvSpPr>
          <p:nvPr/>
        </p:nvSpPr>
        <p:spPr bwMode="auto">
          <a:xfrm>
            <a:off x="8226280" y="3548530"/>
            <a:ext cx="88319" cy="104589"/>
          </a:xfrm>
          <a:custGeom>
            <a:avLst/>
            <a:gdLst/>
            <a:ahLst/>
            <a:cxnLst>
              <a:cxn ang="0">
                <a:pos x="37" y="4"/>
              </a:cxn>
              <a:cxn ang="0">
                <a:pos x="41" y="7"/>
              </a:cxn>
              <a:cxn ang="0">
                <a:pos x="46" y="13"/>
              </a:cxn>
              <a:cxn ang="0">
                <a:pos x="48" y="23"/>
              </a:cxn>
              <a:cxn ang="0">
                <a:pos x="48" y="23"/>
              </a:cxn>
              <a:cxn ang="0">
                <a:pos x="44" y="23"/>
              </a:cxn>
              <a:cxn ang="0">
                <a:pos x="26" y="50"/>
              </a:cxn>
              <a:cxn ang="0">
                <a:pos x="26" y="50"/>
              </a:cxn>
              <a:cxn ang="0">
                <a:pos x="16" y="48"/>
              </a:cxn>
              <a:cxn ang="0">
                <a:pos x="10" y="49"/>
              </a:cxn>
              <a:cxn ang="0">
                <a:pos x="9" y="55"/>
              </a:cxn>
              <a:cxn ang="0">
                <a:pos x="2" y="55"/>
              </a:cxn>
              <a:cxn ang="0">
                <a:pos x="0" y="50"/>
              </a:cxn>
              <a:cxn ang="0">
                <a:pos x="1" y="43"/>
              </a:cxn>
              <a:cxn ang="0">
                <a:pos x="3" y="38"/>
              </a:cxn>
              <a:cxn ang="0">
                <a:pos x="3" y="38"/>
              </a:cxn>
              <a:cxn ang="0">
                <a:pos x="7" y="21"/>
              </a:cxn>
              <a:cxn ang="0">
                <a:pos x="19" y="2"/>
              </a:cxn>
              <a:cxn ang="0">
                <a:pos x="23" y="6"/>
              </a:cxn>
              <a:cxn ang="0">
                <a:pos x="30" y="5"/>
              </a:cxn>
              <a:cxn ang="0">
                <a:pos x="37" y="4"/>
              </a:cxn>
            </a:cxnLst>
            <a:rect l="0" t="0" r="r" b="b"/>
            <a:pathLst>
              <a:path w="48" h="57">
                <a:moveTo>
                  <a:pt x="37" y="4"/>
                </a:moveTo>
                <a:cubicBezTo>
                  <a:pt x="39" y="4"/>
                  <a:pt x="40" y="5"/>
                  <a:pt x="41" y="7"/>
                </a:cubicBezTo>
                <a:cubicBezTo>
                  <a:pt x="42" y="9"/>
                  <a:pt x="45" y="11"/>
                  <a:pt x="46" y="13"/>
                </a:cubicBezTo>
                <a:cubicBezTo>
                  <a:pt x="46" y="15"/>
                  <a:pt x="47" y="20"/>
                  <a:pt x="48" y="23"/>
                </a:cubicBezTo>
                <a:cubicBezTo>
                  <a:pt x="48" y="23"/>
                  <a:pt x="48" y="23"/>
                  <a:pt x="48" y="23"/>
                </a:cubicBezTo>
                <a:cubicBezTo>
                  <a:pt x="46" y="23"/>
                  <a:pt x="45" y="23"/>
                  <a:pt x="44" y="23"/>
                </a:cubicBezTo>
                <a:cubicBezTo>
                  <a:pt x="26" y="50"/>
                  <a:pt x="26" y="50"/>
                  <a:pt x="26" y="50"/>
                </a:cubicBezTo>
                <a:cubicBezTo>
                  <a:pt x="26" y="50"/>
                  <a:pt x="26" y="50"/>
                  <a:pt x="26" y="50"/>
                </a:cubicBezTo>
                <a:cubicBezTo>
                  <a:pt x="24" y="49"/>
                  <a:pt x="18" y="47"/>
                  <a:pt x="16" y="48"/>
                </a:cubicBezTo>
                <a:cubicBezTo>
                  <a:pt x="14" y="49"/>
                  <a:pt x="12" y="46"/>
                  <a:pt x="10" y="49"/>
                </a:cubicBezTo>
                <a:cubicBezTo>
                  <a:pt x="9" y="51"/>
                  <a:pt x="10" y="53"/>
                  <a:pt x="9" y="55"/>
                </a:cubicBezTo>
                <a:cubicBezTo>
                  <a:pt x="8" y="57"/>
                  <a:pt x="4" y="56"/>
                  <a:pt x="2" y="55"/>
                </a:cubicBezTo>
                <a:cubicBezTo>
                  <a:pt x="1" y="54"/>
                  <a:pt x="0" y="51"/>
                  <a:pt x="0" y="50"/>
                </a:cubicBezTo>
                <a:cubicBezTo>
                  <a:pt x="0" y="47"/>
                  <a:pt x="1" y="46"/>
                  <a:pt x="1" y="43"/>
                </a:cubicBezTo>
                <a:cubicBezTo>
                  <a:pt x="2" y="41"/>
                  <a:pt x="3" y="40"/>
                  <a:pt x="3" y="38"/>
                </a:cubicBezTo>
                <a:cubicBezTo>
                  <a:pt x="3" y="38"/>
                  <a:pt x="3" y="38"/>
                  <a:pt x="3" y="38"/>
                </a:cubicBezTo>
                <a:cubicBezTo>
                  <a:pt x="4" y="33"/>
                  <a:pt x="6" y="27"/>
                  <a:pt x="7" y="21"/>
                </a:cubicBezTo>
                <a:cubicBezTo>
                  <a:pt x="8" y="15"/>
                  <a:pt x="11" y="0"/>
                  <a:pt x="19" y="2"/>
                </a:cubicBezTo>
                <a:cubicBezTo>
                  <a:pt x="21" y="3"/>
                  <a:pt x="21" y="5"/>
                  <a:pt x="23" y="6"/>
                </a:cubicBezTo>
                <a:cubicBezTo>
                  <a:pt x="25" y="6"/>
                  <a:pt x="28" y="6"/>
                  <a:pt x="30" y="5"/>
                </a:cubicBezTo>
                <a:cubicBezTo>
                  <a:pt x="33" y="3"/>
                  <a:pt x="34" y="5"/>
                  <a:pt x="37" y="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6" name="Freeform 45"/>
          <p:cNvSpPr>
            <a:spLocks/>
          </p:cNvSpPr>
          <p:nvPr/>
        </p:nvSpPr>
        <p:spPr bwMode="auto">
          <a:xfrm>
            <a:off x="8019429" y="2962836"/>
            <a:ext cx="371870" cy="383491"/>
          </a:xfrm>
          <a:custGeom>
            <a:avLst/>
            <a:gdLst/>
            <a:ahLst/>
            <a:cxnLst>
              <a:cxn ang="0">
                <a:pos x="0" y="18"/>
              </a:cxn>
              <a:cxn ang="0">
                <a:pos x="8" y="3"/>
              </a:cxn>
              <a:cxn ang="0">
                <a:pos x="16" y="6"/>
              </a:cxn>
              <a:cxn ang="0">
                <a:pos x="25" y="7"/>
              </a:cxn>
              <a:cxn ang="0">
                <a:pos x="30" y="17"/>
              </a:cxn>
              <a:cxn ang="0">
                <a:pos x="36" y="20"/>
              </a:cxn>
              <a:cxn ang="0">
                <a:pos x="46" y="20"/>
              </a:cxn>
              <a:cxn ang="0">
                <a:pos x="57" y="25"/>
              </a:cxn>
              <a:cxn ang="0">
                <a:pos x="66" y="21"/>
              </a:cxn>
              <a:cxn ang="0">
                <a:pos x="81" y="20"/>
              </a:cxn>
              <a:cxn ang="0">
                <a:pos x="87" y="20"/>
              </a:cxn>
              <a:cxn ang="0">
                <a:pos x="87" y="20"/>
              </a:cxn>
              <a:cxn ang="0">
                <a:pos x="114" y="30"/>
              </a:cxn>
              <a:cxn ang="0">
                <a:pos x="133" y="35"/>
              </a:cxn>
              <a:cxn ang="0">
                <a:pos x="146" y="29"/>
              </a:cxn>
              <a:cxn ang="0">
                <a:pos x="161" y="31"/>
              </a:cxn>
              <a:cxn ang="0">
                <a:pos x="179" y="27"/>
              </a:cxn>
              <a:cxn ang="0">
                <a:pos x="179" y="27"/>
              </a:cxn>
              <a:cxn ang="0">
                <a:pos x="180" y="34"/>
              </a:cxn>
              <a:cxn ang="0">
                <a:pos x="183" y="44"/>
              </a:cxn>
              <a:cxn ang="0">
                <a:pos x="183" y="58"/>
              </a:cxn>
              <a:cxn ang="0">
                <a:pos x="183" y="58"/>
              </a:cxn>
              <a:cxn ang="0">
                <a:pos x="181" y="72"/>
              </a:cxn>
              <a:cxn ang="0">
                <a:pos x="184" y="84"/>
              </a:cxn>
              <a:cxn ang="0">
                <a:pos x="186" y="120"/>
              </a:cxn>
              <a:cxn ang="0">
                <a:pos x="194" y="130"/>
              </a:cxn>
              <a:cxn ang="0">
                <a:pos x="194" y="130"/>
              </a:cxn>
              <a:cxn ang="0">
                <a:pos x="199" y="148"/>
              </a:cxn>
              <a:cxn ang="0">
                <a:pos x="192" y="157"/>
              </a:cxn>
              <a:cxn ang="0">
                <a:pos x="184" y="184"/>
              </a:cxn>
              <a:cxn ang="0">
                <a:pos x="184" y="184"/>
              </a:cxn>
              <a:cxn ang="0">
                <a:pos x="178" y="186"/>
              </a:cxn>
              <a:cxn ang="0">
                <a:pos x="140" y="192"/>
              </a:cxn>
              <a:cxn ang="0">
                <a:pos x="130" y="195"/>
              </a:cxn>
              <a:cxn ang="0">
                <a:pos x="124" y="196"/>
              </a:cxn>
              <a:cxn ang="0">
                <a:pos x="110" y="207"/>
              </a:cxn>
              <a:cxn ang="0">
                <a:pos x="110" y="207"/>
              </a:cxn>
              <a:cxn ang="0">
                <a:pos x="106" y="204"/>
              </a:cxn>
              <a:cxn ang="0">
                <a:pos x="99" y="197"/>
              </a:cxn>
              <a:cxn ang="0">
                <a:pos x="95" y="190"/>
              </a:cxn>
              <a:cxn ang="0">
                <a:pos x="100" y="177"/>
              </a:cxn>
              <a:cxn ang="0">
                <a:pos x="103" y="172"/>
              </a:cxn>
              <a:cxn ang="0">
                <a:pos x="104" y="113"/>
              </a:cxn>
              <a:cxn ang="0">
                <a:pos x="100" y="99"/>
              </a:cxn>
              <a:cxn ang="0">
                <a:pos x="101" y="84"/>
              </a:cxn>
              <a:cxn ang="0">
                <a:pos x="82" y="71"/>
              </a:cxn>
              <a:cxn ang="0">
                <a:pos x="70" y="57"/>
              </a:cxn>
              <a:cxn ang="0">
                <a:pos x="58" y="64"/>
              </a:cxn>
              <a:cxn ang="0">
                <a:pos x="44" y="74"/>
              </a:cxn>
              <a:cxn ang="0">
                <a:pos x="24" y="61"/>
              </a:cxn>
              <a:cxn ang="0">
                <a:pos x="11" y="60"/>
              </a:cxn>
              <a:cxn ang="0">
                <a:pos x="6" y="46"/>
              </a:cxn>
              <a:cxn ang="0">
                <a:pos x="6" y="32"/>
              </a:cxn>
              <a:cxn ang="0">
                <a:pos x="0" y="18"/>
              </a:cxn>
            </a:cxnLst>
            <a:rect l="0" t="0" r="r" b="b"/>
            <a:pathLst>
              <a:path w="200" h="207">
                <a:moveTo>
                  <a:pt x="0" y="18"/>
                </a:moveTo>
                <a:cubicBezTo>
                  <a:pt x="4" y="14"/>
                  <a:pt x="4" y="5"/>
                  <a:pt x="8" y="3"/>
                </a:cubicBezTo>
                <a:cubicBezTo>
                  <a:pt x="12" y="0"/>
                  <a:pt x="14" y="4"/>
                  <a:pt x="16" y="6"/>
                </a:cubicBezTo>
                <a:cubicBezTo>
                  <a:pt x="19" y="8"/>
                  <a:pt x="22" y="6"/>
                  <a:pt x="25" y="7"/>
                </a:cubicBezTo>
                <a:cubicBezTo>
                  <a:pt x="30" y="9"/>
                  <a:pt x="27" y="14"/>
                  <a:pt x="30" y="17"/>
                </a:cubicBezTo>
                <a:cubicBezTo>
                  <a:pt x="31" y="19"/>
                  <a:pt x="34" y="20"/>
                  <a:pt x="36" y="20"/>
                </a:cubicBezTo>
                <a:cubicBezTo>
                  <a:pt x="39" y="21"/>
                  <a:pt x="43" y="19"/>
                  <a:pt x="46" y="20"/>
                </a:cubicBezTo>
                <a:cubicBezTo>
                  <a:pt x="50" y="21"/>
                  <a:pt x="54" y="22"/>
                  <a:pt x="57" y="25"/>
                </a:cubicBezTo>
                <a:cubicBezTo>
                  <a:pt x="64" y="30"/>
                  <a:pt x="63" y="25"/>
                  <a:pt x="66" y="21"/>
                </a:cubicBezTo>
                <a:cubicBezTo>
                  <a:pt x="71" y="17"/>
                  <a:pt x="76" y="19"/>
                  <a:pt x="81" y="20"/>
                </a:cubicBezTo>
                <a:cubicBezTo>
                  <a:pt x="87" y="20"/>
                  <a:pt x="87" y="20"/>
                  <a:pt x="87" y="20"/>
                </a:cubicBezTo>
                <a:cubicBezTo>
                  <a:pt x="87" y="20"/>
                  <a:pt x="87" y="20"/>
                  <a:pt x="87" y="20"/>
                </a:cubicBezTo>
                <a:cubicBezTo>
                  <a:pt x="96" y="25"/>
                  <a:pt x="105" y="27"/>
                  <a:pt x="114" y="30"/>
                </a:cubicBezTo>
                <a:cubicBezTo>
                  <a:pt x="120" y="33"/>
                  <a:pt x="127" y="35"/>
                  <a:pt x="133" y="35"/>
                </a:cubicBezTo>
                <a:cubicBezTo>
                  <a:pt x="139" y="35"/>
                  <a:pt x="143" y="33"/>
                  <a:pt x="146" y="29"/>
                </a:cubicBezTo>
                <a:cubicBezTo>
                  <a:pt x="151" y="23"/>
                  <a:pt x="157" y="28"/>
                  <a:pt x="161" y="31"/>
                </a:cubicBezTo>
                <a:cubicBezTo>
                  <a:pt x="166" y="34"/>
                  <a:pt x="174" y="29"/>
                  <a:pt x="179" y="27"/>
                </a:cubicBezTo>
                <a:cubicBezTo>
                  <a:pt x="179" y="27"/>
                  <a:pt x="179" y="27"/>
                  <a:pt x="179" y="27"/>
                </a:cubicBezTo>
                <a:cubicBezTo>
                  <a:pt x="179" y="29"/>
                  <a:pt x="178" y="34"/>
                  <a:pt x="180" y="34"/>
                </a:cubicBezTo>
                <a:cubicBezTo>
                  <a:pt x="187" y="35"/>
                  <a:pt x="185" y="40"/>
                  <a:pt x="183" y="44"/>
                </a:cubicBezTo>
                <a:cubicBezTo>
                  <a:pt x="182" y="49"/>
                  <a:pt x="179" y="54"/>
                  <a:pt x="183" y="58"/>
                </a:cubicBezTo>
                <a:cubicBezTo>
                  <a:pt x="183" y="58"/>
                  <a:pt x="183" y="58"/>
                  <a:pt x="183" y="58"/>
                </a:cubicBezTo>
                <a:cubicBezTo>
                  <a:pt x="184" y="63"/>
                  <a:pt x="180" y="67"/>
                  <a:pt x="181" y="72"/>
                </a:cubicBezTo>
                <a:cubicBezTo>
                  <a:pt x="182" y="74"/>
                  <a:pt x="186" y="82"/>
                  <a:pt x="184" y="84"/>
                </a:cubicBezTo>
                <a:cubicBezTo>
                  <a:pt x="177" y="92"/>
                  <a:pt x="179" y="112"/>
                  <a:pt x="186" y="120"/>
                </a:cubicBezTo>
                <a:cubicBezTo>
                  <a:pt x="194" y="130"/>
                  <a:pt x="194" y="130"/>
                  <a:pt x="194" y="130"/>
                </a:cubicBezTo>
                <a:cubicBezTo>
                  <a:pt x="194" y="130"/>
                  <a:pt x="194" y="130"/>
                  <a:pt x="194" y="130"/>
                </a:cubicBezTo>
                <a:cubicBezTo>
                  <a:pt x="196" y="137"/>
                  <a:pt x="200" y="140"/>
                  <a:pt x="199" y="148"/>
                </a:cubicBezTo>
                <a:cubicBezTo>
                  <a:pt x="198" y="152"/>
                  <a:pt x="194" y="154"/>
                  <a:pt x="192" y="157"/>
                </a:cubicBezTo>
                <a:cubicBezTo>
                  <a:pt x="186" y="164"/>
                  <a:pt x="186" y="175"/>
                  <a:pt x="184" y="184"/>
                </a:cubicBezTo>
                <a:cubicBezTo>
                  <a:pt x="184" y="184"/>
                  <a:pt x="184" y="184"/>
                  <a:pt x="184" y="184"/>
                </a:cubicBezTo>
                <a:cubicBezTo>
                  <a:pt x="178" y="186"/>
                  <a:pt x="178" y="186"/>
                  <a:pt x="178" y="186"/>
                </a:cubicBezTo>
                <a:cubicBezTo>
                  <a:pt x="166" y="195"/>
                  <a:pt x="153" y="186"/>
                  <a:pt x="140" y="192"/>
                </a:cubicBezTo>
                <a:cubicBezTo>
                  <a:pt x="136" y="193"/>
                  <a:pt x="134" y="192"/>
                  <a:pt x="130" y="195"/>
                </a:cubicBezTo>
                <a:cubicBezTo>
                  <a:pt x="128" y="196"/>
                  <a:pt x="126" y="195"/>
                  <a:pt x="124" y="196"/>
                </a:cubicBezTo>
                <a:cubicBezTo>
                  <a:pt x="119" y="198"/>
                  <a:pt x="117" y="207"/>
                  <a:pt x="110" y="207"/>
                </a:cubicBezTo>
                <a:cubicBezTo>
                  <a:pt x="110" y="207"/>
                  <a:pt x="110" y="207"/>
                  <a:pt x="110" y="207"/>
                </a:cubicBezTo>
                <a:cubicBezTo>
                  <a:pt x="106" y="204"/>
                  <a:pt x="106" y="204"/>
                  <a:pt x="106" y="204"/>
                </a:cubicBezTo>
                <a:cubicBezTo>
                  <a:pt x="103" y="202"/>
                  <a:pt x="101" y="199"/>
                  <a:pt x="99" y="197"/>
                </a:cubicBezTo>
                <a:cubicBezTo>
                  <a:pt x="97" y="195"/>
                  <a:pt x="96" y="192"/>
                  <a:pt x="95" y="190"/>
                </a:cubicBezTo>
                <a:cubicBezTo>
                  <a:pt x="94" y="185"/>
                  <a:pt x="96" y="180"/>
                  <a:pt x="100" y="177"/>
                </a:cubicBezTo>
                <a:cubicBezTo>
                  <a:pt x="102" y="175"/>
                  <a:pt x="102" y="173"/>
                  <a:pt x="103" y="172"/>
                </a:cubicBezTo>
                <a:cubicBezTo>
                  <a:pt x="103" y="153"/>
                  <a:pt x="108" y="131"/>
                  <a:pt x="104" y="113"/>
                </a:cubicBezTo>
                <a:cubicBezTo>
                  <a:pt x="103" y="109"/>
                  <a:pt x="100" y="104"/>
                  <a:pt x="100" y="99"/>
                </a:cubicBezTo>
                <a:cubicBezTo>
                  <a:pt x="100" y="92"/>
                  <a:pt x="105" y="92"/>
                  <a:pt x="101" y="84"/>
                </a:cubicBezTo>
                <a:cubicBezTo>
                  <a:pt x="95" y="75"/>
                  <a:pt x="89" y="78"/>
                  <a:pt x="82" y="71"/>
                </a:cubicBezTo>
                <a:cubicBezTo>
                  <a:pt x="75" y="65"/>
                  <a:pt x="81" y="56"/>
                  <a:pt x="70" y="57"/>
                </a:cubicBezTo>
                <a:cubicBezTo>
                  <a:pt x="64" y="58"/>
                  <a:pt x="62" y="58"/>
                  <a:pt x="58" y="64"/>
                </a:cubicBezTo>
                <a:cubicBezTo>
                  <a:pt x="53" y="70"/>
                  <a:pt x="55" y="75"/>
                  <a:pt x="44" y="74"/>
                </a:cubicBezTo>
                <a:cubicBezTo>
                  <a:pt x="35" y="74"/>
                  <a:pt x="32" y="60"/>
                  <a:pt x="24" y="61"/>
                </a:cubicBezTo>
                <a:cubicBezTo>
                  <a:pt x="20" y="63"/>
                  <a:pt x="14" y="65"/>
                  <a:pt x="11" y="60"/>
                </a:cubicBezTo>
                <a:cubicBezTo>
                  <a:pt x="8" y="56"/>
                  <a:pt x="10" y="49"/>
                  <a:pt x="6" y="46"/>
                </a:cubicBezTo>
                <a:cubicBezTo>
                  <a:pt x="0" y="41"/>
                  <a:pt x="6" y="37"/>
                  <a:pt x="6" y="32"/>
                </a:cubicBezTo>
                <a:cubicBezTo>
                  <a:pt x="0" y="18"/>
                  <a:pt x="0" y="18"/>
                  <a:pt x="0" y="18"/>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7" name="Freeform 46"/>
          <p:cNvSpPr>
            <a:spLocks/>
          </p:cNvSpPr>
          <p:nvPr/>
        </p:nvSpPr>
        <p:spPr bwMode="auto">
          <a:xfrm>
            <a:off x="7914840" y="2690907"/>
            <a:ext cx="404408" cy="327711"/>
          </a:xfrm>
          <a:custGeom>
            <a:avLst/>
            <a:gdLst/>
            <a:ahLst/>
            <a:cxnLst>
              <a:cxn ang="0">
                <a:pos x="27" y="0"/>
              </a:cxn>
              <a:cxn ang="0">
                <a:pos x="52" y="16"/>
              </a:cxn>
              <a:cxn ang="0">
                <a:pos x="72" y="28"/>
              </a:cxn>
              <a:cxn ang="0">
                <a:pos x="97" y="47"/>
              </a:cxn>
              <a:cxn ang="0">
                <a:pos x="113" y="41"/>
              </a:cxn>
              <a:cxn ang="0">
                <a:pos x="134" y="28"/>
              </a:cxn>
              <a:cxn ang="0">
                <a:pos x="148" y="23"/>
              </a:cxn>
              <a:cxn ang="0">
                <a:pos x="155" y="27"/>
              </a:cxn>
              <a:cxn ang="0">
                <a:pos x="168" y="36"/>
              </a:cxn>
              <a:cxn ang="0">
                <a:pos x="174" y="27"/>
              </a:cxn>
              <a:cxn ang="0">
                <a:pos x="183" y="25"/>
              </a:cxn>
              <a:cxn ang="0">
                <a:pos x="184" y="35"/>
              </a:cxn>
              <a:cxn ang="0">
                <a:pos x="185" y="53"/>
              </a:cxn>
              <a:cxn ang="0">
                <a:pos x="189" y="60"/>
              </a:cxn>
              <a:cxn ang="0">
                <a:pos x="199" y="60"/>
              </a:cxn>
              <a:cxn ang="0">
                <a:pos x="206" y="70"/>
              </a:cxn>
              <a:cxn ang="0">
                <a:pos x="217" y="78"/>
              </a:cxn>
              <a:cxn ang="0">
                <a:pos x="217" y="78"/>
              </a:cxn>
              <a:cxn ang="0">
                <a:pos x="213" y="97"/>
              </a:cxn>
              <a:cxn ang="0">
                <a:pos x="206" y="106"/>
              </a:cxn>
              <a:cxn ang="0">
                <a:pos x="195" y="101"/>
              </a:cxn>
              <a:cxn ang="0">
                <a:pos x="171" y="101"/>
              </a:cxn>
              <a:cxn ang="0">
                <a:pos x="149" y="98"/>
              </a:cxn>
              <a:cxn ang="0">
                <a:pos x="135" y="103"/>
              </a:cxn>
              <a:cxn ang="0">
                <a:pos x="140" y="114"/>
              </a:cxn>
              <a:cxn ang="0">
                <a:pos x="145" y="122"/>
              </a:cxn>
              <a:cxn ang="0">
                <a:pos x="152" y="146"/>
              </a:cxn>
              <a:cxn ang="0">
                <a:pos x="147" y="155"/>
              </a:cxn>
              <a:cxn ang="0">
                <a:pos x="143" y="166"/>
              </a:cxn>
              <a:cxn ang="0">
                <a:pos x="143" y="166"/>
              </a:cxn>
              <a:cxn ang="0">
                <a:pos x="137" y="166"/>
              </a:cxn>
              <a:cxn ang="0">
                <a:pos x="122" y="167"/>
              </a:cxn>
              <a:cxn ang="0">
                <a:pos x="113" y="171"/>
              </a:cxn>
              <a:cxn ang="0">
                <a:pos x="102" y="166"/>
              </a:cxn>
              <a:cxn ang="0">
                <a:pos x="92" y="166"/>
              </a:cxn>
              <a:cxn ang="0">
                <a:pos x="86" y="163"/>
              </a:cxn>
              <a:cxn ang="0">
                <a:pos x="81" y="153"/>
              </a:cxn>
              <a:cxn ang="0">
                <a:pos x="72" y="152"/>
              </a:cxn>
              <a:cxn ang="0">
                <a:pos x="64" y="149"/>
              </a:cxn>
              <a:cxn ang="0">
                <a:pos x="56" y="164"/>
              </a:cxn>
              <a:cxn ang="0">
                <a:pos x="56" y="164"/>
              </a:cxn>
              <a:cxn ang="0">
                <a:pos x="47" y="162"/>
              </a:cxn>
              <a:cxn ang="0">
                <a:pos x="37" y="158"/>
              </a:cxn>
              <a:cxn ang="0">
                <a:pos x="29" y="158"/>
              </a:cxn>
              <a:cxn ang="0">
                <a:pos x="16" y="155"/>
              </a:cxn>
              <a:cxn ang="0">
                <a:pos x="4" y="147"/>
              </a:cxn>
              <a:cxn ang="0">
                <a:pos x="0" y="128"/>
              </a:cxn>
              <a:cxn ang="0">
                <a:pos x="0" y="128"/>
              </a:cxn>
              <a:cxn ang="0">
                <a:pos x="8" y="96"/>
              </a:cxn>
              <a:cxn ang="0">
                <a:pos x="15" y="62"/>
              </a:cxn>
              <a:cxn ang="0">
                <a:pos x="17" y="44"/>
              </a:cxn>
              <a:cxn ang="0">
                <a:pos x="26" y="21"/>
              </a:cxn>
              <a:cxn ang="0">
                <a:pos x="28" y="11"/>
              </a:cxn>
              <a:cxn ang="0">
                <a:pos x="27" y="0"/>
              </a:cxn>
            </a:cxnLst>
            <a:rect l="0" t="0" r="r" b="b"/>
            <a:pathLst>
              <a:path w="217" h="176">
                <a:moveTo>
                  <a:pt x="27" y="0"/>
                </a:moveTo>
                <a:cubicBezTo>
                  <a:pt x="38" y="2"/>
                  <a:pt x="44" y="9"/>
                  <a:pt x="52" y="16"/>
                </a:cubicBezTo>
                <a:cubicBezTo>
                  <a:pt x="57" y="21"/>
                  <a:pt x="66" y="23"/>
                  <a:pt x="72" y="28"/>
                </a:cubicBezTo>
                <a:cubicBezTo>
                  <a:pt x="80" y="34"/>
                  <a:pt x="88" y="43"/>
                  <a:pt x="97" y="47"/>
                </a:cubicBezTo>
                <a:cubicBezTo>
                  <a:pt x="103" y="49"/>
                  <a:pt x="109" y="44"/>
                  <a:pt x="113" y="41"/>
                </a:cubicBezTo>
                <a:cubicBezTo>
                  <a:pt x="119" y="35"/>
                  <a:pt x="126" y="32"/>
                  <a:pt x="134" y="28"/>
                </a:cubicBezTo>
                <a:cubicBezTo>
                  <a:pt x="139" y="27"/>
                  <a:pt x="142" y="22"/>
                  <a:pt x="148" y="23"/>
                </a:cubicBezTo>
                <a:cubicBezTo>
                  <a:pt x="149" y="23"/>
                  <a:pt x="153" y="26"/>
                  <a:pt x="155" y="27"/>
                </a:cubicBezTo>
                <a:cubicBezTo>
                  <a:pt x="157" y="29"/>
                  <a:pt x="166" y="38"/>
                  <a:pt x="168" y="36"/>
                </a:cubicBezTo>
                <a:cubicBezTo>
                  <a:pt x="171" y="33"/>
                  <a:pt x="170" y="29"/>
                  <a:pt x="174" y="27"/>
                </a:cubicBezTo>
                <a:cubicBezTo>
                  <a:pt x="176" y="25"/>
                  <a:pt x="181" y="25"/>
                  <a:pt x="183" y="25"/>
                </a:cubicBezTo>
                <a:cubicBezTo>
                  <a:pt x="187" y="24"/>
                  <a:pt x="184" y="32"/>
                  <a:pt x="184" y="35"/>
                </a:cubicBezTo>
                <a:cubicBezTo>
                  <a:pt x="184" y="42"/>
                  <a:pt x="184" y="46"/>
                  <a:pt x="185" y="53"/>
                </a:cubicBezTo>
                <a:cubicBezTo>
                  <a:pt x="187" y="55"/>
                  <a:pt x="188" y="58"/>
                  <a:pt x="189" y="60"/>
                </a:cubicBezTo>
                <a:cubicBezTo>
                  <a:pt x="192" y="68"/>
                  <a:pt x="195" y="62"/>
                  <a:pt x="199" y="60"/>
                </a:cubicBezTo>
                <a:cubicBezTo>
                  <a:pt x="207" y="57"/>
                  <a:pt x="206" y="65"/>
                  <a:pt x="206" y="70"/>
                </a:cubicBezTo>
                <a:cubicBezTo>
                  <a:pt x="206" y="75"/>
                  <a:pt x="212" y="78"/>
                  <a:pt x="217" y="78"/>
                </a:cubicBezTo>
                <a:cubicBezTo>
                  <a:pt x="217" y="78"/>
                  <a:pt x="217" y="78"/>
                  <a:pt x="217" y="78"/>
                </a:cubicBezTo>
                <a:cubicBezTo>
                  <a:pt x="215" y="85"/>
                  <a:pt x="217" y="89"/>
                  <a:pt x="213" y="97"/>
                </a:cubicBezTo>
                <a:cubicBezTo>
                  <a:pt x="212" y="99"/>
                  <a:pt x="211" y="108"/>
                  <a:pt x="206" y="106"/>
                </a:cubicBezTo>
                <a:cubicBezTo>
                  <a:pt x="202" y="103"/>
                  <a:pt x="200" y="101"/>
                  <a:pt x="195" y="101"/>
                </a:cubicBezTo>
                <a:cubicBezTo>
                  <a:pt x="187" y="101"/>
                  <a:pt x="180" y="103"/>
                  <a:pt x="171" y="101"/>
                </a:cubicBezTo>
                <a:cubicBezTo>
                  <a:pt x="165" y="99"/>
                  <a:pt x="155" y="96"/>
                  <a:pt x="149" y="98"/>
                </a:cubicBezTo>
                <a:cubicBezTo>
                  <a:pt x="145" y="101"/>
                  <a:pt x="137" y="98"/>
                  <a:pt x="135" y="103"/>
                </a:cubicBezTo>
                <a:cubicBezTo>
                  <a:pt x="134" y="106"/>
                  <a:pt x="138" y="111"/>
                  <a:pt x="140" y="114"/>
                </a:cubicBezTo>
                <a:cubicBezTo>
                  <a:pt x="141" y="118"/>
                  <a:pt x="142" y="120"/>
                  <a:pt x="145" y="122"/>
                </a:cubicBezTo>
                <a:cubicBezTo>
                  <a:pt x="151" y="126"/>
                  <a:pt x="152" y="140"/>
                  <a:pt x="152" y="146"/>
                </a:cubicBezTo>
                <a:cubicBezTo>
                  <a:pt x="151" y="149"/>
                  <a:pt x="148" y="152"/>
                  <a:pt x="147" y="155"/>
                </a:cubicBezTo>
                <a:cubicBezTo>
                  <a:pt x="146" y="159"/>
                  <a:pt x="144" y="162"/>
                  <a:pt x="143" y="166"/>
                </a:cubicBezTo>
                <a:cubicBezTo>
                  <a:pt x="143" y="166"/>
                  <a:pt x="143" y="166"/>
                  <a:pt x="143" y="166"/>
                </a:cubicBezTo>
                <a:cubicBezTo>
                  <a:pt x="137" y="166"/>
                  <a:pt x="137" y="166"/>
                  <a:pt x="137" y="166"/>
                </a:cubicBezTo>
                <a:cubicBezTo>
                  <a:pt x="132" y="165"/>
                  <a:pt x="127" y="163"/>
                  <a:pt x="122" y="167"/>
                </a:cubicBezTo>
                <a:cubicBezTo>
                  <a:pt x="119" y="171"/>
                  <a:pt x="120" y="176"/>
                  <a:pt x="113" y="171"/>
                </a:cubicBezTo>
                <a:cubicBezTo>
                  <a:pt x="110" y="168"/>
                  <a:pt x="106" y="167"/>
                  <a:pt x="102" y="166"/>
                </a:cubicBezTo>
                <a:cubicBezTo>
                  <a:pt x="99" y="165"/>
                  <a:pt x="95" y="167"/>
                  <a:pt x="92" y="166"/>
                </a:cubicBezTo>
                <a:cubicBezTo>
                  <a:pt x="90" y="166"/>
                  <a:pt x="87" y="165"/>
                  <a:pt x="86" y="163"/>
                </a:cubicBezTo>
                <a:cubicBezTo>
                  <a:pt x="83" y="160"/>
                  <a:pt x="86" y="155"/>
                  <a:pt x="81" y="153"/>
                </a:cubicBezTo>
                <a:cubicBezTo>
                  <a:pt x="78" y="152"/>
                  <a:pt x="75" y="154"/>
                  <a:pt x="72" y="152"/>
                </a:cubicBezTo>
                <a:cubicBezTo>
                  <a:pt x="70" y="150"/>
                  <a:pt x="68" y="146"/>
                  <a:pt x="64" y="149"/>
                </a:cubicBezTo>
                <a:cubicBezTo>
                  <a:pt x="60" y="151"/>
                  <a:pt x="60" y="160"/>
                  <a:pt x="56" y="164"/>
                </a:cubicBezTo>
                <a:cubicBezTo>
                  <a:pt x="56" y="164"/>
                  <a:pt x="56" y="164"/>
                  <a:pt x="56" y="164"/>
                </a:cubicBezTo>
                <a:cubicBezTo>
                  <a:pt x="55" y="163"/>
                  <a:pt x="50" y="163"/>
                  <a:pt x="47" y="162"/>
                </a:cubicBezTo>
                <a:cubicBezTo>
                  <a:pt x="44" y="161"/>
                  <a:pt x="40" y="158"/>
                  <a:pt x="37" y="158"/>
                </a:cubicBezTo>
                <a:cubicBezTo>
                  <a:pt x="34" y="158"/>
                  <a:pt x="31" y="159"/>
                  <a:pt x="29" y="158"/>
                </a:cubicBezTo>
                <a:cubicBezTo>
                  <a:pt x="24" y="156"/>
                  <a:pt x="22" y="155"/>
                  <a:pt x="16" y="155"/>
                </a:cubicBezTo>
                <a:cubicBezTo>
                  <a:pt x="11" y="155"/>
                  <a:pt x="6" y="153"/>
                  <a:pt x="4" y="147"/>
                </a:cubicBezTo>
                <a:cubicBezTo>
                  <a:pt x="2" y="141"/>
                  <a:pt x="3" y="134"/>
                  <a:pt x="0" y="128"/>
                </a:cubicBezTo>
                <a:cubicBezTo>
                  <a:pt x="0" y="128"/>
                  <a:pt x="0" y="128"/>
                  <a:pt x="0" y="128"/>
                </a:cubicBezTo>
                <a:cubicBezTo>
                  <a:pt x="4" y="117"/>
                  <a:pt x="7" y="107"/>
                  <a:pt x="8" y="96"/>
                </a:cubicBezTo>
                <a:cubicBezTo>
                  <a:pt x="10" y="84"/>
                  <a:pt x="15" y="74"/>
                  <a:pt x="15" y="62"/>
                </a:cubicBezTo>
                <a:cubicBezTo>
                  <a:pt x="15" y="55"/>
                  <a:pt x="10" y="49"/>
                  <a:pt x="17" y="44"/>
                </a:cubicBezTo>
                <a:cubicBezTo>
                  <a:pt x="26" y="36"/>
                  <a:pt x="22" y="31"/>
                  <a:pt x="26" y="21"/>
                </a:cubicBezTo>
                <a:cubicBezTo>
                  <a:pt x="27" y="18"/>
                  <a:pt x="29" y="14"/>
                  <a:pt x="28" y="11"/>
                </a:cubicBezTo>
                <a:cubicBezTo>
                  <a:pt x="27" y="8"/>
                  <a:pt x="27" y="4"/>
                  <a:pt x="27"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8" name="Freeform 47"/>
          <p:cNvSpPr>
            <a:spLocks/>
          </p:cNvSpPr>
          <p:nvPr/>
        </p:nvSpPr>
        <p:spPr bwMode="auto">
          <a:xfrm>
            <a:off x="8031049" y="1914630"/>
            <a:ext cx="288199" cy="443920"/>
          </a:xfrm>
          <a:custGeom>
            <a:avLst/>
            <a:gdLst/>
            <a:ahLst/>
            <a:cxnLst>
              <a:cxn ang="0">
                <a:pos x="120" y="11"/>
              </a:cxn>
              <a:cxn ang="0">
                <a:pos x="123" y="21"/>
              </a:cxn>
              <a:cxn ang="0">
                <a:pos x="131" y="37"/>
              </a:cxn>
              <a:cxn ang="0">
                <a:pos x="125" y="46"/>
              </a:cxn>
              <a:cxn ang="0">
                <a:pos x="122" y="62"/>
              </a:cxn>
              <a:cxn ang="0">
                <a:pos x="137" y="76"/>
              </a:cxn>
              <a:cxn ang="0">
                <a:pos x="138" y="82"/>
              </a:cxn>
              <a:cxn ang="0">
                <a:pos x="136" y="84"/>
              </a:cxn>
              <a:cxn ang="0">
                <a:pos x="136" y="97"/>
              </a:cxn>
              <a:cxn ang="0">
                <a:pos x="137" y="102"/>
              </a:cxn>
              <a:cxn ang="0">
                <a:pos x="137" y="102"/>
              </a:cxn>
              <a:cxn ang="0">
                <a:pos x="132" y="116"/>
              </a:cxn>
              <a:cxn ang="0">
                <a:pos x="132" y="128"/>
              </a:cxn>
              <a:cxn ang="0">
                <a:pos x="140" y="131"/>
              </a:cxn>
              <a:cxn ang="0">
                <a:pos x="141" y="135"/>
              </a:cxn>
              <a:cxn ang="0">
                <a:pos x="135" y="136"/>
              </a:cxn>
              <a:cxn ang="0">
                <a:pos x="126" y="136"/>
              </a:cxn>
              <a:cxn ang="0">
                <a:pos x="143" y="164"/>
              </a:cxn>
              <a:cxn ang="0">
                <a:pos x="147" y="173"/>
              </a:cxn>
              <a:cxn ang="0">
                <a:pos x="156" y="185"/>
              </a:cxn>
              <a:cxn ang="0">
                <a:pos x="143" y="200"/>
              </a:cxn>
              <a:cxn ang="0">
                <a:pos x="135" y="200"/>
              </a:cxn>
              <a:cxn ang="0">
                <a:pos x="131" y="199"/>
              </a:cxn>
              <a:cxn ang="0">
                <a:pos x="122" y="205"/>
              </a:cxn>
              <a:cxn ang="0">
                <a:pos x="117" y="210"/>
              </a:cxn>
              <a:cxn ang="0">
                <a:pos x="113" y="219"/>
              </a:cxn>
              <a:cxn ang="0">
                <a:pos x="109" y="227"/>
              </a:cxn>
              <a:cxn ang="0">
                <a:pos x="109" y="227"/>
              </a:cxn>
              <a:cxn ang="0">
                <a:pos x="93" y="235"/>
              </a:cxn>
              <a:cxn ang="0">
                <a:pos x="81" y="228"/>
              </a:cxn>
              <a:cxn ang="0">
                <a:pos x="70" y="225"/>
              </a:cxn>
              <a:cxn ang="0">
                <a:pos x="56" y="216"/>
              </a:cxn>
              <a:cxn ang="0">
                <a:pos x="49" y="200"/>
              </a:cxn>
              <a:cxn ang="0">
                <a:pos x="40" y="201"/>
              </a:cxn>
              <a:cxn ang="0">
                <a:pos x="35" y="192"/>
              </a:cxn>
              <a:cxn ang="0">
                <a:pos x="35" y="192"/>
              </a:cxn>
              <a:cxn ang="0">
                <a:pos x="31" y="180"/>
              </a:cxn>
              <a:cxn ang="0">
                <a:pos x="20" y="171"/>
              </a:cxn>
              <a:cxn ang="0">
                <a:pos x="9" y="151"/>
              </a:cxn>
              <a:cxn ang="0">
                <a:pos x="0" y="138"/>
              </a:cxn>
              <a:cxn ang="0">
                <a:pos x="4" y="115"/>
              </a:cxn>
              <a:cxn ang="0">
                <a:pos x="4" y="115"/>
              </a:cxn>
              <a:cxn ang="0">
                <a:pos x="18" y="129"/>
              </a:cxn>
              <a:cxn ang="0">
                <a:pos x="26" y="122"/>
              </a:cxn>
              <a:cxn ang="0">
                <a:pos x="23" y="113"/>
              </a:cxn>
              <a:cxn ang="0">
                <a:pos x="30" y="95"/>
              </a:cxn>
              <a:cxn ang="0">
                <a:pos x="23" y="82"/>
              </a:cxn>
              <a:cxn ang="0">
                <a:pos x="20" y="69"/>
              </a:cxn>
              <a:cxn ang="0">
                <a:pos x="23" y="60"/>
              </a:cxn>
              <a:cxn ang="0">
                <a:pos x="22" y="48"/>
              </a:cxn>
              <a:cxn ang="0">
                <a:pos x="28" y="34"/>
              </a:cxn>
              <a:cxn ang="0">
                <a:pos x="32" y="18"/>
              </a:cxn>
              <a:cxn ang="0">
                <a:pos x="32" y="18"/>
              </a:cxn>
              <a:cxn ang="0">
                <a:pos x="55" y="1"/>
              </a:cxn>
              <a:cxn ang="0">
                <a:pos x="89" y="16"/>
              </a:cxn>
              <a:cxn ang="0">
                <a:pos x="107" y="2"/>
              </a:cxn>
              <a:cxn ang="0">
                <a:pos x="120" y="11"/>
              </a:cxn>
            </a:cxnLst>
            <a:rect l="0" t="0" r="r" b="b"/>
            <a:pathLst>
              <a:path w="156" h="239">
                <a:moveTo>
                  <a:pt x="120" y="11"/>
                </a:moveTo>
                <a:cubicBezTo>
                  <a:pt x="123" y="21"/>
                  <a:pt x="123" y="21"/>
                  <a:pt x="123" y="21"/>
                </a:cubicBezTo>
                <a:cubicBezTo>
                  <a:pt x="126" y="27"/>
                  <a:pt x="130" y="31"/>
                  <a:pt x="131" y="37"/>
                </a:cubicBezTo>
                <a:cubicBezTo>
                  <a:pt x="131" y="42"/>
                  <a:pt x="129" y="43"/>
                  <a:pt x="125" y="46"/>
                </a:cubicBezTo>
                <a:cubicBezTo>
                  <a:pt x="122" y="48"/>
                  <a:pt x="122" y="58"/>
                  <a:pt x="122" y="62"/>
                </a:cubicBezTo>
                <a:cubicBezTo>
                  <a:pt x="122" y="70"/>
                  <a:pt x="134" y="70"/>
                  <a:pt x="137" y="76"/>
                </a:cubicBezTo>
                <a:cubicBezTo>
                  <a:pt x="138" y="77"/>
                  <a:pt x="139" y="81"/>
                  <a:pt x="138" y="82"/>
                </a:cubicBezTo>
                <a:cubicBezTo>
                  <a:pt x="138" y="82"/>
                  <a:pt x="137" y="83"/>
                  <a:pt x="136" y="84"/>
                </a:cubicBezTo>
                <a:cubicBezTo>
                  <a:pt x="133" y="87"/>
                  <a:pt x="136" y="93"/>
                  <a:pt x="136" y="97"/>
                </a:cubicBezTo>
                <a:cubicBezTo>
                  <a:pt x="137" y="102"/>
                  <a:pt x="137" y="102"/>
                  <a:pt x="137" y="102"/>
                </a:cubicBezTo>
                <a:cubicBezTo>
                  <a:pt x="137" y="102"/>
                  <a:pt x="137" y="102"/>
                  <a:pt x="137" y="102"/>
                </a:cubicBezTo>
                <a:cubicBezTo>
                  <a:pt x="134" y="106"/>
                  <a:pt x="133" y="112"/>
                  <a:pt x="132" y="116"/>
                </a:cubicBezTo>
                <a:cubicBezTo>
                  <a:pt x="130" y="122"/>
                  <a:pt x="129" y="123"/>
                  <a:pt x="132" y="128"/>
                </a:cubicBezTo>
                <a:cubicBezTo>
                  <a:pt x="134" y="130"/>
                  <a:pt x="138" y="129"/>
                  <a:pt x="140" y="131"/>
                </a:cubicBezTo>
                <a:cubicBezTo>
                  <a:pt x="141" y="132"/>
                  <a:pt x="142" y="134"/>
                  <a:pt x="141" y="135"/>
                </a:cubicBezTo>
                <a:cubicBezTo>
                  <a:pt x="139" y="138"/>
                  <a:pt x="137" y="136"/>
                  <a:pt x="135" y="136"/>
                </a:cubicBezTo>
                <a:cubicBezTo>
                  <a:pt x="132" y="135"/>
                  <a:pt x="129" y="135"/>
                  <a:pt x="126" y="136"/>
                </a:cubicBezTo>
                <a:cubicBezTo>
                  <a:pt x="121" y="142"/>
                  <a:pt x="142" y="158"/>
                  <a:pt x="143" y="164"/>
                </a:cubicBezTo>
                <a:cubicBezTo>
                  <a:pt x="144" y="167"/>
                  <a:pt x="144" y="170"/>
                  <a:pt x="147" y="173"/>
                </a:cubicBezTo>
                <a:cubicBezTo>
                  <a:pt x="150" y="177"/>
                  <a:pt x="156" y="180"/>
                  <a:pt x="156" y="185"/>
                </a:cubicBezTo>
                <a:cubicBezTo>
                  <a:pt x="156" y="192"/>
                  <a:pt x="151" y="199"/>
                  <a:pt x="143" y="200"/>
                </a:cubicBezTo>
                <a:cubicBezTo>
                  <a:pt x="141" y="200"/>
                  <a:pt x="138" y="201"/>
                  <a:pt x="135" y="200"/>
                </a:cubicBezTo>
                <a:cubicBezTo>
                  <a:pt x="134" y="200"/>
                  <a:pt x="132" y="199"/>
                  <a:pt x="131" y="199"/>
                </a:cubicBezTo>
                <a:cubicBezTo>
                  <a:pt x="126" y="199"/>
                  <a:pt x="125" y="202"/>
                  <a:pt x="122" y="205"/>
                </a:cubicBezTo>
                <a:cubicBezTo>
                  <a:pt x="121" y="207"/>
                  <a:pt x="119" y="209"/>
                  <a:pt x="117" y="210"/>
                </a:cubicBezTo>
                <a:cubicBezTo>
                  <a:pt x="112" y="212"/>
                  <a:pt x="113" y="215"/>
                  <a:pt x="113" y="219"/>
                </a:cubicBezTo>
                <a:cubicBezTo>
                  <a:pt x="112" y="222"/>
                  <a:pt x="112" y="224"/>
                  <a:pt x="109" y="227"/>
                </a:cubicBezTo>
                <a:cubicBezTo>
                  <a:pt x="109" y="227"/>
                  <a:pt x="109" y="227"/>
                  <a:pt x="109" y="227"/>
                </a:cubicBezTo>
                <a:cubicBezTo>
                  <a:pt x="104" y="227"/>
                  <a:pt x="99" y="232"/>
                  <a:pt x="93" y="235"/>
                </a:cubicBezTo>
                <a:cubicBezTo>
                  <a:pt x="85" y="239"/>
                  <a:pt x="86" y="231"/>
                  <a:pt x="81" y="228"/>
                </a:cubicBezTo>
                <a:cubicBezTo>
                  <a:pt x="78" y="226"/>
                  <a:pt x="73" y="227"/>
                  <a:pt x="70" y="225"/>
                </a:cubicBezTo>
                <a:cubicBezTo>
                  <a:pt x="65" y="221"/>
                  <a:pt x="62" y="219"/>
                  <a:pt x="56" y="216"/>
                </a:cubicBezTo>
                <a:cubicBezTo>
                  <a:pt x="47" y="211"/>
                  <a:pt x="53" y="203"/>
                  <a:pt x="49" y="200"/>
                </a:cubicBezTo>
                <a:cubicBezTo>
                  <a:pt x="46" y="198"/>
                  <a:pt x="44" y="202"/>
                  <a:pt x="40" y="201"/>
                </a:cubicBezTo>
                <a:cubicBezTo>
                  <a:pt x="39" y="201"/>
                  <a:pt x="37" y="194"/>
                  <a:pt x="35" y="192"/>
                </a:cubicBezTo>
                <a:cubicBezTo>
                  <a:pt x="35" y="192"/>
                  <a:pt x="35" y="192"/>
                  <a:pt x="35" y="192"/>
                </a:cubicBezTo>
                <a:cubicBezTo>
                  <a:pt x="35" y="187"/>
                  <a:pt x="35" y="183"/>
                  <a:pt x="31" y="180"/>
                </a:cubicBezTo>
                <a:cubicBezTo>
                  <a:pt x="28" y="176"/>
                  <a:pt x="23" y="175"/>
                  <a:pt x="20" y="171"/>
                </a:cubicBezTo>
                <a:cubicBezTo>
                  <a:pt x="13" y="163"/>
                  <a:pt x="23" y="153"/>
                  <a:pt x="9" y="151"/>
                </a:cubicBezTo>
                <a:cubicBezTo>
                  <a:pt x="1" y="150"/>
                  <a:pt x="0" y="146"/>
                  <a:pt x="0" y="138"/>
                </a:cubicBezTo>
                <a:cubicBezTo>
                  <a:pt x="0" y="130"/>
                  <a:pt x="1" y="123"/>
                  <a:pt x="4" y="115"/>
                </a:cubicBezTo>
                <a:cubicBezTo>
                  <a:pt x="4" y="115"/>
                  <a:pt x="4" y="115"/>
                  <a:pt x="4" y="115"/>
                </a:cubicBezTo>
                <a:cubicBezTo>
                  <a:pt x="9" y="116"/>
                  <a:pt x="12" y="127"/>
                  <a:pt x="18" y="129"/>
                </a:cubicBezTo>
                <a:cubicBezTo>
                  <a:pt x="25" y="130"/>
                  <a:pt x="26" y="128"/>
                  <a:pt x="26" y="122"/>
                </a:cubicBezTo>
                <a:cubicBezTo>
                  <a:pt x="26" y="120"/>
                  <a:pt x="21" y="113"/>
                  <a:pt x="23" y="113"/>
                </a:cubicBezTo>
                <a:cubicBezTo>
                  <a:pt x="28" y="113"/>
                  <a:pt x="33" y="99"/>
                  <a:pt x="30" y="95"/>
                </a:cubicBezTo>
                <a:cubicBezTo>
                  <a:pt x="27" y="91"/>
                  <a:pt x="22" y="88"/>
                  <a:pt x="23" y="82"/>
                </a:cubicBezTo>
                <a:cubicBezTo>
                  <a:pt x="23" y="77"/>
                  <a:pt x="21" y="74"/>
                  <a:pt x="20" y="69"/>
                </a:cubicBezTo>
                <a:cubicBezTo>
                  <a:pt x="19" y="65"/>
                  <a:pt x="23" y="64"/>
                  <a:pt x="23" y="60"/>
                </a:cubicBezTo>
                <a:cubicBezTo>
                  <a:pt x="23" y="58"/>
                  <a:pt x="15" y="46"/>
                  <a:pt x="22" y="48"/>
                </a:cubicBezTo>
                <a:cubicBezTo>
                  <a:pt x="29" y="50"/>
                  <a:pt x="25" y="39"/>
                  <a:pt x="28" y="34"/>
                </a:cubicBezTo>
                <a:cubicBezTo>
                  <a:pt x="32" y="18"/>
                  <a:pt x="32" y="18"/>
                  <a:pt x="32" y="18"/>
                </a:cubicBezTo>
                <a:cubicBezTo>
                  <a:pt x="32" y="18"/>
                  <a:pt x="32" y="18"/>
                  <a:pt x="32" y="18"/>
                </a:cubicBezTo>
                <a:cubicBezTo>
                  <a:pt x="40" y="15"/>
                  <a:pt x="44" y="2"/>
                  <a:pt x="55" y="1"/>
                </a:cubicBezTo>
                <a:cubicBezTo>
                  <a:pt x="68" y="0"/>
                  <a:pt x="78" y="26"/>
                  <a:pt x="89" y="16"/>
                </a:cubicBezTo>
                <a:cubicBezTo>
                  <a:pt x="94" y="12"/>
                  <a:pt x="98" y="0"/>
                  <a:pt x="107" y="2"/>
                </a:cubicBezTo>
                <a:cubicBezTo>
                  <a:pt x="113" y="3"/>
                  <a:pt x="115" y="9"/>
                  <a:pt x="120" y="1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9" name="Freeform 48"/>
          <p:cNvSpPr>
            <a:spLocks/>
          </p:cNvSpPr>
          <p:nvPr/>
        </p:nvSpPr>
        <p:spPr bwMode="auto">
          <a:xfrm>
            <a:off x="8233254" y="1949492"/>
            <a:ext cx="455540" cy="536887"/>
          </a:xfrm>
          <a:custGeom>
            <a:avLst/>
            <a:gdLst/>
            <a:ahLst/>
            <a:cxnLst>
              <a:cxn ang="0">
                <a:pos x="4" y="201"/>
              </a:cxn>
              <a:cxn ang="0">
                <a:pos x="13" y="187"/>
              </a:cxn>
              <a:cxn ang="0">
                <a:pos x="26" y="182"/>
              </a:cxn>
              <a:cxn ang="0">
                <a:pos x="47" y="167"/>
              </a:cxn>
              <a:cxn ang="0">
                <a:pos x="34" y="146"/>
              </a:cxn>
              <a:cxn ang="0">
                <a:pos x="26" y="118"/>
              </a:cxn>
              <a:cxn ang="0">
                <a:pos x="31" y="113"/>
              </a:cxn>
              <a:cxn ang="0">
                <a:pos x="23" y="98"/>
              </a:cxn>
              <a:cxn ang="0">
                <a:pos x="28" y="84"/>
              </a:cxn>
              <a:cxn ang="0">
                <a:pos x="81" y="99"/>
              </a:cxn>
              <a:cxn ang="0">
                <a:pos x="121" y="65"/>
              </a:cxn>
              <a:cxn ang="0">
                <a:pos x="188" y="19"/>
              </a:cxn>
              <a:cxn ang="0">
                <a:pos x="221" y="0"/>
              </a:cxn>
              <a:cxn ang="0">
                <a:pos x="223" y="3"/>
              </a:cxn>
              <a:cxn ang="0">
                <a:pos x="218" y="27"/>
              </a:cxn>
              <a:cxn ang="0">
                <a:pos x="217" y="33"/>
              </a:cxn>
              <a:cxn ang="0">
                <a:pos x="205" y="32"/>
              </a:cxn>
              <a:cxn ang="0">
                <a:pos x="191" y="57"/>
              </a:cxn>
              <a:cxn ang="0">
                <a:pos x="208" y="82"/>
              </a:cxn>
              <a:cxn ang="0">
                <a:pos x="224" y="89"/>
              </a:cxn>
              <a:cxn ang="0">
                <a:pos x="238" y="117"/>
              </a:cxn>
              <a:cxn ang="0">
                <a:pos x="233" y="143"/>
              </a:cxn>
              <a:cxn ang="0">
                <a:pos x="235" y="173"/>
              </a:cxn>
              <a:cxn ang="0">
                <a:pos x="224" y="181"/>
              </a:cxn>
              <a:cxn ang="0">
                <a:pos x="213" y="193"/>
              </a:cxn>
              <a:cxn ang="0">
                <a:pos x="205" y="207"/>
              </a:cxn>
              <a:cxn ang="0">
                <a:pos x="197" y="224"/>
              </a:cxn>
              <a:cxn ang="0">
                <a:pos x="193" y="247"/>
              </a:cxn>
              <a:cxn ang="0">
                <a:pos x="169" y="273"/>
              </a:cxn>
              <a:cxn ang="0">
                <a:pos x="152" y="289"/>
              </a:cxn>
              <a:cxn ang="0">
                <a:pos x="147" y="285"/>
              </a:cxn>
              <a:cxn ang="0">
                <a:pos x="146" y="278"/>
              </a:cxn>
              <a:cxn ang="0">
                <a:pos x="140" y="242"/>
              </a:cxn>
              <a:cxn ang="0">
                <a:pos x="102" y="228"/>
              </a:cxn>
              <a:cxn ang="0">
                <a:pos x="54" y="236"/>
              </a:cxn>
              <a:cxn ang="0">
                <a:pos x="28" y="239"/>
              </a:cxn>
              <a:cxn ang="0">
                <a:pos x="13" y="236"/>
              </a:cxn>
              <a:cxn ang="0">
                <a:pos x="0" y="209"/>
              </a:cxn>
            </a:cxnLst>
            <a:rect l="0" t="0" r="r" b="b"/>
            <a:pathLst>
              <a:path w="245" h="289">
                <a:moveTo>
                  <a:pt x="0" y="209"/>
                </a:moveTo>
                <a:cubicBezTo>
                  <a:pt x="3" y="206"/>
                  <a:pt x="3" y="204"/>
                  <a:pt x="4" y="201"/>
                </a:cubicBezTo>
                <a:cubicBezTo>
                  <a:pt x="4" y="197"/>
                  <a:pt x="3" y="194"/>
                  <a:pt x="8" y="192"/>
                </a:cubicBezTo>
                <a:cubicBezTo>
                  <a:pt x="10" y="191"/>
                  <a:pt x="12" y="189"/>
                  <a:pt x="13" y="187"/>
                </a:cubicBezTo>
                <a:cubicBezTo>
                  <a:pt x="16" y="184"/>
                  <a:pt x="17" y="181"/>
                  <a:pt x="22" y="181"/>
                </a:cubicBezTo>
                <a:cubicBezTo>
                  <a:pt x="23" y="181"/>
                  <a:pt x="25" y="182"/>
                  <a:pt x="26" y="182"/>
                </a:cubicBezTo>
                <a:cubicBezTo>
                  <a:pt x="29" y="183"/>
                  <a:pt x="32" y="182"/>
                  <a:pt x="34" y="182"/>
                </a:cubicBezTo>
                <a:cubicBezTo>
                  <a:pt x="42" y="181"/>
                  <a:pt x="47" y="174"/>
                  <a:pt x="47" y="167"/>
                </a:cubicBezTo>
                <a:cubicBezTo>
                  <a:pt x="47" y="162"/>
                  <a:pt x="41" y="159"/>
                  <a:pt x="38" y="155"/>
                </a:cubicBezTo>
                <a:cubicBezTo>
                  <a:pt x="35" y="152"/>
                  <a:pt x="35" y="149"/>
                  <a:pt x="34" y="146"/>
                </a:cubicBezTo>
                <a:cubicBezTo>
                  <a:pt x="33" y="140"/>
                  <a:pt x="12" y="124"/>
                  <a:pt x="17" y="118"/>
                </a:cubicBezTo>
                <a:cubicBezTo>
                  <a:pt x="20" y="117"/>
                  <a:pt x="23" y="117"/>
                  <a:pt x="26" y="118"/>
                </a:cubicBezTo>
                <a:cubicBezTo>
                  <a:pt x="28" y="118"/>
                  <a:pt x="30" y="120"/>
                  <a:pt x="32" y="117"/>
                </a:cubicBezTo>
                <a:cubicBezTo>
                  <a:pt x="33" y="116"/>
                  <a:pt x="32" y="114"/>
                  <a:pt x="31" y="113"/>
                </a:cubicBezTo>
                <a:cubicBezTo>
                  <a:pt x="29" y="111"/>
                  <a:pt x="25" y="112"/>
                  <a:pt x="23" y="110"/>
                </a:cubicBezTo>
                <a:cubicBezTo>
                  <a:pt x="20" y="105"/>
                  <a:pt x="21" y="104"/>
                  <a:pt x="23" y="98"/>
                </a:cubicBezTo>
                <a:cubicBezTo>
                  <a:pt x="24" y="94"/>
                  <a:pt x="25" y="88"/>
                  <a:pt x="28" y="84"/>
                </a:cubicBezTo>
                <a:cubicBezTo>
                  <a:pt x="28" y="84"/>
                  <a:pt x="28" y="84"/>
                  <a:pt x="28" y="84"/>
                </a:cubicBezTo>
                <a:cubicBezTo>
                  <a:pt x="41" y="91"/>
                  <a:pt x="34" y="113"/>
                  <a:pt x="51" y="116"/>
                </a:cubicBezTo>
                <a:cubicBezTo>
                  <a:pt x="58" y="117"/>
                  <a:pt x="77" y="105"/>
                  <a:pt x="81" y="99"/>
                </a:cubicBezTo>
                <a:cubicBezTo>
                  <a:pt x="85" y="93"/>
                  <a:pt x="82" y="81"/>
                  <a:pt x="88" y="78"/>
                </a:cubicBezTo>
                <a:cubicBezTo>
                  <a:pt x="97" y="73"/>
                  <a:pt x="111" y="63"/>
                  <a:pt x="121" y="65"/>
                </a:cubicBezTo>
                <a:cubicBezTo>
                  <a:pt x="140" y="69"/>
                  <a:pt x="142" y="62"/>
                  <a:pt x="155" y="50"/>
                </a:cubicBezTo>
                <a:cubicBezTo>
                  <a:pt x="169" y="46"/>
                  <a:pt x="179" y="30"/>
                  <a:pt x="188" y="19"/>
                </a:cubicBezTo>
                <a:cubicBezTo>
                  <a:pt x="192" y="13"/>
                  <a:pt x="198" y="9"/>
                  <a:pt x="205" y="9"/>
                </a:cubicBezTo>
                <a:cubicBezTo>
                  <a:pt x="212" y="9"/>
                  <a:pt x="216" y="4"/>
                  <a:pt x="221" y="0"/>
                </a:cubicBezTo>
                <a:cubicBezTo>
                  <a:pt x="221" y="0"/>
                  <a:pt x="221" y="0"/>
                  <a:pt x="221" y="0"/>
                </a:cubicBezTo>
                <a:cubicBezTo>
                  <a:pt x="222" y="1"/>
                  <a:pt x="223" y="2"/>
                  <a:pt x="223" y="3"/>
                </a:cubicBezTo>
                <a:cubicBezTo>
                  <a:pt x="225" y="6"/>
                  <a:pt x="222" y="9"/>
                  <a:pt x="221" y="12"/>
                </a:cubicBezTo>
                <a:cubicBezTo>
                  <a:pt x="218" y="17"/>
                  <a:pt x="221" y="23"/>
                  <a:pt x="218" y="27"/>
                </a:cubicBezTo>
                <a:cubicBezTo>
                  <a:pt x="216" y="30"/>
                  <a:pt x="216" y="32"/>
                  <a:pt x="217" y="33"/>
                </a:cubicBezTo>
                <a:cubicBezTo>
                  <a:pt x="217" y="33"/>
                  <a:pt x="217" y="33"/>
                  <a:pt x="217" y="33"/>
                </a:cubicBezTo>
                <a:cubicBezTo>
                  <a:pt x="212" y="37"/>
                  <a:pt x="212" y="37"/>
                  <a:pt x="212" y="37"/>
                </a:cubicBezTo>
                <a:cubicBezTo>
                  <a:pt x="208" y="37"/>
                  <a:pt x="207" y="35"/>
                  <a:pt x="205" y="32"/>
                </a:cubicBezTo>
                <a:cubicBezTo>
                  <a:pt x="199" y="27"/>
                  <a:pt x="201" y="42"/>
                  <a:pt x="198" y="44"/>
                </a:cubicBezTo>
                <a:cubicBezTo>
                  <a:pt x="195" y="46"/>
                  <a:pt x="191" y="54"/>
                  <a:pt x="191" y="57"/>
                </a:cubicBezTo>
                <a:cubicBezTo>
                  <a:pt x="194" y="61"/>
                  <a:pt x="201" y="55"/>
                  <a:pt x="204" y="56"/>
                </a:cubicBezTo>
                <a:cubicBezTo>
                  <a:pt x="204" y="61"/>
                  <a:pt x="204" y="80"/>
                  <a:pt x="208" y="82"/>
                </a:cubicBezTo>
                <a:cubicBezTo>
                  <a:pt x="210" y="85"/>
                  <a:pt x="217" y="81"/>
                  <a:pt x="221" y="82"/>
                </a:cubicBezTo>
                <a:cubicBezTo>
                  <a:pt x="223" y="83"/>
                  <a:pt x="224" y="88"/>
                  <a:pt x="224" y="89"/>
                </a:cubicBezTo>
                <a:cubicBezTo>
                  <a:pt x="225" y="94"/>
                  <a:pt x="235" y="94"/>
                  <a:pt x="238" y="96"/>
                </a:cubicBezTo>
                <a:cubicBezTo>
                  <a:pt x="245" y="99"/>
                  <a:pt x="238" y="113"/>
                  <a:pt x="238" y="117"/>
                </a:cubicBezTo>
                <a:cubicBezTo>
                  <a:pt x="238" y="124"/>
                  <a:pt x="240" y="123"/>
                  <a:pt x="235" y="129"/>
                </a:cubicBezTo>
                <a:cubicBezTo>
                  <a:pt x="233" y="132"/>
                  <a:pt x="232" y="138"/>
                  <a:pt x="233" y="143"/>
                </a:cubicBezTo>
                <a:cubicBezTo>
                  <a:pt x="235" y="173"/>
                  <a:pt x="235" y="173"/>
                  <a:pt x="235" y="173"/>
                </a:cubicBezTo>
                <a:cubicBezTo>
                  <a:pt x="235" y="173"/>
                  <a:pt x="235" y="173"/>
                  <a:pt x="235" y="173"/>
                </a:cubicBezTo>
                <a:cubicBezTo>
                  <a:pt x="230" y="176"/>
                  <a:pt x="230" y="176"/>
                  <a:pt x="230" y="176"/>
                </a:cubicBezTo>
                <a:cubicBezTo>
                  <a:pt x="228" y="178"/>
                  <a:pt x="226" y="179"/>
                  <a:pt x="224" y="181"/>
                </a:cubicBezTo>
                <a:cubicBezTo>
                  <a:pt x="223" y="183"/>
                  <a:pt x="221" y="183"/>
                  <a:pt x="219" y="184"/>
                </a:cubicBezTo>
                <a:cubicBezTo>
                  <a:pt x="216" y="186"/>
                  <a:pt x="216" y="190"/>
                  <a:pt x="213" y="193"/>
                </a:cubicBezTo>
                <a:cubicBezTo>
                  <a:pt x="212" y="195"/>
                  <a:pt x="208" y="195"/>
                  <a:pt x="205" y="196"/>
                </a:cubicBezTo>
                <a:cubicBezTo>
                  <a:pt x="203" y="197"/>
                  <a:pt x="204" y="205"/>
                  <a:pt x="205" y="207"/>
                </a:cubicBezTo>
                <a:cubicBezTo>
                  <a:pt x="206" y="210"/>
                  <a:pt x="209" y="214"/>
                  <a:pt x="208" y="218"/>
                </a:cubicBezTo>
                <a:cubicBezTo>
                  <a:pt x="206" y="224"/>
                  <a:pt x="201" y="221"/>
                  <a:pt x="197" y="224"/>
                </a:cubicBezTo>
                <a:cubicBezTo>
                  <a:pt x="195" y="225"/>
                  <a:pt x="194" y="230"/>
                  <a:pt x="193" y="232"/>
                </a:cubicBezTo>
                <a:cubicBezTo>
                  <a:pt x="191" y="237"/>
                  <a:pt x="192" y="242"/>
                  <a:pt x="193" y="247"/>
                </a:cubicBezTo>
                <a:cubicBezTo>
                  <a:pt x="194" y="250"/>
                  <a:pt x="191" y="253"/>
                  <a:pt x="188" y="256"/>
                </a:cubicBezTo>
                <a:cubicBezTo>
                  <a:pt x="182" y="263"/>
                  <a:pt x="180" y="273"/>
                  <a:pt x="169" y="273"/>
                </a:cubicBezTo>
                <a:cubicBezTo>
                  <a:pt x="162" y="273"/>
                  <a:pt x="164" y="279"/>
                  <a:pt x="161" y="283"/>
                </a:cubicBezTo>
                <a:cubicBezTo>
                  <a:pt x="158" y="287"/>
                  <a:pt x="157" y="288"/>
                  <a:pt x="152" y="289"/>
                </a:cubicBezTo>
                <a:cubicBezTo>
                  <a:pt x="152" y="289"/>
                  <a:pt x="152" y="289"/>
                  <a:pt x="152" y="289"/>
                </a:cubicBezTo>
                <a:cubicBezTo>
                  <a:pt x="147" y="285"/>
                  <a:pt x="147" y="285"/>
                  <a:pt x="147" y="285"/>
                </a:cubicBezTo>
                <a:cubicBezTo>
                  <a:pt x="146" y="284"/>
                  <a:pt x="146" y="283"/>
                  <a:pt x="147" y="281"/>
                </a:cubicBezTo>
                <a:cubicBezTo>
                  <a:pt x="147" y="280"/>
                  <a:pt x="147" y="279"/>
                  <a:pt x="146" y="278"/>
                </a:cubicBezTo>
                <a:cubicBezTo>
                  <a:pt x="146" y="274"/>
                  <a:pt x="144" y="274"/>
                  <a:pt x="142" y="272"/>
                </a:cubicBezTo>
                <a:cubicBezTo>
                  <a:pt x="134" y="265"/>
                  <a:pt x="138" y="251"/>
                  <a:pt x="140" y="242"/>
                </a:cubicBezTo>
                <a:cubicBezTo>
                  <a:pt x="141" y="237"/>
                  <a:pt x="121" y="248"/>
                  <a:pt x="120" y="233"/>
                </a:cubicBezTo>
                <a:cubicBezTo>
                  <a:pt x="120" y="225"/>
                  <a:pt x="108" y="228"/>
                  <a:pt x="102" y="228"/>
                </a:cubicBezTo>
                <a:cubicBezTo>
                  <a:pt x="93" y="229"/>
                  <a:pt x="78" y="226"/>
                  <a:pt x="70" y="229"/>
                </a:cubicBezTo>
                <a:cubicBezTo>
                  <a:pt x="63" y="230"/>
                  <a:pt x="61" y="237"/>
                  <a:pt x="54" y="236"/>
                </a:cubicBezTo>
                <a:cubicBezTo>
                  <a:pt x="47" y="235"/>
                  <a:pt x="45" y="231"/>
                  <a:pt x="39" y="238"/>
                </a:cubicBezTo>
                <a:cubicBezTo>
                  <a:pt x="36" y="242"/>
                  <a:pt x="32" y="239"/>
                  <a:pt x="28" y="239"/>
                </a:cubicBezTo>
                <a:cubicBezTo>
                  <a:pt x="28" y="239"/>
                  <a:pt x="28" y="239"/>
                  <a:pt x="28" y="239"/>
                </a:cubicBezTo>
                <a:cubicBezTo>
                  <a:pt x="23" y="239"/>
                  <a:pt x="18" y="239"/>
                  <a:pt x="13" y="236"/>
                </a:cubicBezTo>
                <a:cubicBezTo>
                  <a:pt x="9" y="233"/>
                  <a:pt x="5" y="225"/>
                  <a:pt x="5" y="220"/>
                </a:cubicBezTo>
                <a:cubicBezTo>
                  <a:pt x="5" y="215"/>
                  <a:pt x="1" y="213"/>
                  <a:pt x="0" y="20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0" name="Freeform 49"/>
          <p:cNvSpPr>
            <a:spLocks/>
          </p:cNvSpPr>
          <p:nvPr/>
        </p:nvSpPr>
        <p:spPr bwMode="auto">
          <a:xfrm>
            <a:off x="7910191" y="2272554"/>
            <a:ext cx="388140" cy="385814"/>
          </a:xfrm>
          <a:custGeom>
            <a:avLst/>
            <a:gdLst/>
            <a:ahLst/>
            <a:cxnLst>
              <a:cxn ang="0">
                <a:pos x="173" y="35"/>
              </a:cxn>
              <a:cxn ang="0">
                <a:pos x="178" y="46"/>
              </a:cxn>
              <a:cxn ang="0">
                <a:pos x="186" y="62"/>
              </a:cxn>
              <a:cxn ang="0">
                <a:pos x="201" y="65"/>
              </a:cxn>
              <a:cxn ang="0">
                <a:pos x="201" y="65"/>
              </a:cxn>
              <a:cxn ang="0">
                <a:pos x="204" y="82"/>
              </a:cxn>
              <a:cxn ang="0">
                <a:pos x="198" y="107"/>
              </a:cxn>
              <a:cxn ang="0">
                <a:pos x="205" y="139"/>
              </a:cxn>
              <a:cxn ang="0">
                <a:pos x="208" y="146"/>
              </a:cxn>
              <a:cxn ang="0">
                <a:pos x="208" y="146"/>
              </a:cxn>
              <a:cxn ang="0">
                <a:pos x="199" y="156"/>
              </a:cxn>
              <a:cxn ang="0">
                <a:pos x="191" y="167"/>
              </a:cxn>
              <a:cxn ang="0">
                <a:pos x="170" y="180"/>
              </a:cxn>
              <a:cxn ang="0">
                <a:pos x="162" y="198"/>
              </a:cxn>
              <a:cxn ang="0">
                <a:pos x="145" y="201"/>
              </a:cxn>
              <a:cxn ang="0">
                <a:pos x="132" y="207"/>
              </a:cxn>
              <a:cxn ang="0">
                <a:pos x="106" y="199"/>
              </a:cxn>
              <a:cxn ang="0">
                <a:pos x="92" y="203"/>
              </a:cxn>
              <a:cxn ang="0">
                <a:pos x="69" y="202"/>
              </a:cxn>
              <a:cxn ang="0">
                <a:pos x="55" y="202"/>
              </a:cxn>
              <a:cxn ang="0">
                <a:pos x="19" y="204"/>
              </a:cxn>
              <a:cxn ang="0">
                <a:pos x="19" y="204"/>
              </a:cxn>
              <a:cxn ang="0">
                <a:pos x="19" y="191"/>
              </a:cxn>
              <a:cxn ang="0">
                <a:pos x="20" y="173"/>
              </a:cxn>
              <a:cxn ang="0">
                <a:pos x="8" y="142"/>
              </a:cxn>
              <a:cxn ang="0">
                <a:pos x="9" y="124"/>
              </a:cxn>
              <a:cxn ang="0">
                <a:pos x="12" y="111"/>
              </a:cxn>
              <a:cxn ang="0">
                <a:pos x="10" y="97"/>
              </a:cxn>
              <a:cxn ang="0">
                <a:pos x="6" y="87"/>
              </a:cxn>
              <a:cxn ang="0">
                <a:pos x="34" y="81"/>
              </a:cxn>
              <a:cxn ang="0">
                <a:pos x="49" y="70"/>
              </a:cxn>
              <a:cxn ang="0">
                <a:pos x="52" y="43"/>
              </a:cxn>
              <a:cxn ang="0">
                <a:pos x="60" y="32"/>
              </a:cxn>
              <a:cxn ang="0">
                <a:pos x="66" y="18"/>
              </a:cxn>
              <a:cxn ang="0">
                <a:pos x="81" y="7"/>
              </a:cxn>
              <a:cxn ang="0">
                <a:pos x="99" y="0"/>
              </a:cxn>
              <a:cxn ang="0">
                <a:pos x="99" y="0"/>
              </a:cxn>
              <a:cxn ang="0">
                <a:pos x="104" y="9"/>
              </a:cxn>
              <a:cxn ang="0">
                <a:pos x="113" y="8"/>
              </a:cxn>
              <a:cxn ang="0">
                <a:pos x="120" y="24"/>
              </a:cxn>
              <a:cxn ang="0">
                <a:pos x="134" y="33"/>
              </a:cxn>
              <a:cxn ang="0">
                <a:pos x="145" y="36"/>
              </a:cxn>
              <a:cxn ang="0">
                <a:pos x="157" y="43"/>
              </a:cxn>
              <a:cxn ang="0">
                <a:pos x="173" y="35"/>
              </a:cxn>
            </a:cxnLst>
            <a:rect l="0" t="0" r="r" b="b"/>
            <a:pathLst>
              <a:path w="208" h="208">
                <a:moveTo>
                  <a:pt x="173" y="35"/>
                </a:moveTo>
                <a:cubicBezTo>
                  <a:pt x="174" y="39"/>
                  <a:pt x="178" y="41"/>
                  <a:pt x="178" y="46"/>
                </a:cubicBezTo>
                <a:cubicBezTo>
                  <a:pt x="178" y="51"/>
                  <a:pt x="182" y="59"/>
                  <a:pt x="186" y="62"/>
                </a:cubicBezTo>
                <a:cubicBezTo>
                  <a:pt x="191" y="65"/>
                  <a:pt x="196" y="65"/>
                  <a:pt x="201" y="65"/>
                </a:cubicBezTo>
                <a:cubicBezTo>
                  <a:pt x="201" y="65"/>
                  <a:pt x="201" y="65"/>
                  <a:pt x="201" y="65"/>
                </a:cubicBezTo>
                <a:cubicBezTo>
                  <a:pt x="201" y="69"/>
                  <a:pt x="207" y="78"/>
                  <a:pt x="204" y="82"/>
                </a:cubicBezTo>
                <a:cubicBezTo>
                  <a:pt x="198" y="89"/>
                  <a:pt x="191" y="97"/>
                  <a:pt x="198" y="107"/>
                </a:cubicBezTo>
                <a:cubicBezTo>
                  <a:pt x="205" y="118"/>
                  <a:pt x="201" y="127"/>
                  <a:pt x="205" y="139"/>
                </a:cubicBezTo>
                <a:cubicBezTo>
                  <a:pt x="208" y="146"/>
                  <a:pt x="208" y="146"/>
                  <a:pt x="208" y="146"/>
                </a:cubicBezTo>
                <a:cubicBezTo>
                  <a:pt x="208" y="146"/>
                  <a:pt x="208" y="146"/>
                  <a:pt x="208" y="146"/>
                </a:cubicBezTo>
                <a:cubicBezTo>
                  <a:pt x="206" y="149"/>
                  <a:pt x="202" y="153"/>
                  <a:pt x="199" y="156"/>
                </a:cubicBezTo>
                <a:cubicBezTo>
                  <a:pt x="196" y="160"/>
                  <a:pt x="194" y="163"/>
                  <a:pt x="191" y="167"/>
                </a:cubicBezTo>
                <a:cubicBezTo>
                  <a:pt x="185" y="174"/>
                  <a:pt x="174" y="171"/>
                  <a:pt x="170" y="180"/>
                </a:cubicBezTo>
                <a:cubicBezTo>
                  <a:pt x="167" y="186"/>
                  <a:pt x="165" y="192"/>
                  <a:pt x="162" y="198"/>
                </a:cubicBezTo>
                <a:cubicBezTo>
                  <a:pt x="157" y="201"/>
                  <a:pt x="150" y="198"/>
                  <a:pt x="145" y="201"/>
                </a:cubicBezTo>
                <a:cubicBezTo>
                  <a:pt x="140" y="203"/>
                  <a:pt x="137" y="207"/>
                  <a:pt x="132" y="207"/>
                </a:cubicBezTo>
                <a:cubicBezTo>
                  <a:pt x="126" y="207"/>
                  <a:pt x="110" y="202"/>
                  <a:pt x="106" y="199"/>
                </a:cubicBezTo>
                <a:cubicBezTo>
                  <a:pt x="97" y="194"/>
                  <a:pt x="98" y="203"/>
                  <a:pt x="92" y="203"/>
                </a:cubicBezTo>
                <a:cubicBezTo>
                  <a:pt x="83" y="203"/>
                  <a:pt x="78" y="198"/>
                  <a:pt x="69" y="202"/>
                </a:cubicBezTo>
                <a:cubicBezTo>
                  <a:pt x="65" y="204"/>
                  <a:pt x="59" y="208"/>
                  <a:pt x="55" y="202"/>
                </a:cubicBezTo>
                <a:cubicBezTo>
                  <a:pt x="42" y="184"/>
                  <a:pt x="33" y="208"/>
                  <a:pt x="19" y="204"/>
                </a:cubicBezTo>
                <a:cubicBezTo>
                  <a:pt x="19" y="204"/>
                  <a:pt x="19" y="204"/>
                  <a:pt x="19" y="204"/>
                </a:cubicBezTo>
                <a:cubicBezTo>
                  <a:pt x="20" y="203"/>
                  <a:pt x="19" y="192"/>
                  <a:pt x="19" y="191"/>
                </a:cubicBezTo>
                <a:cubicBezTo>
                  <a:pt x="17" y="183"/>
                  <a:pt x="18" y="180"/>
                  <a:pt x="20" y="173"/>
                </a:cubicBezTo>
                <a:cubicBezTo>
                  <a:pt x="24" y="160"/>
                  <a:pt x="16" y="152"/>
                  <a:pt x="8" y="142"/>
                </a:cubicBezTo>
                <a:cubicBezTo>
                  <a:pt x="0" y="132"/>
                  <a:pt x="4" y="133"/>
                  <a:pt x="9" y="124"/>
                </a:cubicBezTo>
                <a:cubicBezTo>
                  <a:pt x="12" y="120"/>
                  <a:pt x="12" y="116"/>
                  <a:pt x="12" y="111"/>
                </a:cubicBezTo>
                <a:cubicBezTo>
                  <a:pt x="12" y="106"/>
                  <a:pt x="12" y="101"/>
                  <a:pt x="10" y="97"/>
                </a:cubicBezTo>
                <a:cubicBezTo>
                  <a:pt x="9" y="95"/>
                  <a:pt x="1" y="87"/>
                  <a:pt x="6" y="87"/>
                </a:cubicBezTo>
                <a:cubicBezTo>
                  <a:pt x="15" y="87"/>
                  <a:pt x="28" y="88"/>
                  <a:pt x="34" y="81"/>
                </a:cubicBezTo>
                <a:cubicBezTo>
                  <a:pt x="38" y="76"/>
                  <a:pt x="48" y="76"/>
                  <a:pt x="49" y="70"/>
                </a:cubicBezTo>
                <a:cubicBezTo>
                  <a:pt x="51" y="61"/>
                  <a:pt x="48" y="51"/>
                  <a:pt x="52" y="43"/>
                </a:cubicBezTo>
                <a:cubicBezTo>
                  <a:pt x="54" y="37"/>
                  <a:pt x="59" y="37"/>
                  <a:pt x="60" y="32"/>
                </a:cubicBezTo>
                <a:cubicBezTo>
                  <a:pt x="62" y="27"/>
                  <a:pt x="61" y="20"/>
                  <a:pt x="66" y="18"/>
                </a:cubicBezTo>
                <a:cubicBezTo>
                  <a:pt x="72" y="14"/>
                  <a:pt x="78" y="14"/>
                  <a:pt x="81" y="7"/>
                </a:cubicBezTo>
                <a:cubicBezTo>
                  <a:pt x="85" y="0"/>
                  <a:pt x="93" y="2"/>
                  <a:pt x="99" y="0"/>
                </a:cubicBezTo>
                <a:cubicBezTo>
                  <a:pt x="99" y="0"/>
                  <a:pt x="99" y="0"/>
                  <a:pt x="99" y="0"/>
                </a:cubicBezTo>
                <a:cubicBezTo>
                  <a:pt x="101" y="2"/>
                  <a:pt x="103" y="9"/>
                  <a:pt x="104" y="9"/>
                </a:cubicBezTo>
                <a:cubicBezTo>
                  <a:pt x="108" y="10"/>
                  <a:pt x="110" y="6"/>
                  <a:pt x="113" y="8"/>
                </a:cubicBezTo>
                <a:cubicBezTo>
                  <a:pt x="117" y="11"/>
                  <a:pt x="111" y="19"/>
                  <a:pt x="120" y="24"/>
                </a:cubicBezTo>
                <a:cubicBezTo>
                  <a:pt x="126" y="27"/>
                  <a:pt x="129" y="29"/>
                  <a:pt x="134" y="33"/>
                </a:cubicBezTo>
                <a:cubicBezTo>
                  <a:pt x="137" y="35"/>
                  <a:pt x="142" y="34"/>
                  <a:pt x="145" y="36"/>
                </a:cubicBezTo>
                <a:cubicBezTo>
                  <a:pt x="150" y="39"/>
                  <a:pt x="149" y="47"/>
                  <a:pt x="157" y="43"/>
                </a:cubicBezTo>
                <a:cubicBezTo>
                  <a:pt x="163" y="40"/>
                  <a:pt x="168" y="35"/>
                  <a:pt x="173" y="3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1" name="Freeform 50"/>
          <p:cNvSpPr>
            <a:spLocks/>
          </p:cNvSpPr>
          <p:nvPr/>
        </p:nvSpPr>
        <p:spPr bwMode="auto">
          <a:xfrm>
            <a:off x="8402918" y="1222023"/>
            <a:ext cx="371870" cy="627530"/>
          </a:xfrm>
          <a:custGeom>
            <a:avLst/>
            <a:gdLst/>
            <a:ahLst/>
            <a:cxnLst>
              <a:cxn ang="0">
                <a:pos x="35" y="334"/>
              </a:cxn>
              <a:cxn ang="0">
                <a:pos x="106" y="313"/>
              </a:cxn>
              <a:cxn ang="0">
                <a:pos x="132" y="273"/>
              </a:cxn>
              <a:cxn ang="0">
                <a:pos x="150" y="262"/>
              </a:cxn>
              <a:cxn ang="0">
                <a:pos x="147" y="241"/>
              </a:cxn>
              <a:cxn ang="0">
                <a:pos x="160" y="224"/>
              </a:cxn>
              <a:cxn ang="0">
                <a:pos x="179" y="203"/>
              </a:cxn>
              <a:cxn ang="0">
                <a:pos x="178" y="176"/>
              </a:cxn>
              <a:cxn ang="0">
                <a:pos x="183" y="149"/>
              </a:cxn>
              <a:cxn ang="0">
                <a:pos x="199" y="121"/>
              </a:cxn>
              <a:cxn ang="0">
                <a:pos x="178" y="85"/>
              </a:cxn>
              <a:cxn ang="0">
                <a:pos x="174" y="59"/>
              </a:cxn>
              <a:cxn ang="0">
                <a:pos x="172" y="42"/>
              </a:cxn>
              <a:cxn ang="0">
                <a:pos x="184" y="30"/>
              </a:cxn>
              <a:cxn ang="0">
                <a:pos x="175" y="7"/>
              </a:cxn>
              <a:cxn ang="0">
                <a:pos x="148" y="11"/>
              </a:cxn>
              <a:cxn ang="0">
                <a:pos x="109" y="1"/>
              </a:cxn>
              <a:cxn ang="0">
                <a:pos x="68" y="17"/>
              </a:cxn>
              <a:cxn ang="0">
                <a:pos x="49" y="25"/>
              </a:cxn>
              <a:cxn ang="0">
                <a:pos x="44" y="40"/>
              </a:cxn>
              <a:cxn ang="0">
                <a:pos x="45" y="61"/>
              </a:cxn>
              <a:cxn ang="0">
                <a:pos x="54" y="66"/>
              </a:cxn>
              <a:cxn ang="0">
                <a:pos x="56" y="105"/>
              </a:cxn>
              <a:cxn ang="0">
                <a:pos x="46" y="126"/>
              </a:cxn>
              <a:cxn ang="0">
                <a:pos x="18" y="145"/>
              </a:cxn>
              <a:cxn ang="0">
                <a:pos x="1" y="172"/>
              </a:cxn>
              <a:cxn ang="0">
                <a:pos x="2" y="196"/>
              </a:cxn>
              <a:cxn ang="0">
                <a:pos x="6" y="216"/>
              </a:cxn>
              <a:cxn ang="0">
                <a:pos x="27" y="237"/>
              </a:cxn>
              <a:cxn ang="0">
                <a:pos x="33" y="263"/>
              </a:cxn>
              <a:cxn ang="0">
                <a:pos x="19" y="306"/>
              </a:cxn>
              <a:cxn ang="0">
                <a:pos x="14" y="335"/>
              </a:cxn>
            </a:cxnLst>
            <a:rect l="0" t="0" r="r" b="b"/>
            <a:pathLst>
              <a:path w="199" h="338">
                <a:moveTo>
                  <a:pt x="14" y="335"/>
                </a:moveTo>
                <a:cubicBezTo>
                  <a:pt x="35" y="334"/>
                  <a:pt x="35" y="334"/>
                  <a:pt x="35" y="334"/>
                </a:cubicBezTo>
                <a:cubicBezTo>
                  <a:pt x="46" y="330"/>
                  <a:pt x="49" y="325"/>
                  <a:pt x="62" y="330"/>
                </a:cubicBezTo>
                <a:cubicBezTo>
                  <a:pt x="81" y="338"/>
                  <a:pt x="95" y="327"/>
                  <a:pt x="106" y="313"/>
                </a:cubicBezTo>
                <a:cubicBezTo>
                  <a:pt x="113" y="304"/>
                  <a:pt x="112" y="303"/>
                  <a:pt x="114" y="293"/>
                </a:cubicBezTo>
                <a:cubicBezTo>
                  <a:pt x="117" y="283"/>
                  <a:pt x="124" y="279"/>
                  <a:pt x="132" y="273"/>
                </a:cubicBezTo>
                <a:cubicBezTo>
                  <a:pt x="150" y="262"/>
                  <a:pt x="150" y="262"/>
                  <a:pt x="150" y="262"/>
                </a:cubicBezTo>
                <a:cubicBezTo>
                  <a:pt x="150" y="262"/>
                  <a:pt x="150" y="262"/>
                  <a:pt x="150" y="262"/>
                </a:cubicBezTo>
                <a:cubicBezTo>
                  <a:pt x="149" y="261"/>
                  <a:pt x="149" y="261"/>
                  <a:pt x="148" y="260"/>
                </a:cubicBezTo>
                <a:cubicBezTo>
                  <a:pt x="143" y="255"/>
                  <a:pt x="140" y="246"/>
                  <a:pt x="147" y="241"/>
                </a:cubicBezTo>
                <a:cubicBezTo>
                  <a:pt x="151" y="238"/>
                  <a:pt x="150" y="233"/>
                  <a:pt x="152" y="230"/>
                </a:cubicBezTo>
                <a:cubicBezTo>
                  <a:pt x="154" y="225"/>
                  <a:pt x="156" y="226"/>
                  <a:pt x="160" y="224"/>
                </a:cubicBezTo>
                <a:cubicBezTo>
                  <a:pt x="172" y="220"/>
                  <a:pt x="161" y="213"/>
                  <a:pt x="167" y="209"/>
                </a:cubicBezTo>
                <a:cubicBezTo>
                  <a:pt x="172" y="206"/>
                  <a:pt x="176" y="211"/>
                  <a:pt x="179" y="203"/>
                </a:cubicBezTo>
                <a:cubicBezTo>
                  <a:pt x="182" y="194"/>
                  <a:pt x="176" y="192"/>
                  <a:pt x="175" y="186"/>
                </a:cubicBezTo>
                <a:cubicBezTo>
                  <a:pt x="175" y="182"/>
                  <a:pt x="176" y="180"/>
                  <a:pt x="178" y="176"/>
                </a:cubicBezTo>
                <a:cubicBezTo>
                  <a:pt x="179" y="171"/>
                  <a:pt x="178" y="166"/>
                  <a:pt x="179" y="162"/>
                </a:cubicBezTo>
                <a:cubicBezTo>
                  <a:pt x="179" y="157"/>
                  <a:pt x="181" y="152"/>
                  <a:pt x="183" y="149"/>
                </a:cubicBezTo>
                <a:cubicBezTo>
                  <a:pt x="186" y="145"/>
                  <a:pt x="190" y="146"/>
                  <a:pt x="189" y="140"/>
                </a:cubicBezTo>
                <a:cubicBezTo>
                  <a:pt x="186" y="126"/>
                  <a:pt x="199" y="133"/>
                  <a:pt x="199" y="121"/>
                </a:cubicBezTo>
                <a:cubicBezTo>
                  <a:pt x="199" y="116"/>
                  <a:pt x="189" y="111"/>
                  <a:pt x="186" y="108"/>
                </a:cubicBezTo>
                <a:cubicBezTo>
                  <a:pt x="180" y="101"/>
                  <a:pt x="180" y="94"/>
                  <a:pt x="178" y="85"/>
                </a:cubicBezTo>
                <a:cubicBezTo>
                  <a:pt x="178" y="82"/>
                  <a:pt x="175" y="70"/>
                  <a:pt x="175" y="68"/>
                </a:cubicBezTo>
                <a:cubicBezTo>
                  <a:pt x="176" y="63"/>
                  <a:pt x="180" y="62"/>
                  <a:pt x="174" y="59"/>
                </a:cubicBezTo>
                <a:cubicBezTo>
                  <a:pt x="170" y="56"/>
                  <a:pt x="167" y="52"/>
                  <a:pt x="168" y="48"/>
                </a:cubicBezTo>
                <a:cubicBezTo>
                  <a:pt x="168" y="45"/>
                  <a:pt x="171" y="44"/>
                  <a:pt x="172" y="42"/>
                </a:cubicBezTo>
                <a:cubicBezTo>
                  <a:pt x="173" y="40"/>
                  <a:pt x="172" y="35"/>
                  <a:pt x="173" y="34"/>
                </a:cubicBezTo>
                <a:cubicBezTo>
                  <a:pt x="175" y="32"/>
                  <a:pt x="183" y="37"/>
                  <a:pt x="184" y="30"/>
                </a:cubicBezTo>
                <a:cubicBezTo>
                  <a:pt x="184" y="24"/>
                  <a:pt x="185" y="16"/>
                  <a:pt x="184" y="10"/>
                </a:cubicBezTo>
                <a:cubicBezTo>
                  <a:pt x="184" y="7"/>
                  <a:pt x="178" y="7"/>
                  <a:pt x="175" y="7"/>
                </a:cubicBezTo>
                <a:cubicBezTo>
                  <a:pt x="167" y="5"/>
                  <a:pt x="170" y="6"/>
                  <a:pt x="166" y="11"/>
                </a:cubicBezTo>
                <a:cubicBezTo>
                  <a:pt x="165" y="12"/>
                  <a:pt x="151" y="11"/>
                  <a:pt x="148" y="11"/>
                </a:cubicBezTo>
                <a:cubicBezTo>
                  <a:pt x="140" y="10"/>
                  <a:pt x="144" y="0"/>
                  <a:pt x="132" y="1"/>
                </a:cubicBezTo>
                <a:cubicBezTo>
                  <a:pt x="125" y="3"/>
                  <a:pt x="114" y="0"/>
                  <a:pt x="109" y="1"/>
                </a:cubicBezTo>
                <a:cubicBezTo>
                  <a:pt x="106" y="2"/>
                  <a:pt x="98" y="15"/>
                  <a:pt x="95" y="18"/>
                </a:cubicBezTo>
                <a:cubicBezTo>
                  <a:pt x="84" y="33"/>
                  <a:pt x="82" y="26"/>
                  <a:pt x="68" y="17"/>
                </a:cubicBezTo>
                <a:cubicBezTo>
                  <a:pt x="58" y="10"/>
                  <a:pt x="55" y="14"/>
                  <a:pt x="50" y="24"/>
                </a:cubicBezTo>
                <a:cubicBezTo>
                  <a:pt x="50" y="25"/>
                  <a:pt x="49" y="25"/>
                  <a:pt x="49" y="25"/>
                </a:cubicBezTo>
                <a:cubicBezTo>
                  <a:pt x="49" y="25"/>
                  <a:pt x="49" y="25"/>
                  <a:pt x="49" y="25"/>
                </a:cubicBezTo>
                <a:cubicBezTo>
                  <a:pt x="49" y="29"/>
                  <a:pt x="47" y="38"/>
                  <a:pt x="44" y="40"/>
                </a:cubicBezTo>
                <a:cubicBezTo>
                  <a:pt x="40" y="43"/>
                  <a:pt x="37" y="43"/>
                  <a:pt x="32" y="45"/>
                </a:cubicBezTo>
                <a:cubicBezTo>
                  <a:pt x="24" y="49"/>
                  <a:pt x="42" y="59"/>
                  <a:pt x="45" y="61"/>
                </a:cubicBezTo>
                <a:cubicBezTo>
                  <a:pt x="46" y="62"/>
                  <a:pt x="47" y="65"/>
                  <a:pt x="49" y="66"/>
                </a:cubicBezTo>
                <a:cubicBezTo>
                  <a:pt x="51" y="67"/>
                  <a:pt x="51" y="66"/>
                  <a:pt x="54" y="66"/>
                </a:cubicBezTo>
                <a:cubicBezTo>
                  <a:pt x="54" y="71"/>
                  <a:pt x="53" y="75"/>
                  <a:pt x="51" y="80"/>
                </a:cubicBezTo>
                <a:cubicBezTo>
                  <a:pt x="51" y="89"/>
                  <a:pt x="57" y="98"/>
                  <a:pt x="56" y="105"/>
                </a:cubicBezTo>
                <a:cubicBezTo>
                  <a:pt x="54" y="113"/>
                  <a:pt x="40" y="111"/>
                  <a:pt x="51" y="119"/>
                </a:cubicBezTo>
                <a:cubicBezTo>
                  <a:pt x="56" y="123"/>
                  <a:pt x="52" y="127"/>
                  <a:pt x="46" y="126"/>
                </a:cubicBezTo>
                <a:cubicBezTo>
                  <a:pt x="42" y="125"/>
                  <a:pt x="33" y="119"/>
                  <a:pt x="30" y="123"/>
                </a:cubicBezTo>
                <a:cubicBezTo>
                  <a:pt x="27" y="127"/>
                  <a:pt x="31" y="151"/>
                  <a:pt x="18" y="145"/>
                </a:cubicBezTo>
                <a:cubicBezTo>
                  <a:pt x="6" y="139"/>
                  <a:pt x="9" y="167"/>
                  <a:pt x="1" y="172"/>
                </a:cubicBezTo>
                <a:cubicBezTo>
                  <a:pt x="1" y="172"/>
                  <a:pt x="1" y="172"/>
                  <a:pt x="1" y="172"/>
                </a:cubicBezTo>
                <a:cubicBezTo>
                  <a:pt x="1" y="175"/>
                  <a:pt x="2" y="179"/>
                  <a:pt x="2" y="183"/>
                </a:cubicBezTo>
                <a:cubicBezTo>
                  <a:pt x="3" y="187"/>
                  <a:pt x="0" y="192"/>
                  <a:pt x="2" y="196"/>
                </a:cubicBezTo>
                <a:cubicBezTo>
                  <a:pt x="3" y="199"/>
                  <a:pt x="6" y="201"/>
                  <a:pt x="7" y="204"/>
                </a:cubicBezTo>
                <a:cubicBezTo>
                  <a:pt x="9" y="209"/>
                  <a:pt x="6" y="211"/>
                  <a:pt x="6" y="216"/>
                </a:cubicBezTo>
                <a:cubicBezTo>
                  <a:pt x="5" y="222"/>
                  <a:pt x="11" y="226"/>
                  <a:pt x="14" y="232"/>
                </a:cubicBezTo>
                <a:cubicBezTo>
                  <a:pt x="16" y="239"/>
                  <a:pt x="21" y="236"/>
                  <a:pt x="27" y="237"/>
                </a:cubicBezTo>
                <a:cubicBezTo>
                  <a:pt x="31" y="238"/>
                  <a:pt x="34" y="240"/>
                  <a:pt x="39" y="241"/>
                </a:cubicBezTo>
                <a:cubicBezTo>
                  <a:pt x="50" y="243"/>
                  <a:pt x="37" y="260"/>
                  <a:pt x="33" y="263"/>
                </a:cubicBezTo>
                <a:cubicBezTo>
                  <a:pt x="26" y="271"/>
                  <a:pt x="30" y="273"/>
                  <a:pt x="30" y="282"/>
                </a:cubicBezTo>
                <a:cubicBezTo>
                  <a:pt x="30" y="287"/>
                  <a:pt x="21" y="301"/>
                  <a:pt x="19" y="306"/>
                </a:cubicBezTo>
                <a:cubicBezTo>
                  <a:pt x="17" y="310"/>
                  <a:pt x="13" y="313"/>
                  <a:pt x="13" y="318"/>
                </a:cubicBezTo>
                <a:cubicBezTo>
                  <a:pt x="14" y="335"/>
                  <a:pt x="14" y="335"/>
                  <a:pt x="14" y="33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2" name="Freeform 51"/>
          <p:cNvSpPr>
            <a:spLocks/>
          </p:cNvSpPr>
          <p:nvPr/>
        </p:nvSpPr>
        <p:spPr bwMode="auto">
          <a:xfrm>
            <a:off x="8254170" y="1707777"/>
            <a:ext cx="464837" cy="457865"/>
          </a:xfrm>
          <a:custGeom>
            <a:avLst/>
            <a:gdLst/>
            <a:ahLst/>
            <a:cxnLst>
              <a:cxn ang="0">
                <a:pos x="95" y="73"/>
              </a:cxn>
              <a:cxn ang="0">
                <a:pos x="116" y="72"/>
              </a:cxn>
              <a:cxn ang="0">
                <a:pos x="143" y="68"/>
              </a:cxn>
              <a:cxn ang="0">
                <a:pos x="187" y="51"/>
              </a:cxn>
              <a:cxn ang="0">
                <a:pos x="195" y="31"/>
              </a:cxn>
              <a:cxn ang="0">
                <a:pos x="213" y="11"/>
              </a:cxn>
              <a:cxn ang="0">
                <a:pos x="231" y="0"/>
              </a:cxn>
              <a:cxn ang="0">
                <a:pos x="231" y="0"/>
              </a:cxn>
              <a:cxn ang="0">
                <a:pos x="244" y="4"/>
              </a:cxn>
              <a:cxn ang="0">
                <a:pos x="244" y="4"/>
              </a:cxn>
              <a:cxn ang="0">
                <a:pos x="242" y="11"/>
              </a:cxn>
              <a:cxn ang="0">
                <a:pos x="242" y="18"/>
              </a:cxn>
              <a:cxn ang="0">
                <a:pos x="246" y="31"/>
              </a:cxn>
              <a:cxn ang="0">
                <a:pos x="244" y="51"/>
              </a:cxn>
              <a:cxn ang="0">
                <a:pos x="236" y="74"/>
              </a:cxn>
              <a:cxn ang="0">
                <a:pos x="228" y="90"/>
              </a:cxn>
              <a:cxn ang="0">
                <a:pos x="218" y="97"/>
              </a:cxn>
              <a:cxn ang="0">
                <a:pos x="217" y="109"/>
              </a:cxn>
              <a:cxn ang="0">
                <a:pos x="211" y="114"/>
              </a:cxn>
              <a:cxn ang="0">
                <a:pos x="209" y="120"/>
              </a:cxn>
              <a:cxn ang="0">
                <a:pos x="210" y="129"/>
              </a:cxn>
              <a:cxn ang="0">
                <a:pos x="210" y="129"/>
              </a:cxn>
              <a:cxn ang="0">
                <a:pos x="194" y="138"/>
              </a:cxn>
              <a:cxn ang="0">
                <a:pos x="177" y="148"/>
              </a:cxn>
              <a:cxn ang="0">
                <a:pos x="144" y="179"/>
              </a:cxn>
              <a:cxn ang="0">
                <a:pos x="110" y="194"/>
              </a:cxn>
              <a:cxn ang="0">
                <a:pos x="77" y="207"/>
              </a:cxn>
              <a:cxn ang="0">
                <a:pos x="70" y="228"/>
              </a:cxn>
              <a:cxn ang="0">
                <a:pos x="40" y="245"/>
              </a:cxn>
              <a:cxn ang="0">
                <a:pos x="17" y="213"/>
              </a:cxn>
              <a:cxn ang="0">
                <a:pos x="17" y="213"/>
              </a:cxn>
              <a:cxn ang="0">
                <a:pos x="16" y="208"/>
              </a:cxn>
              <a:cxn ang="0">
                <a:pos x="16" y="195"/>
              </a:cxn>
              <a:cxn ang="0">
                <a:pos x="18" y="193"/>
              </a:cxn>
              <a:cxn ang="0">
                <a:pos x="17" y="187"/>
              </a:cxn>
              <a:cxn ang="0">
                <a:pos x="2" y="173"/>
              </a:cxn>
              <a:cxn ang="0">
                <a:pos x="5" y="157"/>
              </a:cxn>
              <a:cxn ang="0">
                <a:pos x="11" y="148"/>
              </a:cxn>
              <a:cxn ang="0">
                <a:pos x="3" y="132"/>
              </a:cxn>
              <a:cxn ang="0">
                <a:pos x="0" y="122"/>
              </a:cxn>
              <a:cxn ang="0">
                <a:pos x="0" y="122"/>
              </a:cxn>
              <a:cxn ang="0">
                <a:pos x="12" y="113"/>
              </a:cxn>
              <a:cxn ang="0">
                <a:pos x="23" y="111"/>
              </a:cxn>
              <a:cxn ang="0">
                <a:pos x="51" y="96"/>
              </a:cxn>
              <a:cxn ang="0">
                <a:pos x="65" y="84"/>
              </a:cxn>
              <a:cxn ang="0">
                <a:pos x="82" y="91"/>
              </a:cxn>
              <a:cxn ang="0">
                <a:pos x="95" y="73"/>
              </a:cxn>
            </a:cxnLst>
            <a:rect l="0" t="0" r="r" b="b"/>
            <a:pathLst>
              <a:path w="250" h="246">
                <a:moveTo>
                  <a:pt x="95" y="73"/>
                </a:moveTo>
                <a:cubicBezTo>
                  <a:pt x="116" y="72"/>
                  <a:pt x="116" y="72"/>
                  <a:pt x="116" y="72"/>
                </a:cubicBezTo>
                <a:cubicBezTo>
                  <a:pt x="127" y="68"/>
                  <a:pt x="130" y="63"/>
                  <a:pt x="143" y="68"/>
                </a:cubicBezTo>
                <a:cubicBezTo>
                  <a:pt x="162" y="76"/>
                  <a:pt x="176" y="65"/>
                  <a:pt x="187" y="51"/>
                </a:cubicBezTo>
                <a:cubicBezTo>
                  <a:pt x="194" y="42"/>
                  <a:pt x="193" y="41"/>
                  <a:pt x="195" y="31"/>
                </a:cubicBezTo>
                <a:cubicBezTo>
                  <a:pt x="198" y="21"/>
                  <a:pt x="205" y="17"/>
                  <a:pt x="213" y="11"/>
                </a:cubicBezTo>
                <a:cubicBezTo>
                  <a:pt x="231" y="0"/>
                  <a:pt x="231" y="0"/>
                  <a:pt x="231" y="0"/>
                </a:cubicBezTo>
                <a:cubicBezTo>
                  <a:pt x="231" y="0"/>
                  <a:pt x="231" y="0"/>
                  <a:pt x="231" y="0"/>
                </a:cubicBezTo>
                <a:cubicBezTo>
                  <a:pt x="235" y="2"/>
                  <a:pt x="241" y="3"/>
                  <a:pt x="244" y="4"/>
                </a:cubicBezTo>
                <a:cubicBezTo>
                  <a:pt x="244" y="4"/>
                  <a:pt x="244" y="4"/>
                  <a:pt x="244" y="4"/>
                </a:cubicBezTo>
                <a:cubicBezTo>
                  <a:pt x="244" y="6"/>
                  <a:pt x="242" y="8"/>
                  <a:pt x="242" y="11"/>
                </a:cubicBezTo>
                <a:cubicBezTo>
                  <a:pt x="242" y="14"/>
                  <a:pt x="244" y="15"/>
                  <a:pt x="242" y="18"/>
                </a:cubicBezTo>
                <a:cubicBezTo>
                  <a:pt x="239" y="23"/>
                  <a:pt x="241" y="30"/>
                  <a:pt x="246" y="31"/>
                </a:cubicBezTo>
                <a:cubicBezTo>
                  <a:pt x="249" y="32"/>
                  <a:pt x="242" y="46"/>
                  <a:pt x="244" y="51"/>
                </a:cubicBezTo>
                <a:cubicBezTo>
                  <a:pt x="250" y="66"/>
                  <a:pt x="244" y="63"/>
                  <a:pt x="236" y="74"/>
                </a:cubicBezTo>
                <a:cubicBezTo>
                  <a:pt x="233" y="82"/>
                  <a:pt x="235" y="84"/>
                  <a:pt x="228" y="90"/>
                </a:cubicBezTo>
                <a:cubicBezTo>
                  <a:pt x="225" y="93"/>
                  <a:pt x="220" y="93"/>
                  <a:pt x="218" y="97"/>
                </a:cubicBezTo>
                <a:cubicBezTo>
                  <a:pt x="216" y="100"/>
                  <a:pt x="219" y="107"/>
                  <a:pt x="217" y="109"/>
                </a:cubicBezTo>
                <a:cubicBezTo>
                  <a:pt x="215" y="111"/>
                  <a:pt x="211" y="109"/>
                  <a:pt x="211" y="114"/>
                </a:cubicBezTo>
                <a:cubicBezTo>
                  <a:pt x="211" y="118"/>
                  <a:pt x="212" y="117"/>
                  <a:pt x="209" y="120"/>
                </a:cubicBezTo>
                <a:cubicBezTo>
                  <a:pt x="205" y="125"/>
                  <a:pt x="207" y="127"/>
                  <a:pt x="210" y="129"/>
                </a:cubicBezTo>
                <a:cubicBezTo>
                  <a:pt x="210" y="129"/>
                  <a:pt x="210" y="129"/>
                  <a:pt x="210" y="129"/>
                </a:cubicBezTo>
                <a:cubicBezTo>
                  <a:pt x="205" y="133"/>
                  <a:pt x="201" y="138"/>
                  <a:pt x="194" y="138"/>
                </a:cubicBezTo>
                <a:cubicBezTo>
                  <a:pt x="187" y="138"/>
                  <a:pt x="181" y="142"/>
                  <a:pt x="177" y="148"/>
                </a:cubicBezTo>
                <a:cubicBezTo>
                  <a:pt x="168" y="159"/>
                  <a:pt x="158" y="175"/>
                  <a:pt x="144" y="179"/>
                </a:cubicBezTo>
                <a:cubicBezTo>
                  <a:pt x="131" y="191"/>
                  <a:pt x="129" y="198"/>
                  <a:pt x="110" y="194"/>
                </a:cubicBezTo>
                <a:cubicBezTo>
                  <a:pt x="100" y="192"/>
                  <a:pt x="86" y="202"/>
                  <a:pt x="77" y="207"/>
                </a:cubicBezTo>
                <a:cubicBezTo>
                  <a:pt x="71" y="210"/>
                  <a:pt x="74" y="222"/>
                  <a:pt x="70" y="228"/>
                </a:cubicBezTo>
                <a:cubicBezTo>
                  <a:pt x="66" y="234"/>
                  <a:pt x="47" y="246"/>
                  <a:pt x="40" y="245"/>
                </a:cubicBezTo>
                <a:cubicBezTo>
                  <a:pt x="23" y="242"/>
                  <a:pt x="30" y="220"/>
                  <a:pt x="17" y="213"/>
                </a:cubicBezTo>
                <a:cubicBezTo>
                  <a:pt x="17" y="213"/>
                  <a:pt x="17" y="213"/>
                  <a:pt x="17" y="213"/>
                </a:cubicBezTo>
                <a:cubicBezTo>
                  <a:pt x="16" y="208"/>
                  <a:pt x="16" y="208"/>
                  <a:pt x="16" y="208"/>
                </a:cubicBezTo>
                <a:cubicBezTo>
                  <a:pt x="16" y="204"/>
                  <a:pt x="13" y="198"/>
                  <a:pt x="16" y="195"/>
                </a:cubicBezTo>
                <a:cubicBezTo>
                  <a:pt x="17" y="194"/>
                  <a:pt x="18" y="193"/>
                  <a:pt x="18" y="193"/>
                </a:cubicBezTo>
                <a:cubicBezTo>
                  <a:pt x="19" y="192"/>
                  <a:pt x="18" y="188"/>
                  <a:pt x="17" y="187"/>
                </a:cubicBezTo>
                <a:cubicBezTo>
                  <a:pt x="14" y="181"/>
                  <a:pt x="2" y="181"/>
                  <a:pt x="2" y="173"/>
                </a:cubicBezTo>
                <a:cubicBezTo>
                  <a:pt x="2" y="169"/>
                  <a:pt x="2" y="159"/>
                  <a:pt x="5" y="157"/>
                </a:cubicBezTo>
                <a:cubicBezTo>
                  <a:pt x="9" y="154"/>
                  <a:pt x="11" y="153"/>
                  <a:pt x="11" y="148"/>
                </a:cubicBezTo>
                <a:cubicBezTo>
                  <a:pt x="10" y="142"/>
                  <a:pt x="6" y="138"/>
                  <a:pt x="3" y="132"/>
                </a:cubicBezTo>
                <a:cubicBezTo>
                  <a:pt x="0" y="122"/>
                  <a:pt x="0" y="122"/>
                  <a:pt x="0" y="122"/>
                </a:cubicBezTo>
                <a:cubicBezTo>
                  <a:pt x="0" y="122"/>
                  <a:pt x="0" y="122"/>
                  <a:pt x="0" y="122"/>
                </a:cubicBezTo>
                <a:cubicBezTo>
                  <a:pt x="7" y="120"/>
                  <a:pt x="8" y="120"/>
                  <a:pt x="12" y="113"/>
                </a:cubicBezTo>
                <a:cubicBezTo>
                  <a:pt x="14" y="108"/>
                  <a:pt x="19" y="110"/>
                  <a:pt x="23" y="111"/>
                </a:cubicBezTo>
                <a:cubicBezTo>
                  <a:pt x="36" y="112"/>
                  <a:pt x="43" y="104"/>
                  <a:pt x="51" y="96"/>
                </a:cubicBezTo>
                <a:cubicBezTo>
                  <a:pt x="55" y="91"/>
                  <a:pt x="58" y="83"/>
                  <a:pt x="65" y="84"/>
                </a:cubicBezTo>
                <a:cubicBezTo>
                  <a:pt x="69" y="85"/>
                  <a:pt x="82" y="103"/>
                  <a:pt x="82" y="91"/>
                </a:cubicBezTo>
                <a:cubicBezTo>
                  <a:pt x="82" y="83"/>
                  <a:pt x="86" y="74"/>
                  <a:pt x="95" y="7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3" name="Freeform 52"/>
          <p:cNvSpPr>
            <a:spLocks/>
          </p:cNvSpPr>
          <p:nvPr/>
        </p:nvSpPr>
        <p:spPr bwMode="auto">
          <a:xfrm>
            <a:off x="8044994" y="1528815"/>
            <a:ext cx="450892" cy="436946"/>
          </a:xfrm>
          <a:custGeom>
            <a:avLst/>
            <a:gdLst/>
            <a:ahLst/>
            <a:cxnLst>
              <a:cxn ang="0">
                <a:pos x="207" y="170"/>
              </a:cxn>
              <a:cxn ang="0">
                <a:pos x="206" y="153"/>
              </a:cxn>
              <a:cxn ang="0">
                <a:pos x="212" y="141"/>
              </a:cxn>
              <a:cxn ang="0">
                <a:pos x="223" y="117"/>
              </a:cxn>
              <a:cxn ang="0">
                <a:pos x="226" y="98"/>
              </a:cxn>
              <a:cxn ang="0">
                <a:pos x="232" y="76"/>
              </a:cxn>
              <a:cxn ang="0">
                <a:pos x="220" y="72"/>
              </a:cxn>
              <a:cxn ang="0">
                <a:pos x="207" y="67"/>
              </a:cxn>
              <a:cxn ang="0">
                <a:pos x="199" y="51"/>
              </a:cxn>
              <a:cxn ang="0">
                <a:pos x="200" y="39"/>
              </a:cxn>
              <a:cxn ang="0">
                <a:pos x="195" y="31"/>
              </a:cxn>
              <a:cxn ang="0">
                <a:pos x="195" y="18"/>
              </a:cxn>
              <a:cxn ang="0">
                <a:pos x="194" y="7"/>
              </a:cxn>
              <a:cxn ang="0">
                <a:pos x="194" y="7"/>
              </a:cxn>
              <a:cxn ang="0">
                <a:pos x="187" y="6"/>
              </a:cxn>
              <a:cxn ang="0">
                <a:pos x="170" y="4"/>
              </a:cxn>
              <a:cxn ang="0">
                <a:pos x="153" y="5"/>
              </a:cxn>
              <a:cxn ang="0">
                <a:pos x="151" y="5"/>
              </a:cxn>
              <a:cxn ang="0">
                <a:pos x="151" y="5"/>
              </a:cxn>
              <a:cxn ang="0">
                <a:pos x="148" y="32"/>
              </a:cxn>
              <a:cxn ang="0">
                <a:pos x="150" y="47"/>
              </a:cxn>
              <a:cxn ang="0">
                <a:pos x="143" y="55"/>
              </a:cxn>
              <a:cxn ang="0">
                <a:pos x="134" y="74"/>
              </a:cxn>
              <a:cxn ang="0">
                <a:pos x="119" y="95"/>
              </a:cxn>
              <a:cxn ang="0">
                <a:pos x="110" y="112"/>
              </a:cxn>
              <a:cxn ang="0">
                <a:pos x="99" y="116"/>
              </a:cxn>
              <a:cxn ang="0">
                <a:pos x="81" y="140"/>
              </a:cxn>
              <a:cxn ang="0">
                <a:pos x="68" y="161"/>
              </a:cxn>
              <a:cxn ang="0">
                <a:pos x="56" y="162"/>
              </a:cxn>
              <a:cxn ang="0">
                <a:pos x="44" y="174"/>
              </a:cxn>
              <a:cxn ang="0">
                <a:pos x="23" y="193"/>
              </a:cxn>
              <a:cxn ang="0">
                <a:pos x="3" y="224"/>
              </a:cxn>
              <a:cxn ang="0">
                <a:pos x="5" y="235"/>
              </a:cxn>
              <a:cxn ang="0">
                <a:pos x="24" y="226"/>
              </a:cxn>
              <a:cxn ang="0">
                <a:pos x="24" y="226"/>
              </a:cxn>
              <a:cxn ang="0">
                <a:pos x="47" y="209"/>
              </a:cxn>
              <a:cxn ang="0">
                <a:pos x="81" y="224"/>
              </a:cxn>
              <a:cxn ang="0">
                <a:pos x="99" y="210"/>
              </a:cxn>
              <a:cxn ang="0">
                <a:pos x="112" y="219"/>
              </a:cxn>
              <a:cxn ang="0">
                <a:pos x="112" y="219"/>
              </a:cxn>
              <a:cxn ang="0">
                <a:pos x="124" y="210"/>
              </a:cxn>
              <a:cxn ang="0">
                <a:pos x="135" y="208"/>
              </a:cxn>
              <a:cxn ang="0">
                <a:pos x="163" y="193"/>
              </a:cxn>
              <a:cxn ang="0">
                <a:pos x="177" y="181"/>
              </a:cxn>
              <a:cxn ang="0">
                <a:pos x="194" y="188"/>
              </a:cxn>
              <a:cxn ang="0">
                <a:pos x="207" y="170"/>
              </a:cxn>
            </a:cxnLst>
            <a:rect l="0" t="0" r="r" b="b"/>
            <a:pathLst>
              <a:path w="243" h="235">
                <a:moveTo>
                  <a:pt x="207" y="170"/>
                </a:moveTo>
                <a:cubicBezTo>
                  <a:pt x="206" y="153"/>
                  <a:pt x="206" y="153"/>
                  <a:pt x="206" y="153"/>
                </a:cubicBezTo>
                <a:cubicBezTo>
                  <a:pt x="206" y="148"/>
                  <a:pt x="210" y="145"/>
                  <a:pt x="212" y="141"/>
                </a:cubicBezTo>
                <a:cubicBezTo>
                  <a:pt x="214" y="136"/>
                  <a:pt x="223" y="122"/>
                  <a:pt x="223" y="117"/>
                </a:cubicBezTo>
                <a:cubicBezTo>
                  <a:pt x="223" y="108"/>
                  <a:pt x="219" y="106"/>
                  <a:pt x="226" y="98"/>
                </a:cubicBezTo>
                <a:cubicBezTo>
                  <a:pt x="230" y="95"/>
                  <a:pt x="243" y="78"/>
                  <a:pt x="232" y="76"/>
                </a:cubicBezTo>
                <a:cubicBezTo>
                  <a:pt x="227" y="75"/>
                  <a:pt x="224" y="73"/>
                  <a:pt x="220" y="72"/>
                </a:cubicBezTo>
                <a:cubicBezTo>
                  <a:pt x="214" y="71"/>
                  <a:pt x="209" y="74"/>
                  <a:pt x="207" y="67"/>
                </a:cubicBezTo>
                <a:cubicBezTo>
                  <a:pt x="204" y="61"/>
                  <a:pt x="198" y="57"/>
                  <a:pt x="199" y="51"/>
                </a:cubicBezTo>
                <a:cubicBezTo>
                  <a:pt x="199" y="46"/>
                  <a:pt x="202" y="44"/>
                  <a:pt x="200" y="39"/>
                </a:cubicBezTo>
                <a:cubicBezTo>
                  <a:pt x="199" y="36"/>
                  <a:pt x="196" y="34"/>
                  <a:pt x="195" y="31"/>
                </a:cubicBezTo>
                <a:cubicBezTo>
                  <a:pt x="193" y="27"/>
                  <a:pt x="196" y="22"/>
                  <a:pt x="195" y="18"/>
                </a:cubicBezTo>
                <a:cubicBezTo>
                  <a:pt x="195" y="14"/>
                  <a:pt x="194" y="10"/>
                  <a:pt x="194" y="7"/>
                </a:cubicBezTo>
                <a:cubicBezTo>
                  <a:pt x="194" y="7"/>
                  <a:pt x="194" y="7"/>
                  <a:pt x="194" y="7"/>
                </a:cubicBezTo>
                <a:cubicBezTo>
                  <a:pt x="187" y="6"/>
                  <a:pt x="187" y="6"/>
                  <a:pt x="187" y="6"/>
                </a:cubicBezTo>
                <a:cubicBezTo>
                  <a:pt x="182" y="4"/>
                  <a:pt x="176" y="6"/>
                  <a:pt x="170" y="4"/>
                </a:cubicBezTo>
                <a:cubicBezTo>
                  <a:pt x="166" y="3"/>
                  <a:pt x="155" y="0"/>
                  <a:pt x="153" y="5"/>
                </a:cubicBezTo>
                <a:cubicBezTo>
                  <a:pt x="152" y="5"/>
                  <a:pt x="152" y="5"/>
                  <a:pt x="151" y="5"/>
                </a:cubicBezTo>
                <a:cubicBezTo>
                  <a:pt x="151" y="5"/>
                  <a:pt x="151" y="5"/>
                  <a:pt x="151" y="5"/>
                </a:cubicBezTo>
                <a:cubicBezTo>
                  <a:pt x="150" y="15"/>
                  <a:pt x="150" y="23"/>
                  <a:pt x="148" y="32"/>
                </a:cubicBezTo>
                <a:cubicBezTo>
                  <a:pt x="146" y="40"/>
                  <a:pt x="148" y="40"/>
                  <a:pt x="150" y="47"/>
                </a:cubicBezTo>
                <a:cubicBezTo>
                  <a:pt x="151" y="53"/>
                  <a:pt x="149" y="56"/>
                  <a:pt x="143" y="55"/>
                </a:cubicBezTo>
                <a:cubicBezTo>
                  <a:pt x="135" y="54"/>
                  <a:pt x="136" y="70"/>
                  <a:pt x="134" y="74"/>
                </a:cubicBezTo>
                <a:cubicBezTo>
                  <a:pt x="131" y="81"/>
                  <a:pt x="124" y="89"/>
                  <a:pt x="119" y="95"/>
                </a:cubicBezTo>
                <a:cubicBezTo>
                  <a:pt x="116" y="100"/>
                  <a:pt x="114" y="108"/>
                  <a:pt x="110" y="112"/>
                </a:cubicBezTo>
                <a:cubicBezTo>
                  <a:pt x="106" y="115"/>
                  <a:pt x="103" y="111"/>
                  <a:pt x="99" y="116"/>
                </a:cubicBezTo>
                <a:cubicBezTo>
                  <a:pt x="94" y="124"/>
                  <a:pt x="83" y="129"/>
                  <a:pt x="81" y="140"/>
                </a:cubicBezTo>
                <a:cubicBezTo>
                  <a:pt x="78" y="152"/>
                  <a:pt x="75" y="152"/>
                  <a:pt x="68" y="161"/>
                </a:cubicBezTo>
                <a:cubicBezTo>
                  <a:pt x="62" y="168"/>
                  <a:pt x="62" y="167"/>
                  <a:pt x="56" y="162"/>
                </a:cubicBezTo>
                <a:cubicBezTo>
                  <a:pt x="48" y="157"/>
                  <a:pt x="48" y="171"/>
                  <a:pt x="44" y="174"/>
                </a:cubicBezTo>
                <a:cubicBezTo>
                  <a:pt x="38" y="181"/>
                  <a:pt x="27" y="185"/>
                  <a:pt x="23" y="193"/>
                </a:cubicBezTo>
                <a:cubicBezTo>
                  <a:pt x="16" y="202"/>
                  <a:pt x="0" y="211"/>
                  <a:pt x="3" y="224"/>
                </a:cubicBezTo>
                <a:cubicBezTo>
                  <a:pt x="3" y="226"/>
                  <a:pt x="4" y="235"/>
                  <a:pt x="5" y="235"/>
                </a:cubicBezTo>
                <a:cubicBezTo>
                  <a:pt x="11" y="235"/>
                  <a:pt x="18" y="225"/>
                  <a:pt x="24" y="226"/>
                </a:cubicBezTo>
                <a:cubicBezTo>
                  <a:pt x="24" y="226"/>
                  <a:pt x="24" y="226"/>
                  <a:pt x="24" y="226"/>
                </a:cubicBezTo>
                <a:cubicBezTo>
                  <a:pt x="32" y="223"/>
                  <a:pt x="36" y="210"/>
                  <a:pt x="47" y="209"/>
                </a:cubicBezTo>
                <a:cubicBezTo>
                  <a:pt x="60" y="208"/>
                  <a:pt x="70" y="234"/>
                  <a:pt x="81" y="224"/>
                </a:cubicBezTo>
                <a:cubicBezTo>
                  <a:pt x="86" y="220"/>
                  <a:pt x="90" y="208"/>
                  <a:pt x="99" y="210"/>
                </a:cubicBezTo>
                <a:cubicBezTo>
                  <a:pt x="105" y="211"/>
                  <a:pt x="107" y="217"/>
                  <a:pt x="112" y="219"/>
                </a:cubicBezTo>
                <a:cubicBezTo>
                  <a:pt x="112" y="219"/>
                  <a:pt x="112" y="219"/>
                  <a:pt x="112" y="219"/>
                </a:cubicBezTo>
                <a:cubicBezTo>
                  <a:pt x="119" y="217"/>
                  <a:pt x="120" y="217"/>
                  <a:pt x="124" y="210"/>
                </a:cubicBezTo>
                <a:cubicBezTo>
                  <a:pt x="126" y="205"/>
                  <a:pt x="131" y="207"/>
                  <a:pt x="135" y="208"/>
                </a:cubicBezTo>
                <a:cubicBezTo>
                  <a:pt x="148" y="209"/>
                  <a:pt x="155" y="201"/>
                  <a:pt x="163" y="193"/>
                </a:cubicBezTo>
                <a:cubicBezTo>
                  <a:pt x="167" y="188"/>
                  <a:pt x="170" y="180"/>
                  <a:pt x="177" y="181"/>
                </a:cubicBezTo>
                <a:cubicBezTo>
                  <a:pt x="181" y="182"/>
                  <a:pt x="194" y="200"/>
                  <a:pt x="194" y="188"/>
                </a:cubicBezTo>
                <a:cubicBezTo>
                  <a:pt x="194" y="180"/>
                  <a:pt x="198" y="171"/>
                  <a:pt x="207" y="170"/>
                </a:cubicBezTo>
                <a:close/>
              </a:path>
            </a:pathLst>
          </a:custGeom>
          <a:solidFill>
            <a:srgbClr val="189A80"/>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4" name="Freeform 53"/>
          <p:cNvSpPr>
            <a:spLocks/>
          </p:cNvSpPr>
          <p:nvPr/>
        </p:nvSpPr>
        <p:spPr bwMode="auto">
          <a:xfrm>
            <a:off x="7789334" y="1563677"/>
            <a:ext cx="241715" cy="502024"/>
          </a:xfrm>
          <a:custGeom>
            <a:avLst/>
            <a:gdLst/>
            <a:ahLst/>
            <a:cxnLst>
              <a:cxn ang="0">
                <a:pos x="129" y="44"/>
              </a:cxn>
              <a:cxn ang="0">
                <a:pos x="120" y="52"/>
              </a:cxn>
              <a:cxn ang="0">
                <a:pos x="110" y="64"/>
              </a:cxn>
              <a:cxn ang="0">
                <a:pos x="94" y="89"/>
              </a:cxn>
              <a:cxn ang="0">
                <a:pos x="87" y="97"/>
              </a:cxn>
              <a:cxn ang="0">
                <a:pos x="73" y="108"/>
              </a:cxn>
              <a:cxn ang="0">
                <a:pos x="79" y="125"/>
              </a:cxn>
              <a:cxn ang="0">
                <a:pos x="86" y="148"/>
              </a:cxn>
              <a:cxn ang="0">
                <a:pos x="86" y="159"/>
              </a:cxn>
              <a:cxn ang="0">
                <a:pos x="89" y="168"/>
              </a:cxn>
              <a:cxn ang="0">
                <a:pos x="99" y="173"/>
              </a:cxn>
              <a:cxn ang="0">
                <a:pos x="101" y="186"/>
              </a:cxn>
              <a:cxn ang="0">
                <a:pos x="96" y="193"/>
              </a:cxn>
              <a:cxn ang="0">
                <a:pos x="90" y="194"/>
              </a:cxn>
              <a:cxn ang="0">
                <a:pos x="83" y="213"/>
              </a:cxn>
              <a:cxn ang="0">
                <a:pos x="78" y="228"/>
              </a:cxn>
              <a:cxn ang="0">
                <a:pos x="51" y="228"/>
              </a:cxn>
              <a:cxn ang="0">
                <a:pos x="50" y="245"/>
              </a:cxn>
              <a:cxn ang="0">
                <a:pos x="50" y="250"/>
              </a:cxn>
              <a:cxn ang="0">
                <a:pos x="50" y="250"/>
              </a:cxn>
              <a:cxn ang="0">
                <a:pos x="42" y="259"/>
              </a:cxn>
              <a:cxn ang="0">
                <a:pos x="30" y="259"/>
              </a:cxn>
              <a:cxn ang="0">
                <a:pos x="7" y="269"/>
              </a:cxn>
              <a:cxn ang="0">
                <a:pos x="7" y="256"/>
              </a:cxn>
              <a:cxn ang="0">
                <a:pos x="7" y="236"/>
              </a:cxn>
              <a:cxn ang="0">
                <a:pos x="17" y="218"/>
              </a:cxn>
              <a:cxn ang="0">
                <a:pos x="3" y="192"/>
              </a:cxn>
              <a:cxn ang="0">
                <a:pos x="3" y="192"/>
              </a:cxn>
              <a:cxn ang="0">
                <a:pos x="15" y="196"/>
              </a:cxn>
              <a:cxn ang="0">
                <a:pos x="27" y="194"/>
              </a:cxn>
              <a:cxn ang="0">
                <a:pos x="38" y="174"/>
              </a:cxn>
              <a:cxn ang="0">
                <a:pos x="31" y="157"/>
              </a:cxn>
              <a:cxn ang="0">
                <a:pos x="29" y="146"/>
              </a:cxn>
              <a:cxn ang="0">
                <a:pos x="27" y="136"/>
              </a:cxn>
              <a:cxn ang="0">
                <a:pos x="24" y="114"/>
              </a:cxn>
              <a:cxn ang="0">
                <a:pos x="12" y="94"/>
              </a:cxn>
              <a:cxn ang="0">
                <a:pos x="0" y="85"/>
              </a:cxn>
              <a:cxn ang="0">
                <a:pos x="8" y="76"/>
              </a:cxn>
              <a:cxn ang="0">
                <a:pos x="19" y="65"/>
              </a:cxn>
              <a:cxn ang="0">
                <a:pos x="31" y="54"/>
              </a:cxn>
              <a:cxn ang="0">
                <a:pos x="52" y="43"/>
              </a:cxn>
              <a:cxn ang="0">
                <a:pos x="65" y="23"/>
              </a:cxn>
              <a:cxn ang="0">
                <a:pos x="84" y="13"/>
              </a:cxn>
              <a:cxn ang="0">
                <a:pos x="100" y="0"/>
              </a:cxn>
              <a:cxn ang="0">
                <a:pos x="107" y="13"/>
              </a:cxn>
              <a:cxn ang="0">
                <a:pos x="112" y="31"/>
              </a:cxn>
              <a:cxn ang="0">
                <a:pos x="129" y="44"/>
              </a:cxn>
            </a:cxnLst>
            <a:rect l="0" t="0" r="r" b="b"/>
            <a:pathLst>
              <a:path w="129" h="270">
                <a:moveTo>
                  <a:pt x="129" y="44"/>
                </a:moveTo>
                <a:cubicBezTo>
                  <a:pt x="120" y="52"/>
                  <a:pt x="120" y="52"/>
                  <a:pt x="120" y="52"/>
                </a:cubicBezTo>
                <a:cubicBezTo>
                  <a:pt x="115" y="56"/>
                  <a:pt x="115" y="60"/>
                  <a:pt x="110" y="64"/>
                </a:cubicBezTo>
                <a:cubicBezTo>
                  <a:pt x="102" y="70"/>
                  <a:pt x="101" y="82"/>
                  <a:pt x="94" y="89"/>
                </a:cubicBezTo>
                <a:cubicBezTo>
                  <a:pt x="92" y="92"/>
                  <a:pt x="92" y="97"/>
                  <a:pt x="87" y="97"/>
                </a:cubicBezTo>
                <a:cubicBezTo>
                  <a:pt x="82" y="97"/>
                  <a:pt x="71" y="102"/>
                  <a:pt x="73" y="108"/>
                </a:cubicBezTo>
                <a:cubicBezTo>
                  <a:pt x="76" y="114"/>
                  <a:pt x="78" y="118"/>
                  <a:pt x="79" y="125"/>
                </a:cubicBezTo>
                <a:cubicBezTo>
                  <a:pt x="81" y="135"/>
                  <a:pt x="81" y="139"/>
                  <a:pt x="86" y="148"/>
                </a:cubicBezTo>
                <a:cubicBezTo>
                  <a:pt x="88" y="152"/>
                  <a:pt x="86" y="154"/>
                  <a:pt x="86" y="159"/>
                </a:cubicBezTo>
                <a:cubicBezTo>
                  <a:pt x="86" y="162"/>
                  <a:pt x="88" y="164"/>
                  <a:pt x="89" y="168"/>
                </a:cubicBezTo>
                <a:cubicBezTo>
                  <a:pt x="89" y="172"/>
                  <a:pt x="96" y="173"/>
                  <a:pt x="99" y="173"/>
                </a:cubicBezTo>
                <a:cubicBezTo>
                  <a:pt x="101" y="186"/>
                  <a:pt x="101" y="186"/>
                  <a:pt x="101" y="186"/>
                </a:cubicBezTo>
                <a:cubicBezTo>
                  <a:pt x="101" y="191"/>
                  <a:pt x="102" y="193"/>
                  <a:pt x="96" y="193"/>
                </a:cubicBezTo>
                <a:cubicBezTo>
                  <a:pt x="95" y="193"/>
                  <a:pt x="87" y="190"/>
                  <a:pt x="90" y="194"/>
                </a:cubicBezTo>
                <a:cubicBezTo>
                  <a:pt x="96" y="203"/>
                  <a:pt x="88" y="206"/>
                  <a:pt x="83" y="213"/>
                </a:cubicBezTo>
                <a:cubicBezTo>
                  <a:pt x="79" y="218"/>
                  <a:pt x="81" y="223"/>
                  <a:pt x="78" y="228"/>
                </a:cubicBezTo>
                <a:cubicBezTo>
                  <a:pt x="73" y="235"/>
                  <a:pt x="58" y="228"/>
                  <a:pt x="51" y="228"/>
                </a:cubicBezTo>
                <a:cubicBezTo>
                  <a:pt x="39" y="228"/>
                  <a:pt x="50" y="239"/>
                  <a:pt x="50" y="245"/>
                </a:cubicBezTo>
                <a:cubicBezTo>
                  <a:pt x="50" y="250"/>
                  <a:pt x="50" y="250"/>
                  <a:pt x="50" y="250"/>
                </a:cubicBezTo>
                <a:cubicBezTo>
                  <a:pt x="50" y="250"/>
                  <a:pt x="50" y="250"/>
                  <a:pt x="50" y="250"/>
                </a:cubicBezTo>
                <a:cubicBezTo>
                  <a:pt x="48" y="253"/>
                  <a:pt x="46" y="258"/>
                  <a:pt x="42" y="259"/>
                </a:cubicBezTo>
                <a:cubicBezTo>
                  <a:pt x="38" y="260"/>
                  <a:pt x="34" y="258"/>
                  <a:pt x="30" y="259"/>
                </a:cubicBezTo>
                <a:cubicBezTo>
                  <a:pt x="23" y="260"/>
                  <a:pt x="13" y="270"/>
                  <a:pt x="7" y="269"/>
                </a:cubicBezTo>
                <a:cubicBezTo>
                  <a:pt x="3" y="269"/>
                  <a:pt x="6" y="258"/>
                  <a:pt x="7" y="256"/>
                </a:cubicBezTo>
                <a:cubicBezTo>
                  <a:pt x="8" y="250"/>
                  <a:pt x="8" y="242"/>
                  <a:pt x="7" y="236"/>
                </a:cubicBezTo>
                <a:cubicBezTo>
                  <a:pt x="5" y="225"/>
                  <a:pt x="4" y="218"/>
                  <a:pt x="17" y="218"/>
                </a:cubicBezTo>
                <a:cubicBezTo>
                  <a:pt x="18" y="217"/>
                  <a:pt x="5" y="195"/>
                  <a:pt x="3" y="192"/>
                </a:cubicBezTo>
                <a:cubicBezTo>
                  <a:pt x="3" y="192"/>
                  <a:pt x="3" y="192"/>
                  <a:pt x="3" y="192"/>
                </a:cubicBezTo>
                <a:cubicBezTo>
                  <a:pt x="15" y="196"/>
                  <a:pt x="15" y="196"/>
                  <a:pt x="15" y="196"/>
                </a:cubicBezTo>
                <a:cubicBezTo>
                  <a:pt x="22" y="198"/>
                  <a:pt x="18" y="186"/>
                  <a:pt x="27" y="194"/>
                </a:cubicBezTo>
                <a:cubicBezTo>
                  <a:pt x="39" y="205"/>
                  <a:pt x="39" y="180"/>
                  <a:pt x="38" y="174"/>
                </a:cubicBezTo>
                <a:cubicBezTo>
                  <a:pt x="37" y="169"/>
                  <a:pt x="36" y="159"/>
                  <a:pt x="31" y="157"/>
                </a:cubicBezTo>
                <a:cubicBezTo>
                  <a:pt x="23" y="153"/>
                  <a:pt x="27" y="152"/>
                  <a:pt x="29" y="146"/>
                </a:cubicBezTo>
                <a:cubicBezTo>
                  <a:pt x="31" y="142"/>
                  <a:pt x="29" y="140"/>
                  <a:pt x="27" y="136"/>
                </a:cubicBezTo>
                <a:cubicBezTo>
                  <a:pt x="25" y="130"/>
                  <a:pt x="26" y="121"/>
                  <a:pt x="24" y="114"/>
                </a:cubicBezTo>
                <a:cubicBezTo>
                  <a:pt x="21" y="104"/>
                  <a:pt x="18" y="102"/>
                  <a:pt x="12" y="94"/>
                </a:cubicBezTo>
                <a:cubicBezTo>
                  <a:pt x="7" y="92"/>
                  <a:pt x="4" y="90"/>
                  <a:pt x="0" y="85"/>
                </a:cubicBezTo>
                <a:cubicBezTo>
                  <a:pt x="1" y="82"/>
                  <a:pt x="8" y="81"/>
                  <a:pt x="8" y="76"/>
                </a:cubicBezTo>
                <a:cubicBezTo>
                  <a:pt x="9" y="66"/>
                  <a:pt x="8" y="65"/>
                  <a:pt x="19" y="65"/>
                </a:cubicBezTo>
                <a:cubicBezTo>
                  <a:pt x="24" y="65"/>
                  <a:pt x="28" y="57"/>
                  <a:pt x="31" y="54"/>
                </a:cubicBezTo>
                <a:cubicBezTo>
                  <a:pt x="37" y="49"/>
                  <a:pt x="47" y="49"/>
                  <a:pt x="52" y="43"/>
                </a:cubicBezTo>
                <a:cubicBezTo>
                  <a:pt x="57" y="36"/>
                  <a:pt x="57" y="29"/>
                  <a:pt x="65" y="23"/>
                </a:cubicBezTo>
                <a:cubicBezTo>
                  <a:pt x="73" y="21"/>
                  <a:pt x="77" y="17"/>
                  <a:pt x="84" y="13"/>
                </a:cubicBezTo>
                <a:cubicBezTo>
                  <a:pt x="88" y="11"/>
                  <a:pt x="95" y="0"/>
                  <a:pt x="100" y="0"/>
                </a:cubicBezTo>
                <a:cubicBezTo>
                  <a:pt x="102" y="4"/>
                  <a:pt x="102" y="10"/>
                  <a:pt x="107" y="13"/>
                </a:cubicBezTo>
                <a:cubicBezTo>
                  <a:pt x="117" y="18"/>
                  <a:pt x="108" y="24"/>
                  <a:pt x="112" y="31"/>
                </a:cubicBezTo>
                <a:cubicBezTo>
                  <a:pt x="115" y="37"/>
                  <a:pt x="123" y="41"/>
                  <a:pt x="129" y="4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5" name="Freeform 54"/>
          <p:cNvSpPr>
            <a:spLocks/>
          </p:cNvSpPr>
          <p:nvPr/>
        </p:nvSpPr>
        <p:spPr bwMode="auto">
          <a:xfrm>
            <a:off x="8005483" y="889664"/>
            <a:ext cx="485755" cy="576397"/>
          </a:xfrm>
          <a:custGeom>
            <a:avLst/>
            <a:gdLst/>
            <a:ahLst/>
            <a:cxnLst>
              <a:cxn ang="0">
                <a:pos x="91" y="230"/>
              </a:cxn>
              <a:cxn ang="0">
                <a:pos x="125" y="220"/>
              </a:cxn>
              <a:cxn ang="0">
                <a:pos x="157" y="219"/>
              </a:cxn>
              <a:cxn ang="0">
                <a:pos x="163" y="202"/>
              </a:cxn>
              <a:cxn ang="0">
                <a:pos x="183" y="192"/>
              </a:cxn>
              <a:cxn ang="0">
                <a:pos x="188" y="182"/>
              </a:cxn>
              <a:cxn ang="0">
                <a:pos x="199" y="174"/>
              </a:cxn>
              <a:cxn ang="0">
                <a:pos x="214" y="168"/>
              </a:cxn>
              <a:cxn ang="0">
                <a:pos x="220" y="162"/>
              </a:cxn>
              <a:cxn ang="0">
                <a:pos x="229" y="156"/>
              </a:cxn>
              <a:cxn ang="0">
                <a:pos x="229" y="156"/>
              </a:cxn>
              <a:cxn ang="0">
                <a:pos x="233" y="144"/>
              </a:cxn>
              <a:cxn ang="0">
                <a:pos x="242" y="129"/>
              </a:cxn>
              <a:cxn ang="0">
                <a:pos x="259" y="81"/>
              </a:cxn>
              <a:cxn ang="0">
                <a:pos x="261" y="66"/>
              </a:cxn>
              <a:cxn ang="0">
                <a:pos x="246" y="70"/>
              </a:cxn>
              <a:cxn ang="0">
                <a:pos x="237" y="55"/>
              </a:cxn>
              <a:cxn ang="0">
                <a:pos x="226" y="39"/>
              </a:cxn>
              <a:cxn ang="0">
                <a:pos x="213" y="18"/>
              </a:cxn>
              <a:cxn ang="0">
                <a:pos x="187" y="36"/>
              </a:cxn>
              <a:cxn ang="0">
                <a:pos x="179" y="49"/>
              </a:cxn>
              <a:cxn ang="0">
                <a:pos x="166" y="35"/>
              </a:cxn>
              <a:cxn ang="0">
                <a:pos x="166" y="28"/>
              </a:cxn>
              <a:cxn ang="0">
                <a:pos x="166" y="28"/>
              </a:cxn>
              <a:cxn ang="0">
                <a:pos x="157" y="20"/>
              </a:cxn>
              <a:cxn ang="0">
                <a:pos x="147" y="4"/>
              </a:cxn>
              <a:cxn ang="0">
                <a:pos x="117" y="17"/>
              </a:cxn>
              <a:cxn ang="0">
                <a:pos x="100" y="31"/>
              </a:cxn>
              <a:cxn ang="0">
                <a:pos x="91" y="33"/>
              </a:cxn>
              <a:cxn ang="0">
                <a:pos x="75" y="29"/>
              </a:cxn>
              <a:cxn ang="0">
                <a:pos x="59" y="27"/>
              </a:cxn>
              <a:cxn ang="0">
                <a:pos x="41" y="23"/>
              </a:cxn>
              <a:cxn ang="0">
                <a:pos x="50" y="33"/>
              </a:cxn>
              <a:cxn ang="0">
                <a:pos x="56" y="52"/>
              </a:cxn>
              <a:cxn ang="0">
                <a:pos x="61" y="63"/>
              </a:cxn>
              <a:cxn ang="0">
                <a:pos x="56" y="71"/>
              </a:cxn>
              <a:cxn ang="0">
                <a:pos x="56" y="71"/>
              </a:cxn>
              <a:cxn ang="0">
                <a:pos x="61" y="78"/>
              </a:cxn>
              <a:cxn ang="0">
                <a:pos x="49" y="87"/>
              </a:cxn>
              <a:cxn ang="0">
                <a:pos x="40" y="101"/>
              </a:cxn>
              <a:cxn ang="0">
                <a:pos x="34" y="115"/>
              </a:cxn>
              <a:cxn ang="0">
                <a:pos x="29" y="127"/>
              </a:cxn>
              <a:cxn ang="0">
                <a:pos x="26" y="151"/>
              </a:cxn>
              <a:cxn ang="0">
                <a:pos x="4" y="173"/>
              </a:cxn>
              <a:cxn ang="0">
                <a:pos x="12" y="199"/>
              </a:cxn>
              <a:cxn ang="0">
                <a:pos x="12" y="213"/>
              </a:cxn>
              <a:cxn ang="0">
                <a:pos x="15" y="224"/>
              </a:cxn>
              <a:cxn ang="0">
                <a:pos x="16" y="245"/>
              </a:cxn>
              <a:cxn ang="0">
                <a:pos x="15" y="281"/>
              </a:cxn>
              <a:cxn ang="0">
                <a:pos x="26" y="294"/>
              </a:cxn>
              <a:cxn ang="0">
                <a:pos x="31" y="309"/>
              </a:cxn>
              <a:cxn ang="0">
                <a:pos x="31" y="309"/>
              </a:cxn>
              <a:cxn ang="0">
                <a:pos x="48" y="295"/>
              </a:cxn>
              <a:cxn ang="0">
                <a:pos x="59" y="282"/>
              </a:cxn>
              <a:cxn ang="0">
                <a:pos x="59" y="258"/>
              </a:cxn>
              <a:cxn ang="0">
                <a:pos x="66" y="231"/>
              </a:cxn>
              <a:cxn ang="0">
                <a:pos x="69" y="225"/>
              </a:cxn>
              <a:cxn ang="0">
                <a:pos x="73" y="228"/>
              </a:cxn>
              <a:cxn ang="0">
                <a:pos x="83" y="230"/>
              </a:cxn>
              <a:cxn ang="0">
                <a:pos x="91" y="230"/>
              </a:cxn>
            </a:cxnLst>
            <a:rect l="0" t="0" r="r" b="b"/>
            <a:pathLst>
              <a:path w="261" h="309">
                <a:moveTo>
                  <a:pt x="91" y="230"/>
                </a:moveTo>
                <a:cubicBezTo>
                  <a:pt x="107" y="220"/>
                  <a:pt x="104" y="210"/>
                  <a:pt x="125" y="220"/>
                </a:cubicBezTo>
                <a:cubicBezTo>
                  <a:pt x="135" y="224"/>
                  <a:pt x="146" y="218"/>
                  <a:pt x="157" y="219"/>
                </a:cubicBezTo>
                <a:cubicBezTo>
                  <a:pt x="164" y="220"/>
                  <a:pt x="161" y="207"/>
                  <a:pt x="163" y="202"/>
                </a:cubicBezTo>
                <a:cubicBezTo>
                  <a:pt x="167" y="186"/>
                  <a:pt x="176" y="205"/>
                  <a:pt x="183" y="192"/>
                </a:cubicBezTo>
                <a:cubicBezTo>
                  <a:pt x="185" y="188"/>
                  <a:pt x="181" y="182"/>
                  <a:pt x="188" y="182"/>
                </a:cubicBezTo>
                <a:cubicBezTo>
                  <a:pt x="192" y="182"/>
                  <a:pt x="196" y="177"/>
                  <a:pt x="199" y="174"/>
                </a:cubicBezTo>
                <a:cubicBezTo>
                  <a:pt x="206" y="175"/>
                  <a:pt x="210" y="174"/>
                  <a:pt x="214" y="168"/>
                </a:cubicBezTo>
                <a:cubicBezTo>
                  <a:pt x="215" y="166"/>
                  <a:pt x="218" y="163"/>
                  <a:pt x="220" y="162"/>
                </a:cubicBezTo>
                <a:cubicBezTo>
                  <a:pt x="223" y="160"/>
                  <a:pt x="227" y="157"/>
                  <a:pt x="229" y="156"/>
                </a:cubicBezTo>
                <a:cubicBezTo>
                  <a:pt x="229" y="156"/>
                  <a:pt x="229" y="156"/>
                  <a:pt x="229" y="156"/>
                </a:cubicBezTo>
                <a:cubicBezTo>
                  <a:pt x="228" y="152"/>
                  <a:pt x="232" y="147"/>
                  <a:pt x="233" y="144"/>
                </a:cubicBezTo>
                <a:cubicBezTo>
                  <a:pt x="239" y="136"/>
                  <a:pt x="232" y="135"/>
                  <a:pt x="242" y="129"/>
                </a:cubicBezTo>
                <a:cubicBezTo>
                  <a:pt x="254" y="125"/>
                  <a:pt x="256" y="91"/>
                  <a:pt x="259" y="81"/>
                </a:cubicBezTo>
                <a:cubicBezTo>
                  <a:pt x="260" y="76"/>
                  <a:pt x="259" y="70"/>
                  <a:pt x="261" y="66"/>
                </a:cubicBezTo>
                <a:cubicBezTo>
                  <a:pt x="255" y="60"/>
                  <a:pt x="254" y="75"/>
                  <a:pt x="246" y="70"/>
                </a:cubicBezTo>
                <a:cubicBezTo>
                  <a:pt x="243" y="68"/>
                  <a:pt x="239" y="59"/>
                  <a:pt x="237" y="55"/>
                </a:cubicBezTo>
                <a:cubicBezTo>
                  <a:pt x="235" y="48"/>
                  <a:pt x="229" y="47"/>
                  <a:pt x="226" y="39"/>
                </a:cubicBezTo>
                <a:cubicBezTo>
                  <a:pt x="224" y="32"/>
                  <a:pt x="220" y="21"/>
                  <a:pt x="213" y="18"/>
                </a:cubicBezTo>
                <a:cubicBezTo>
                  <a:pt x="193" y="8"/>
                  <a:pt x="198" y="31"/>
                  <a:pt x="187" y="36"/>
                </a:cubicBezTo>
                <a:cubicBezTo>
                  <a:pt x="181" y="40"/>
                  <a:pt x="182" y="48"/>
                  <a:pt x="179" y="49"/>
                </a:cubicBezTo>
                <a:cubicBezTo>
                  <a:pt x="170" y="52"/>
                  <a:pt x="167" y="41"/>
                  <a:pt x="166" y="35"/>
                </a:cubicBezTo>
                <a:cubicBezTo>
                  <a:pt x="165" y="33"/>
                  <a:pt x="165" y="31"/>
                  <a:pt x="166" y="28"/>
                </a:cubicBezTo>
                <a:cubicBezTo>
                  <a:pt x="166" y="28"/>
                  <a:pt x="166" y="28"/>
                  <a:pt x="166" y="28"/>
                </a:cubicBezTo>
                <a:cubicBezTo>
                  <a:pt x="157" y="20"/>
                  <a:pt x="157" y="20"/>
                  <a:pt x="157" y="20"/>
                </a:cubicBezTo>
                <a:cubicBezTo>
                  <a:pt x="151" y="17"/>
                  <a:pt x="155" y="6"/>
                  <a:pt x="147" y="4"/>
                </a:cubicBezTo>
                <a:cubicBezTo>
                  <a:pt x="138" y="0"/>
                  <a:pt x="120" y="8"/>
                  <a:pt x="117" y="17"/>
                </a:cubicBezTo>
                <a:cubicBezTo>
                  <a:pt x="114" y="25"/>
                  <a:pt x="109" y="32"/>
                  <a:pt x="100" y="31"/>
                </a:cubicBezTo>
                <a:cubicBezTo>
                  <a:pt x="96" y="31"/>
                  <a:pt x="94" y="30"/>
                  <a:pt x="91" y="33"/>
                </a:cubicBezTo>
                <a:cubicBezTo>
                  <a:pt x="83" y="37"/>
                  <a:pt x="82" y="28"/>
                  <a:pt x="75" y="29"/>
                </a:cubicBezTo>
                <a:cubicBezTo>
                  <a:pt x="68" y="30"/>
                  <a:pt x="66" y="32"/>
                  <a:pt x="59" y="27"/>
                </a:cubicBezTo>
                <a:cubicBezTo>
                  <a:pt x="55" y="23"/>
                  <a:pt x="40" y="13"/>
                  <a:pt x="41" y="23"/>
                </a:cubicBezTo>
                <a:cubicBezTo>
                  <a:pt x="42" y="27"/>
                  <a:pt x="47" y="31"/>
                  <a:pt x="50" y="33"/>
                </a:cubicBezTo>
                <a:cubicBezTo>
                  <a:pt x="54" y="38"/>
                  <a:pt x="51" y="48"/>
                  <a:pt x="56" y="52"/>
                </a:cubicBezTo>
                <a:cubicBezTo>
                  <a:pt x="59" y="56"/>
                  <a:pt x="63" y="57"/>
                  <a:pt x="61" y="63"/>
                </a:cubicBezTo>
                <a:cubicBezTo>
                  <a:pt x="60" y="66"/>
                  <a:pt x="59" y="69"/>
                  <a:pt x="56" y="71"/>
                </a:cubicBezTo>
                <a:cubicBezTo>
                  <a:pt x="56" y="71"/>
                  <a:pt x="56" y="71"/>
                  <a:pt x="56" y="71"/>
                </a:cubicBezTo>
                <a:cubicBezTo>
                  <a:pt x="61" y="78"/>
                  <a:pt x="61" y="78"/>
                  <a:pt x="61" y="78"/>
                </a:cubicBezTo>
                <a:cubicBezTo>
                  <a:pt x="57" y="83"/>
                  <a:pt x="51" y="79"/>
                  <a:pt x="49" y="87"/>
                </a:cubicBezTo>
                <a:cubicBezTo>
                  <a:pt x="48" y="91"/>
                  <a:pt x="42" y="97"/>
                  <a:pt x="40" y="101"/>
                </a:cubicBezTo>
                <a:cubicBezTo>
                  <a:pt x="37" y="105"/>
                  <a:pt x="35" y="110"/>
                  <a:pt x="34" y="115"/>
                </a:cubicBezTo>
                <a:cubicBezTo>
                  <a:pt x="34" y="120"/>
                  <a:pt x="29" y="123"/>
                  <a:pt x="29" y="127"/>
                </a:cubicBezTo>
                <a:cubicBezTo>
                  <a:pt x="27" y="135"/>
                  <a:pt x="30" y="143"/>
                  <a:pt x="26" y="151"/>
                </a:cubicBezTo>
                <a:cubicBezTo>
                  <a:pt x="21" y="161"/>
                  <a:pt x="8" y="163"/>
                  <a:pt x="4" y="173"/>
                </a:cubicBezTo>
                <a:cubicBezTo>
                  <a:pt x="0" y="186"/>
                  <a:pt x="19" y="186"/>
                  <a:pt x="12" y="199"/>
                </a:cubicBezTo>
                <a:cubicBezTo>
                  <a:pt x="9" y="206"/>
                  <a:pt x="12" y="206"/>
                  <a:pt x="12" y="213"/>
                </a:cubicBezTo>
                <a:cubicBezTo>
                  <a:pt x="12" y="219"/>
                  <a:pt x="13" y="219"/>
                  <a:pt x="15" y="224"/>
                </a:cubicBezTo>
                <a:cubicBezTo>
                  <a:pt x="18" y="229"/>
                  <a:pt x="14" y="238"/>
                  <a:pt x="16" y="245"/>
                </a:cubicBezTo>
                <a:cubicBezTo>
                  <a:pt x="21" y="260"/>
                  <a:pt x="3" y="267"/>
                  <a:pt x="15" y="281"/>
                </a:cubicBezTo>
                <a:cubicBezTo>
                  <a:pt x="26" y="294"/>
                  <a:pt x="26" y="294"/>
                  <a:pt x="26" y="294"/>
                </a:cubicBezTo>
                <a:cubicBezTo>
                  <a:pt x="29" y="298"/>
                  <a:pt x="29" y="305"/>
                  <a:pt x="31" y="309"/>
                </a:cubicBezTo>
                <a:cubicBezTo>
                  <a:pt x="31" y="309"/>
                  <a:pt x="31" y="309"/>
                  <a:pt x="31" y="309"/>
                </a:cubicBezTo>
                <a:cubicBezTo>
                  <a:pt x="38" y="307"/>
                  <a:pt x="41" y="299"/>
                  <a:pt x="48" y="295"/>
                </a:cubicBezTo>
                <a:cubicBezTo>
                  <a:pt x="53" y="292"/>
                  <a:pt x="57" y="288"/>
                  <a:pt x="59" y="282"/>
                </a:cubicBezTo>
                <a:cubicBezTo>
                  <a:pt x="60" y="273"/>
                  <a:pt x="52" y="266"/>
                  <a:pt x="59" y="258"/>
                </a:cubicBezTo>
                <a:cubicBezTo>
                  <a:pt x="66" y="250"/>
                  <a:pt x="66" y="242"/>
                  <a:pt x="66" y="231"/>
                </a:cubicBezTo>
                <a:cubicBezTo>
                  <a:pt x="66" y="228"/>
                  <a:pt x="65" y="225"/>
                  <a:pt x="69" y="225"/>
                </a:cubicBezTo>
                <a:cubicBezTo>
                  <a:pt x="70" y="225"/>
                  <a:pt x="72" y="227"/>
                  <a:pt x="73" y="228"/>
                </a:cubicBezTo>
                <a:cubicBezTo>
                  <a:pt x="77" y="230"/>
                  <a:pt x="79" y="230"/>
                  <a:pt x="83" y="230"/>
                </a:cubicBezTo>
                <a:cubicBezTo>
                  <a:pt x="85" y="229"/>
                  <a:pt x="89" y="229"/>
                  <a:pt x="91" y="23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6" name="Freeform 55"/>
          <p:cNvSpPr>
            <a:spLocks/>
          </p:cNvSpPr>
          <p:nvPr/>
        </p:nvSpPr>
        <p:spPr bwMode="auto">
          <a:xfrm>
            <a:off x="8168176" y="1180188"/>
            <a:ext cx="341656" cy="360249"/>
          </a:xfrm>
          <a:custGeom>
            <a:avLst/>
            <a:gdLst/>
            <a:ahLst/>
            <a:cxnLst>
              <a:cxn ang="0">
                <a:pos x="4" y="74"/>
              </a:cxn>
              <a:cxn ang="0">
                <a:pos x="38" y="64"/>
              </a:cxn>
              <a:cxn ang="0">
                <a:pos x="70" y="63"/>
              </a:cxn>
              <a:cxn ang="0">
                <a:pos x="76" y="46"/>
              </a:cxn>
              <a:cxn ang="0">
                <a:pos x="96" y="36"/>
              </a:cxn>
              <a:cxn ang="0">
                <a:pos x="101" y="26"/>
              </a:cxn>
              <a:cxn ang="0">
                <a:pos x="112" y="18"/>
              </a:cxn>
              <a:cxn ang="0">
                <a:pos x="127" y="12"/>
              </a:cxn>
              <a:cxn ang="0">
                <a:pos x="133" y="6"/>
              </a:cxn>
              <a:cxn ang="0">
                <a:pos x="142" y="0"/>
              </a:cxn>
              <a:cxn ang="0">
                <a:pos x="142" y="0"/>
              </a:cxn>
              <a:cxn ang="0">
                <a:pos x="147" y="2"/>
              </a:cxn>
              <a:cxn ang="0">
                <a:pos x="151" y="20"/>
              </a:cxn>
              <a:cxn ang="0">
                <a:pos x="156" y="34"/>
              </a:cxn>
              <a:cxn ang="0">
                <a:pos x="176" y="47"/>
              </a:cxn>
              <a:cxn ang="0">
                <a:pos x="176" y="47"/>
              </a:cxn>
              <a:cxn ang="0">
                <a:pos x="171" y="62"/>
              </a:cxn>
              <a:cxn ang="0">
                <a:pos x="159" y="67"/>
              </a:cxn>
              <a:cxn ang="0">
                <a:pos x="172" y="83"/>
              </a:cxn>
              <a:cxn ang="0">
                <a:pos x="176" y="88"/>
              </a:cxn>
              <a:cxn ang="0">
                <a:pos x="181" y="88"/>
              </a:cxn>
              <a:cxn ang="0">
                <a:pos x="178" y="102"/>
              </a:cxn>
              <a:cxn ang="0">
                <a:pos x="183" y="127"/>
              </a:cxn>
              <a:cxn ang="0">
                <a:pos x="178" y="141"/>
              </a:cxn>
              <a:cxn ang="0">
                <a:pos x="173" y="148"/>
              </a:cxn>
              <a:cxn ang="0">
                <a:pos x="157" y="145"/>
              </a:cxn>
              <a:cxn ang="0">
                <a:pos x="145" y="167"/>
              </a:cxn>
              <a:cxn ang="0">
                <a:pos x="128" y="194"/>
              </a:cxn>
              <a:cxn ang="0">
                <a:pos x="128" y="194"/>
              </a:cxn>
              <a:cxn ang="0">
                <a:pos x="121" y="193"/>
              </a:cxn>
              <a:cxn ang="0">
                <a:pos x="104" y="191"/>
              </a:cxn>
              <a:cxn ang="0">
                <a:pos x="87" y="192"/>
              </a:cxn>
              <a:cxn ang="0">
                <a:pos x="85" y="192"/>
              </a:cxn>
              <a:cxn ang="0">
                <a:pos x="85" y="192"/>
              </a:cxn>
              <a:cxn ang="0">
                <a:pos x="70" y="180"/>
              </a:cxn>
              <a:cxn ang="0">
                <a:pos x="58" y="172"/>
              </a:cxn>
              <a:cxn ang="0">
                <a:pos x="47" y="160"/>
              </a:cxn>
              <a:cxn ang="0">
                <a:pos x="30" y="151"/>
              </a:cxn>
              <a:cxn ang="0">
                <a:pos x="17" y="137"/>
              </a:cxn>
              <a:cxn ang="0">
                <a:pos x="12" y="125"/>
              </a:cxn>
              <a:cxn ang="0">
                <a:pos x="5" y="93"/>
              </a:cxn>
              <a:cxn ang="0">
                <a:pos x="4" y="74"/>
              </a:cxn>
            </a:cxnLst>
            <a:rect l="0" t="0" r="r" b="b"/>
            <a:pathLst>
              <a:path w="184" h="194">
                <a:moveTo>
                  <a:pt x="4" y="74"/>
                </a:moveTo>
                <a:cubicBezTo>
                  <a:pt x="20" y="64"/>
                  <a:pt x="17" y="54"/>
                  <a:pt x="38" y="64"/>
                </a:cubicBezTo>
                <a:cubicBezTo>
                  <a:pt x="48" y="68"/>
                  <a:pt x="59" y="62"/>
                  <a:pt x="70" y="63"/>
                </a:cubicBezTo>
                <a:cubicBezTo>
                  <a:pt x="77" y="64"/>
                  <a:pt x="74" y="51"/>
                  <a:pt x="76" y="46"/>
                </a:cubicBezTo>
                <a:cubicBezTo>
                  <a:pt x="80" y="30"/>
                  <a:pt x="89" y="49"/>
                  <a:pt x="96" y="36"/>
                </a:cubicBezTo>
                <a:cubicBezTo>
                  <a:pt x="98" y="32"/>
                  <a:pt x="94" y="26"/>
                  <a:pt x="101" y="26"/>
                </a:cubicBezTo>
                <a:cubicBezTo>
                  <a:pt x="105" y="26"/>
                  <a:pt x="109" y="21"/>
                  <a:pt x="112" y="18"/>
                </a:cubicBezTo>
                <a:cubicBezTo>
                  <a:pt x="119" y="19"/>
                  <a:pt x="123" y="18"/>
                  <a:pt x="127" y="12"/>
                </a:cubicBezTo>
                <a:cubicBezTo>
                  <a:pt x="128" y="10"/>
                  <a:pt x="131" y="7"/>
                  <a:pt x="133" y="6"/>
                </a:cubicBezTo>
                <a:cubicBezTo>
                  <a:pt x="136" y="4"/>
                  <a:pt x="140" y="1"/>
                  <a:pt x="142" y="0"/>
                </a:cubicBezTo>
                <a:cubicBezTo>
                  <a:pt x="142" y="0"/>
                  <a:pt x="142" y="0"/>
                  <a:pt x="142" y="0"/>
                </a:cubicBezTo>
                <a:cubicBezTo>
                  <a:pt x="143" y="1"/>
                  <a:pt x="144" y="2"/>
                  <a:pt x="147" y="2"/>
                </a:cubicBezTo>
                <a:cubicBezTo>
                  <a:pt x="147" y="11"/>
                  <a:pt x="145" y="14"/>
                  <a:pt x="151" y="20"/>
                </a:cubicBezTo>
                <a:cubicBezTo>
                  <a:pt x="157" y="25"/>
                  <a:pt x="153" y="28"/>
                  <a:pt x="156" y="34"/>
                </a:cubicBezTo>
                <a:cubicBezTo>
                  <a:pt x="158" y="38"/>
                  <a:pt x="171" y="51"/>
                  <a:pt x="176" y="47"/>
                </a:cubicBezTo>
                <a:cubicBezTo>
                  <a:pt x="176" y="47"/>
                  <a:pt x="176" y="47"/>
                  <a:pt x="176" y="47"/>
                </a:cubicBezTo>
                <a:cubicBezTo>
                  <a:pt x="176" y="51"/>
                  <a:pt x="174" y="60"/>
                  <a:pt x="171" y="62"/>
                </a:cubicBezTo>
                <a:cubicBezTo>
                  <a:pt x="167" y="65"/>
                  <a:pt x="164" y="65"/>
                  <a:pt x="159" y="67"/>
                </a:cubicBezTo>
                <a:cubicBezTo>
                  <a:pt x="151" y="71"/>
                  <a:pt x="169" y="81"/>
                  <a:pt x="172" y="83"/>
                </a:cubicBezTo>
                <a:cubicBezTo>
                  <a:pt x="173" y="84"/>
                  <a:pt x="174" y="87"/>
                  <a:pt x="176" y="88"/>
                </a:cubicBezTo>
                <a:cubicBezTo>
                  <a:pt x="178" y="89"/>
                  <a:pt x="178" y="88"/>
                  <a:pt x="181" y="88"/>
                </a:cubicBezTo>
                <a:cubicBezTo>
                  <a:pt x="181" y="93"/>
                  <a:pt x="180" y="97"/>
                  <a:pt x="178" y="102"/>
                </a:cubicBezTo>
                <a:cubicBezTo>
                  <a:pt x="178" y="111"/>
                  <a:pt x="184" y="120"/>
                  <a:pt x="183" y="127"/>
                </a:cubicBezTo>
                <a:cubicBezTo>
                  <a:pt x="181" y="135"/>
                  <a:pt x="167" y="133"/>
                  <a:pt x="178" y="141"/>
                </a:cubicBezTo>
                <a:cubicBezTo>
                  <a:pt x="183" y="145"/>
                  <a:pt x="179" y="149"/>
                  <a:pt x="173" y="148"/>
                </a:cubicBezTo>
                <a:cubicBezTo>
                  <a:pt x="169" y="147"/>
                  <a:pt x="160" y="141"/>
                  <a:pt x="157" y="145"/>
                </a:cubicBezTo>
                <a:cubicBezTo>
                  <a:pt x="154" y="149"/>
                  <a:pt x="158" y="173"/>
                  <a:pt x="145" y="167"/>
                </a:cubicBezTo>
                <a:cubicBezTo>
                  <a:pt x="133" y="161"/>
                  <a:pt x="136" y="189"/>
                  <a:pt x="128" y="194"/>
                </a:cubicBezTo>
                <a:cubicBezTo>
                  <a:pt x="128" y="194"/>
                  <a:pt x="128" y="194"/>
                  <a:pt x="128" y="194"/>
                </a:cubicBezTo>
                <a:cubicBezTo>
                  <a:pt x="121" y="193"/>
                  <a:pt x="121" y="193"/>
                  <a:pt x="121" y="193"/>
                </a:cubicBezTo>
                <a:cubicBezTo>
                  <a:pt x="116" y="191"/>
                  <a:pt x="110" y="193"/>
                  <a:pt x="104" y="191"/>
                </a:cubicBezTo>
                <a:cubicBezTo>
                  <a:pt x="100" y="190"/>
                  <a:pt x="89" y="187"/>
                  <a:pt x="87" y="192"/>
                </a:cubicBezTo>
                <a:cubicBezTo>
                  <a:pt x="86" y="192"/>
                  <a:pt x="86" y="192"/>
                  <a:pt x="85" y="192"/>
                </a:cubicBezTo>
                <a:cubicBezTo>
                  <a:pt x="85" y="192"/>
                  <a:pt x="85" y="192"/>
                  <a:pt x="85" y="192"/>
                </a:cubicBezTo>
                <a:cubicBezTo>
                  <a:pt x="79" y="190"/>
                  <a:pt x="72" y="187"/>
                  <a:pt x="70" y="180"/>
                </a:cubicBezTo>
                <a:cubicBezTo>
                  <a:pt x="67" y="170"/>
                  <a:pt x="65" y="175"/>
                  <a:pt x="58" y="172"/>
                </a:cubicBezTo>
                <a:cubicBezTo>
                  <a:pt x="54" y="170"/>
                  <a:pt x="50" y="163"/>
                  <a:pt x="47" y="160"/>
                </a:cubicBezTo>
                <a:cubicBezTo>
                  <a:pt x="42" y="154"/>
                  <a:pt x="38" y="152"/>
                  <a:pt x="30" y="151"/>
                </a:cubicBezTo>
                <a:cubicBezTo>
                  <a:pt x="21" y="149"/>
                  <a:pt x="28" y="138"/>
                  <a:pt x="17" y="137"/>
                </a:cubicBezTo>
                <a:cubicBezTo>
                  <a:pt x="13" y="137"/>
                  <a:pt x="13" y="128"/>
                  <a:pt x="12" y="125"/>
                </a:cubicBezTo>
                <a:cubicBezTo>
                  <a:pt x="8" y="114"/>
                  <a:pt x="0" y="106"/>
                  <a:pt x="5" y="93"/>
                </a:cubicBezTo>
                <a:cubicBezTo>
                  <a:pt x="4" y="74"/>
                  <a:pt x="4" y="74"/>
                  <a:pt x="4" y="7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7" name="Freeform 56"/>
          <p:cNvSpPr>
            <a:spLocks/>
          </p:cNvSpPr>
          <p:nvPr/>
        </p:nvSpPr>
        <p:spPr bwMode="auto">
          <a:xfrm>
            <a:off x="7861384" y="1308017"/>
            <a:ext cx="464837" cy="848328"/>
          </a:xfrm>
          <a:custGeom>
            <a:avLst/>
            <a:gdLst/>
            <a:ahLst/>
            <a:cxnLst>
              <a:cxn ang="0">
                <a:pos x="125" y="70"/>
              </a:cxn>
              <a:cxn ang="0">
                <a:pos x="136" y="33"/>
              </a:cxn>
              <a:cxn ang="0">
                <a:pos x="146" y="0"/>
              </a:cxn>
              <a:cxn ang="0">
                <a:pos x="160" y="5"/>
              </a:cxn>
              <a:cxn ang="0">
                <a:pos x="168" y="5"/>
              </a:cxn>
              <a:cxn ang="0">
                <a:pos x="176" y="56"/>
              </a:cxn>
              <a:cxn ang="0">
                <a:pos x="194" y="82"/>
              </a:cxn>
              <a:cxn ang="0">
                <a:pos x="222" y="103"/>
              </a:cxn>
              <a:cxn ang="0">
                <a:pos x="249" y="123"/>
              </a:cxn>
              <a:cxn ang="0">
                <a:pos x="246" y="150"/>
              </a:cxn>
              <a:cxn ang="0">
                <a:pos x="241" y="173"/>
              </a:cxn>
              <a:cxn ang="0">
                <a:pos x="217" y="213"/>
              </a:cxn>
              <a:cxn ang="0">
                <a:pos x="197" y="234"/>
              </a:cxn>
              <a:cxn ang="0">
                <a:pos x="166" y="279"/>
              </a:cxn>
              <a:cxn ang="0">
                <a:pos x="142" y="292"/>
              </a:cxn>
              <a:cxn ang="0">
                <a:pos x="101" y="342"/>
              </a:cxn>
              <a:cxn ang="0">
                <a:pos x="122" y="344"/>
              </a:cxn>
              <a:cxn ang="0">
                <a:pos x="118" y="360"/>
              </a:cxn>
              <a:cxn ang="0">
                <a:pos x="113" y="386"/>
              </a:cxn>
              <a:cxn ang="0">
                <a:pos x="113" y="408"/>
              </a:cxn>
              <a:cxn ang="0">
                <a:pos x="113" y="439"/>
              </a:cxn>
              <a:cxn ang="0">
                <a:pos x="108" y="455"/>
              </a:cxn>
              <a:cxn ang="0">
                <a:pos x="94" y="441"/>
              </a:cxn>
              <a:cxn ang="0">
                <a:pos x="76" y="413"/>
              </a:cxn>
              <a:cxn ang="0">
                <a:pos x="21" y="400"/>
              </a:cxn>
              <a:cxn ang="0">
                <a:pos x="11" y="387"/>
              </a:cxn>
              <a:cxn ang="0">
                <a:pos x="12" y="365"/>
              </a:cxn>
              <a:cxn ang="0">
                <a:pos x="44" y="350"/>
              </a:cxn>
              <a:cxn ang="0">
                <a:pos x="57" y="330"/>
              </a:cxn>
              <a:cxn ang="0">
                <a:pos x="60" y="310"/>
              </a:cxn>
              <a:cxn ang="0">
                <a:pos x="47" y="296"/>
              </a:cxn>
              <a:cxn ang="0">
                <a:pos x="40" y="262"/>
              </a:cxn>
              <a:cxn ang="0">
                <a:pos x="48" y="234"/>
              </a:cxn>
              <a:cxn ang="0">
                <a:pos x="71" y="201"/>
              </a:cxn>
              <a:cxn ang="0">
                <a:pos x="90" y="181"/>
              </a:cxn>
              <a:cxn ang="0">
                <a:pos x="97" y="166"/>
              </a:cxn>
              <a:cxn ang="0">
                <a:pos x="96" y="145"/>
              </a:cxn>
              <a:cxn ang="0">
                <a:pos x="102" y="106"/>
              </a:cxn>
            </a:cxnLst>
            <a:rect l="0" t="0" r="r" b="b"/>
            <a:pathLst>
              <a:path w="249" h="456">
                <a:moveTo>
                  <a:pt x="108" y="84"/>
                </a:moveTo>
                <a:cubicBezTo>
                  <a:pt x="115" y="82"/>
                  <a:pt x="118" y="74"/>
                  <a:pt x="125" y="70"/>
                </a:cubicBezTo>
                <a:cubicBezTo>
                  <a:pt x="130" y="67"/>
                  <a:pt x="134" y="63"/>
                  <a:pt x="136" y="57"/>
                </a:cubicBezTo>
                <a:cubicBezTo>
                  <a:pt x="137" y="48"/>
                  <a:pt x="129" y="41"/>
                  <a:pt x="136" y="33"/>
                </a:cubicBezTo>
                <a:cubicBezTo>
                  <a:pt x="143" y="25"/>
                  <a:pt x="143" y="17"/>
                  <a:pt x="143" y="6"/>
                </a:cubicBezTo>
                <a:cubicBezTo>
                  <a:pt x="143" y="3"/>
                  <a:pt x="142" y="0"/>
                  <a:pt x="146" y="0"/>
                </a:cubicBezTo>
                <a:cubicBezTo>
                  <a:pt x="147" y="0"/>
                  <a:pt x="149" y="2"/>
                  <a:pt x="150" y="3"/>
                </a:cubicBezTo>
                <a:cubicBezTo>
                  <a:pt x="154" y="5"/>
                  <a:pt x="156" y="5"/>
                  <a:pt x="160" y="5"/>
                </a:cubicBezTo>
                <a:cubicBezTo>
                  <a:pt x="162" y="4"/>
                  <a:pt x="166" y="4"/>
                  <a:pt x="168" y="5"/>
                </a:cubicBezTo>
                <a:cubicBezTo>
                  <a:pt x="168" y="5"/>
                  <a:pt x="168" y="5"/>
                  <a:pt x="168" y="5"/>
                </a:cubicBezTo>
                <a:cubicBezTo>
                  <a:pt x="169" y="24"/>
                  <a:pt x="169" y="24"/>
                  <a:pt x="169" y="24"/>
                </a:cubicBezTo>
                <a:cubicBezTo>
                  <a:pt x="164" y="37"/>
                  <a:pt x="172" y="45"/>
                  <a:pt x="176" y="56"/>
                </a:cubicBezTo>
                <a:cubicBezTo>
                  <a:pt x="177" y="59"/>
                  <a:pt x="177" y="68"/>
                  <a:pt x="181" y="68"/>
                </a:cubicBezTo>
                <a:cubicBezTo>
                  <a:pt x="192" y="69"/>
                  <a:pt x="185" y="80"/>
                  <a:pt x="194" y="82"/>
                </a:cubicBezTo>
                <a:cubicBezTo>
                  <a:pt x="202" y="83"/>
                  <a:pt x="206" y="85"/>
                  <a:pt x="211" y="91"/>
                </a:cubicBezTo>
                <a:cubicBezTo>
                  <a:pt x="214" y="94"/>
                  <a:pt x="218" y="101"/>
                  <a:pt x="222" y="103"/>
                </a:cubicBezTo>
                <a:cubicBezTo>
                  <a:pt x="229" y="106"/>
                  <a:pt x="231" y="101"/>
                  <a:pt x="234" y="111"/>
                </a:cubicBezTo>
                <a:cubicBezTo>
                  <a:pt x="236" y="118"/>
                  <a:pt x="243" y="121"/>
                  <a:pt x="249" y="123"/>
                </a:cubicBezTo>
                <a:cubicBezTo>
                  <a:pt x="249" y="123"/>
                  <a:pt x="249" y="123"/>
                  <a:pt x="249" y="123"/>
                </a:cubicBezTo>
                <a:cubicBezTo>
                  <a:pt x="248" y="133"/>
                  <a:pt x="248" y="141"/>
                  <a:pt x="246" y="150"/>
                </a:cubicBezTo>
                <a:cubicBezTo>
                  <a:pt x="244" y="158"/>
                  <a:pt x="246" y="158"/>
                  <a:pt x="248" y="165"/>
                </a:cubicBezTo>
                <a:cubicBezTo>
                  <a:pt x="249" y="171"/>
                  <a:pt x="247" y="174"/>
                  <a:pt x="241" y="173"/>
                </a:cubicBezTo>
                <a:cubicBezTo>
                  <a:pt x="233" y="172"/>
                  <a:pt x="234" y="188"/>
                  <a:pt x="232" y="192"/>
                </a:cubicBezTo>
                <a:cubicBezTo>
                  <a:pt x="229" y="199"/>
                  <a:pt x="222" y="207"/>
                  <a:pt x="217" y="213"/>
                </a:cubicBezTo>
                <a:cubicBezTo>
                  <a:pt x="214" y="218"/>
                  <a:pt x="212" y="226"/>
                  <a:pt x="208" y="230"/>
                </a:cubicBezTo>
                <a:cubicBezTo>
                  <a:pt x="204" y="233"/>
                  <a:pt x="201" y="229"/>
                  <a:pt x="197" y="234"/>
                </a:cubicBezTo>
                <a:cubicBezTo>
                  <a:pt x="192" y="242"/>
                  <a:pt x="181" y="247"/>
                  <a:pt x="179" y="258"/>
                </a:cubicBezTo>
                <a:cubicBezTo>
                  <a:pt x="176" y="270"/>
                  <a:pt x="173" y="270"/>
                  <a:pt x="166" y="279"/>
                </a:cubicBezTo>
                <a:cubicBezTo>
                  <a:pt x="160" y="286"/>
                  <a:pt x="160" y="285"/>
                  <a:pt x="154" y="280"/>
                </a:cubicBezTo>
                <a:cubicBezTo>
                  <a:pt x="146" y="275"/>
                  <a:pt x="146" y="289"/>
                  <a:pt x="142" y="292"/>
                </a:cubicBezTo>
                <a:cubicBezTo>
                  <a:pt x="136" y="299"/>
                  <a:pt x="125" y="303"/>
                  <a:pt x="121" y="311"/>
                </a:cubicBezTo>
                <a:cubicBezTo>
                  <a:pt x="114" y="320"/>
                  <a:pt x="98" y="329"/>
                  <a:pt x="101" y="342"/>
                </a:cubicBezTo>
                <a:cubicBezTo>
                  <a:pt x="101" y="344"/>
                  <a:pt x="102" y="353"/>
                  <a:pt x="103" y="353"/>
                </a:cubicBezTo>
                <a:cubicBezTo>
                  <a:pt x="109" y="353"/>
                  <a:pt x="116" y="343"/>
                  <a:pt x="122" y="344"/>
                </a:cubicBezTo>
                <a:cubicBezTo>
                  <a:pt x="122" y="344"/>
                  <a:pt x="122" y="344"/>
                  <a:pt x="122" y="344"/>
                </a:cubicBezTo>
                <a:cubicBezTo>
                  <a:pt x="118" y="360"/>
                  <a:pt x="118" y="360"/>
                  <a:pt x="118" y="360"/>
                </a:cubicBezTo>
                <a:cubicBezTo>
                  <a:pt x="115" y="365"/>
                  <a:pt x="119" y="376"/>
                  <a:pt x="112" y="374"/>
                </a:cubicBezTo>
                <a:cubicBezTo>
                  <a:pt x="105" y="372"/>
                  <a:pt x="113" y="384"/>
                  <a:pt x="113" y="386"/>
                </a:cubicBezTo>
                <a:cubicBezTo>
                  <a:pt x="113" y="390"/>
                  <a:pt x="109" y="391"/>
                  <a:pt x="110" y="395"/>
                </a:cubicBezTo>
                <a:cubicBezTo>
                  <a:pt x="111" y="400"/>
                  <a:pt x="113" y="403"/>
                  <a:pt x="113" y="408"/>
                </a:cubicBezTo>
                <a:cubicBezTo>
                  <a:pt x="112" y="414"/>
                  <a:pt x="117" y="417"/>
                  <a:pt x="120" y="421"/>
                </a:cubicBezTo>
                <a:cubicBezTo>
                  <a:pt x="123" y="425"/>
                  <a:pt x="118" y="439"/>
                  <a:pt x="113" y="439"/>
                </a:cubicBezTo>
                <a:cubicBezTo>
                  <a:pt x="111" y="439"/>
                  <a:pt x="116" y="446"/>
                  <a:pt x="116" y="448"/>
                </a:cubicBezTo>
                <a:cubicBezTo>
                  <a:pt x="116" y="454"/>
                  <a:pt x="115" y="456"/>
                  <a:pt x="108" y="455"/>
                </a:cubicBezTo>
                <a:cubicBezTo>
                  <a:pt x="102" y="453"/>
                  <a:pt x="99" y="442"/>
                  <a:pt x="94" y="441"/>
                </a:cubicBezTo>
                <a:cubicBezTo>
                  <a:pt x="94" y="441"/>
                  <a:pt x="94" y="441"/>
                  <a:pt x="94" y="441"/>
                </a:cubicBezTo>
                <a:cubicBezTo>
                  <a:pt x="84" y="435"/>
                  <a:pt x="81" y="433"/>
                  <a:pt x="78" y="421"/>
                </a:cubicBezTo>
                <a:cubicBezTo>
                  <a:pt x="77" y="419"/>
                  <a:pt x="79" y="413"/>
                  <a:pt x="76" y="413"/>
                </a:cubicBezTo>
                <a:cubicBezTo>
                  <a:pt x="70" y="411"/>
                  <a:pt x="67" y="418"/>
                  <a:pt x="64" y="422"/>
                </a:cubicBezTo>
                <a:cubicBezTo>
                  <a:pt x="50" y="437"/>
                  <a:pt x="31" y="406"/>
                  <a:pt x="21" y="400"/>
                </a:cubicBezTo>
                <a:cubicBezTo>
                  <a:pt x="16" y="397"/>
                  <a:pt x="16" y="390"/>
                  <a:pt x="11" y="387"/>
                </a:cubicBezTo>
                <a:cubicBezTo>
                  <a:pt x="11" y="387"/>
                  <a:pt x="11" y="387"/>
                  <a:pt x="11" y="387"/>
                </a:cubicBezTo>
                <a:cubicBezTo>
                  <a:pt x="11" y="382"/>
                  <a:pt x="11" y="382"/>
                  <a:pt x="11" y="382"/>
                </a:cubicBezTo>
                <a:cubicBezTo>
                  <a:pt x="11" y="376"/>
                  <a:pt x="0" y="365"/>
                  <a:pt x="12" y="365"/>
                </a:cubicBezTo>
                <a:cubicBezTo>
                  <a:pt x="19" y="365"/>
                  <a:pt x="34" y="372"/>
                  <a:pt x="39" y="365"/>
                </a:cubicBezTo>
                <a:cubicBezTo>
                  <a:pt x="42" y="360"/>
                  <a:pt x="40" y="355"/>
                  <a:pt x="44" y="350"/>
                </a:cubicBezTo>
                <a:cubicBezTo>
                  <a:pt x="49" y="343"/>
                  <a:pt x="57" y="340"/>
                  <a:pt x="51" y="331"/>
                </a:cubicBezTo>
                <a:cubicBezTo>
                  <a:pt x="48" y="327"/>
                  <a:pt x="56" y="330"/>
                  <a:pt x="57" y="330"/>
                </a:cubicBezTo>
                <a:cubicBezTo>
                  <a:pt x="63" y="330"/>
                  <a:pt x="62" y="328"/>
                  <a:pt x="62" y="323"/>
                </a:cubicBezTo>
                <a:cubicBezTo>
                  <a:pt x="60" y="310"/>
                  <a:pt x="60" y="310"/>
                  <a:pt x="60" y="310"/>
                </a:cubicBezTo>
                <a:cubicBezTo>
                  <a:pt x="57" y="310"/>
                  <a:pt x="50" y="309"/>
                  <a:pt x="50" y="305"/>
                </a:cubicBezTo>
                <a:cubicBezTo>
                  <a:pt x="49" y="301"/>
                  <a:pt x="47" y="299"/>
                  <a:pt x="47" y="296"/>
                </a:cubicBezTo>
                <a:cubicBezTo>
                  <a:pt x="47" y="291"/>
                  <a:pt x="49" y="289"/>
                  <a:pt x="47" y="285"/>
                </a:cubicBezTo>
                <a:cubicBezTo>
                  <a:pt x="42" y="276"/>
                  <a:pt x="42" y="272"/>
                  <a:pt x="40" y="262"/>
                </a:cubicBezTo>
                <a:cubicBezTo>
                  <a:pt x="39" y="255"/>
                  <a:pt x="37" y="251"/>
                  <a:pt x="34" y="245"/>
                </a:cubicBezTo>
                <a:cubicBezTo>
                  <a:pt x="32" y="239"/>
                  <a:pt x="43" y="234"/>
                  <a:pt x="48" y="234"/>
                </a:cubicBezTo>
                <a:cubicBezTo>
                  <a:pt x="53" y="234"/>
                  <a:pt x="53" y="229"/>
                  <a:pt x="55" y="226"/>
                </a:cubicBezTo>
                <a:cubicBezTo>
                  <a:pt x="62" y="219"/>
                  <a:pt x="63" y="207"/>
                  <a:pt x="71" y="201"/>
                </a:cubicBezTo>
                <a:cubicBezTo>
                  <a:pt x="76" y="197"/>
                  <a:pt x="76" y="193"/>
                  <a:pt x="81" y="189"/>
                </a:cubicBezTo>
                <a:cubicBezTo>
                  <a:pt x="90" y="181"/>
                  <a:pt x="90" y="181"/>
                  <a:pt x="90" y="181"/>
                </a:cubicBezTo>
                <a:cubicBezTo>
                  <a:pt x="90" y="181"/>
                  <a:pt x="90" y="181"/>
                  <a:pt x="90" y="181"/>
                </a:cubicBezTo>
                <a:cubicBezTo>
                  <a:pt x="93" y="178"/>
                  <a:pt x="100" y="170"/>
                  <a:pt x="97" y="166"/>
                </a:cubicBezTo>
                <a:cubicBezTo>
                  <a:pt x="93" y="162"/>
                  <a:pt x="92" y="161"/>
                  <a:pt x="95" y="155"/>
                </a:cubicBezTo>
                <a:cubicBezTo>
                  <a:pt x="96" y="152"/>
                  <a:pt x="96" y="148"/>
                  <a:pt x="96" y="145"/>
                </a:cubicBezTo>
                <a:cubicBezTo>
                  <a:pt x="95" y="138"/>
                  <a:pt x="100" y="134"/>
                  <a:pt x="100" y="128"/>
                </a:cubicBezTo>
                <a:cubicBezTo>
                  <a:pt x="100" y="120"/>
                  <a:pt x="99" y="113"/>
                  <a:pt x="102" y="106"/>
                </a:cubicBezTo>
                <a:cubicBezTo>
                  <a:pt x="108" y="84"/>
                  <a:pt x="108" y="84"/>
                  <a:pt x="108" y="8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8" name="Freeform 57"/>
          <p:cNvSpPr>
            <a:spLocks/>
          </p:cNvSpPr>
          <p:nvPr/>
        </p:nvSpPr>
        <p:spPr bwMode="auto">
          <a:xfrm>
            <a:off x="7315200" y="1152297"/>
            <a:ext cx="471810" cy="839031"/>
          </a:xfrm>
          <a:custGeom>
            <a:avLst/>
            <a:gdLst/>
            <a:ahLst/>
            <a:cxnLst>
              <a:cxn ang="0">
                <a:pos x="155" y="436"/>
              </a:cxn>
              <a:cxn ang="0">
                <a:pos x="144" y="411"/>
              </a:cxn>
              <a:cxn ang="0">
                <a:pos x="153" y="388"/>
              </a:cxn>
              <a:cxn ang="0">
                <a:pos x="183" y="359"/>
              </a:cxn>
              <a:cxn ang="0">
                <a:pos x="157" y="334"/>
              </a:cxn>
              <a:cxn ang="0">
                <a:pos x="162" y="315"/>
              </a:cxn>
              <a:cxn ang="0">
                <a:pos x="152" y="280"/>
              </a:cxn>
              <a:cxn ang="0">
                <a:pos x="165" y="263"/>
              </a:cxn>
              <a:cxn ang="0">
                <a:pos x="149" y="241"/>
              </a:cxn>
              <a:cxn ang="0">
                <a:pos x="144" y="207"/>
              </a:cxn>
              <a:cxn ang="0">
                <a:pos x="163" y="164"/>
              </a:cxn>
              <a:cxn ang="0">
                <a:pos x="189" y="137"/>
              </a:cxn>
              <a:cxn ang="0">
                <a:pos x="225" y="162"/>
              </a:cxn>
              <a:cxn ang="0">
                <a:pos x="251" y="150"/>
              </a:cxn>
              <a:cxn ang="0">
                <a:pos x="254" y="141"/>
              </a:cxn>
              <a:cxn ang="0">
                <a:pos x="244" y="113"/>
              </a:cxn>
              <a:cxn ang="0">
                <a:pos x="242" y="74"/>
              </a:cxn>
              <a:cxn ang="0">
                <a:pos x="236" y="48"/>
              </a:cxn>
              <a:cxn ang="0">
                <a:pos x="217" y="25"/>
              </a:cxn>
              <a:cxn ang="0">
                <a:pos x="209" y="23"/>
              </a:cxn>
              <a:cxn ang="0">
                <a:pos x="152" y="6"/>
              </a:cxn>
              <a:cxn ang="0">
                <a:pos x="134" y="0"/>
              </a:cxn>
              <a:cxn ang="0">
                <a:pos x="120" y="42"/>
              </a:cxn>
              <a:cxn ang="0">
                <a:pos x="97" y="54"/>
              </a:cxn>
              <a:cxn ang="0">
                <a:pos x="93" y="77"/>
              </a:cxn>
              <a:cxn ang="0">
                <a:pos x="96" y="105"/>
              </a:cxn>
              <a:cxn ang="0">
                <a:pos x="84" y="111"/>
              </a:cxn>
              <a:cxn ang="0">
                <a:pos x="95" y="143"/>
              </a:cxn>
              <a:cxn ang="0">
                <a:pos x="80" y="159"/>
              </a:cxn>
              <a:cxn ang="0">
                <a:pos x="62" y="181"/>
              </a:cxn>
              <a:cxn ang="0">
                <a:pos x="78" y="215"/>
              </a:cxn>
              <a:cxn ang="0">
                <a:pos x="81" y="230"/>
              </a:cxn>
              <a:cxn ang="0">
                <a:pos x="69" y="255"/>
              </a:cxn>
              <a:cxn ang="0">
                <a:pos x="52" y="257"/>
              </a:cxn>
              <a:cxn ang="0">
                <a:pos x="42" y="264"/>
              </a:cxn>
              <a:cxn ang="0">
                <a:pos x="31" y="273"/>
              </a:cxn>
              <a:cxn ang="0">
                <a:pos x="15" y="262"/>
              </a:cxn>
              <a:cxn ang="0">
                <a:pos x="0" y="259"/>
              </a:cxn>
              <a:cxn ang="0">
                <a:pos x="11" y="282"/>
              </a:cxn>
              <a:cxn ang="0">
                <a:pos x="30" y="319"/>
              </a:cxn>
              <a:cxn ang="0">
                <a:pos x="53" y="326"/>
              </a:cxn>
              <a:cxn ang="0">
                <a:pos x="65" y="361"/>
              </a:cxn>
              <a:cxn ang="0">
                <a:pos x="70" y="388"/>
              </a:cxn>
              <a:cxn ang="0">
                <a:pos x="74" y="416"/>
              </a:cxn>
              <a:cxn ang="0">
                <a:pos x="78" y="420"/>
              </a:cxn>
              <a:cxn ang="0">
                <a:pos x="108" y="409"/>
              </a:cxn>
              <a:cxn ang="0">
                <a:pos x="124" y="419"/>
              </a:cxn>
            </a:cxnLst>
            <a:rect l="0" t="0" r="r" b="b"/>
            <a:pathLst>
              <a:path w="254" h="451">
                <a:moveTo>
                  <a:pt x="144" y="451"/>
                </a:moveTo>
                <a:cubicBezTo>
                  <a:pt x="150" y="447"/>
                  <a:pt x="155" y="443"/>
                  <a:pt x="155" y="436"/>
                </a:cubicBezTo>
                <a:cubicBezTo>
                  <a:pt x="154" y="434"/>
                  <a:pt x="155" y="420"/>
                  <a:pt x="153" y="420"/>
                </a:cubicBezTo>
                <a:cubicBezTo>
                  <a:pt x="149" y="419"/>
                  <a:pt x="144" y="417"/>
                  <a:pt x="144" y="411"/>
                </a:cubicBezTo>
                <a:cubicBezTo>
                  <a:pt x="144" y="402"/>
                  <a:pt x="125" y="401"/>
                  <a:pt x="129" y="390"/>
                </a:cubicBezTo>
                <a:cubicBezTo>
                  <a:pt x="133" y="380"/>
                  <a:pt x="145" y="385"/>
                  <a:pt x="153" y="388"/>
                </a:cubicBezTo>
                <a:cubicBezTo>
                  <a:pt x="157" y="390"/>
                  <a:pt x="163" y="380"/>
                  <a:pt x="169" y="379"/>
                </a:cubicBezTo>
                <a:cubicBezTo>
                  <a:pt x="175" y="378"/>
                  <a:pt x="185" y="365"/>
                  <a:pt x="183" y="359"/>
                </a:cubicBezTo>
                <a:cubicBezTo>
                  <a:pt x="181" y="353"/>
                  <a:pt x="163" y="357"/>
                  <a:pt x="160" y="347"/>
                </a:cubicBezTo>
                <a:cubicBezTo>
                  <a:pt x="158" y="343"/>
                  <a:pt x="159" y="338"/>
                  <a:pt x="157" y="334"/>
                </a:cubicBezTo>
                <a:cubicBezTo>
                  <a:pt x="156" y="330"/>
                  <a:pt x="152" y="322"/>
                  <a:pt x="153" y="318"/>
                </a:cubicBezTo>
                <a:cubicBezTo>
                  <a:pt x="155" y="313"/>
                  <a:pt x="159" y="317"/>
                  <a:pt x="162" y="315"/>
                </a:cubicBezTo>
                <a:cubicBezTo>
                  <a:pt x="177" y="306"/>
                  <a:pt x="148" y="296"/>
                  <a:pt x="146" y="287"/>
                </a:cubicBezTo>
                <a:cubicBezTo>
                  <a:pt x="145" y="281"/>
                  <a:pt x="150" y="283"/>
                  <a:pt x="152" y="280"/>
                </a:cubicBezTo>
                <a:cubicBezTo>
                  <a:pt x="155" y="276"/>
                  <a:pt x="154" y="270"/>
                  <a:pt x="159" y="265"/>
                </a:cubicBezTo>
                <a:cubicBezTo>
                  <a:pt x="160" y="263"/>
                  <a:pt x="163" y="264"/>
                  <a:pt x="165" y="263"/>
                </a:cubicBezTo>
                <a:cubicBezTo>
                  <a:pt x="167" y="263"/>
                  <a:pt x="169" y="257"/>
                  <a:pt x="170" y="255"/>
                </a:cubicBezTo>
                <a:cubicBezTo>
                  <a:pt x="169" y="249"/>
                  <a:pt x="155" y="243"/>
                  <a:pt x="149" y="241"/>
                </a:cubicBezTo>
                <a:cubicBezTo>
                  <a:pt x="143" y="238"/>
                  <a:pt x="147" y="229"/>
                  <a:pt x="147" y="222"/>
                </a:cubicBezTo>
                <a:cubicBezTo>
                  <a:pt x="147" y="217"/>
                  <a:pt x="145" y="213"/>
                  <a:pt x="144" y="207"/>
                </a:cubicBezTo>
                <a:cubicBezTo>
                  <a:pt x="142" y="198"/>
                  <a:pt x="142" y="195"/>
                  <a:pt x="151" y="188"/>
                </a:cubicBezTo>
                <a:cubicBezTo>
                  <a:pt x="160" y="182"/>
                  <a:pt x="160" y="174"/>
                  <a:pt x="163" y="164"/>
                </a:cubicBezTo>
                <a:cubicBezTo>
                  <a:pt x="167" y="157"/>
                  <a:pt x="173" y="151"/>
                  <a:pt x="174" y="142"/>
                </a:cubicBezTo>
                <a:cubicBezTo>
                  <a:pt x="175" y="135"/>
                  <a:pt x="183" y="137"/>
                  <a:pt x="189" y="137"/>
                </a:cubicBezTo>
                <a:cubicBezTo>
                  <a:pt x="192" y="143"/>
                  <a:pt x="201" y="162"/>
                  <a:pt x="210" y="160"/>
                </a:cubicBezTo>
                <a:cubicBezTo>
                  <a:pt x="217" y="158"/>
                  <a:pt x="219" y="161"/>
                  <a:pt x="225" y="162"/>
                </a:cubicBezTo>
                <a:cubicBezTo>
                  <a:pt x="232" y="164"/>
                  <a:pt x="235" y="160"/>
                  <a:pt x="241" y="158"/>
                </a:cubicBezTo>
                <a:cubicBezTo>
                  <a:pt x="245" y="157"/>
                  <a:pt x="250" y="154"/>
                  <a:pt x="251" y="150"/>
                </a:cubicBezTo>
                <a:cubicBezTo>
                  <a:pt x="252" y="148"/>
                  <a:pt x="252" y="146"/>
                  <a:pt x="252" y="145"/>
                </a:cubicBezTo>
                <a:cubicBezTo>
                  <a:pt x="253" y="143"/>
                  <a:pt x="254" y="142"/>
                  <a:pt x="254" y="141"/>
                </a:cubicBezTo>
                <a:cubicBezTo>
                  <a:pt x="252" y="133"/>
                  <a:pt x="245" y="132"/>
                  <a:pt x="242" y="126"/>
                </a:cubicBezTo>
                <a:cubicBezTo>
                  <a:pt x="240" y="122"/>
                  <a:pt x="243" y="117"/>
                  <a:pt x="244" y="113"/>
                </a:cubicBezTo>
                <a:cubicBezTo>
                  <a:pt x="245" y="107"/>
                  <a:pt x="246" y="101"/>
                  <a:pt x="243" y="96"/>
                </a:cubicBezTo>
                <a:cubicBezTo>
                  <a:pt x="240" y="90"/>
                  <a:pt x="241" y="81"/>
                  <a:pt x="242" y="74"/>
                </a:cubicBezTo>
                <a:cubicBezTo>
                  <a:pt x="242" y="68"/>
                  <a:pt x="243" y="63"/>
                  <a:pt x="241" y="57"/>
                </a:cubicBezTo>
                <a:cubicBezTo>
                  <a:pt x="239" y="54"/>
                  <a:pt x="237" y="51"/>
                  <a:pt x="236" y="48"/>
                </a:cubicBezTo>
                <a:cubicBezTo>
                  <a:pt x="234" y="44"/>
                  <a:pt x="233" y="40"/>
                  <a:pt x="230" y="37"/>
                </a:cubicBezTo>
                <a:cubicBezTo>
                  <a:pt x="225" y="34"/>
                  <a:pt x="219" y="30"/>
                  <a:pt x="217" y="25"/>
                </a:cubicBezTo>
                <a:cubicBezTo>
                  <a:pt x="217" y="25"/>
                  <a:pt x="217" y="25"/>
                  <a:pt x="217" y="25"/>
                </a:cubicBezTo>
                <a:cubicBezTo>
                  <a:pt x="215" y="26"/>
                  <a:pt x="213" y="26"/>
                  <a:pt x="209" y="23"/>
                </a:cubicBezTo>
                <a:cubicBezTo>
                  <a:pt x="199" y="17"/>
                  <a:pt x="180" y="36"/>
                  <a:pt x="173" y="20"/>
                </a:cubicBezTo>
                <a:cubicBezTo>
                  <a:pt x="171" y="16"/>
                  <a:pt x="157" y="6"/>
                  <a:pt x="152" y="6"/>
                </a:cubicBezTo>
                <a:cubicBezTo>
                  <a:pt x="147" y="6"/>
                  <a:pt x="143" y="7"/>
                  <a:pt x="143" y="0"/>
                </a:cubicBezTo>
                <a:cubicBezTo>
                  <a:pt x="141" y="0"/>
                  <a:pt x="137" y="0"/>
                  <a:pt x="134" y="0"/>
                </a:cubicBezTo>
                <a:cubicBezTo>
                  <a:pt x="133" y="6"/>
                  <a:pt x="129" y="21"/>
                  <a:pt x="132" y="27"/>
                </a:cubicBezTo>
                <a:cubicBezTo>
                  <a:pt x="138" y="42"/>
                  <a:pt x="119" y="30"/>
                  <a:pt x="120" y="42"/>
                </a:cubicBezTo>
                <a:cubicBezTo>
                  <a:pt x="120" y="47"/>
                  <a:pt x="106" y="49"/>
                  <a:pt x="103" y="48"/>
                </a:cubicBezTo>
                <a:cubicBezTo>
                  <a:pt x="100" y="50"/>
                  <a:pt x="97" y="50"/>
                  <a:pt x="97" y="54"/>
                </a:cubicBezTo>
                <a:cubicBezTo>
                  <a:pt x="99" y="61"/>
                  <a:pt x="108" y="60"/>
                  <a:pt x="101" y="67"/>
                </a:cubicBezTo>
                <a:cubicBezTo>
                  <a:pt x="98" y="70"/>
                  <a:pt x="96" y="74"/>
                  <a:pt x="93" y="77"/>
                </a:cubicBezTo>
                <a:cubicBezTo>
                  <a:pt x="90" y="80"/>
                  <a:pt x="81" y="84"/>
                  <a:pt x="86" y="90"/>
                </a:cubicBezTo>
                <a:cubicBezTo>
                  <a:pt x="89" y="93"/>
                  <a:pt x="96" y="101"/>
                  <a:pt x="96" y="105"/>
                </a:cubicBezTo>
                <a:cubicBezTo>
                  <a:pt x="96" y="105"/>
                  <a:pt x="96" y="106"/>
                  <a:pt x="95" y="106"/>
                </a:cubicBezTo>
                <a:cubicBezTo>
                  <a:pt x="91" y="106"/>
                  <a:pt x="86" y="106"/>
                  <a:pt x="84" y="111"/>
                </a:cubicBezTo>
                <a:cubicBezTo>
                  <a:pt x="83" y="113"/>
                  <a:pt x="93" y="117"/>
                  <a:pt x="94" y="121"/>
                </a:cubicBezTo>
                <a:cubicBezTo>
                  <a:pt x="93" y="128"/>
                  <a:pt x="95" y="136"/>
                  <a:pt x="95" y="143"/>
                </a:cubicBezTo>
                <a:cubicBezTo>
                  <a:pt x="95" y="150"/>
                  <a:pt x="87" y="146"/>
                  <a:pt x="84" y="150"/>
                </a:cubicBezTo>
                <a:cubicBezTo>
                  <a:pt x="81" y="152"/>
                  <a:pt x="84" y="158"/>
                  <a:pt x="80" y="159"/>
                </a:cubicBezTo>
                <a:cubicBezTo>
                  <a:pt x="78" y="159"/>
                  <a:pt x="75" y="157"/>
                  <a:pt x="75" y="161"/>
                </a:cubicBezTo>
                <a:cubicBezTo>
                  <a:pt x="76" y="170"/>
                  <a:pt x="70" y="178"/>
                  <a:pt x="62" y="181"/>
                </a:cubicBezTo>
                <a:cubicBezTo>
                  <a:pt x="62" y="183"/>
                  <a:pt x="74" y="188"/>
                  <a:pt x="74" y="195"/>
                </a:cubicBezTo>
                <a:cubicBezTo>
                  <a:pt x="75" y="202"/>
                  <a:pt x="77" y="208"/>
                  <a:pt x="78" y="215"/>
                </a:cubicBezTo>
                <a:cubicBezTo>
                  <a:pt x="78" y="217"/>
                  <a:pt x="77" y="220"/>
                  <a:pt x="77" y="222"/>
                </a:cubicBezTo>
                <a:cubicBezTo>
                  <a:pt x="77" y="224"/>
                  <a:pt x="81" y="227"/>
                  <a:pt x="81" y="230"/>
                </a:cubicBezTo>
                <a:cubicBezTo>
                  <a:pt x="81" y="239"/>
                  <a:pt x="82" y="247"/>
                  <a:pt x="82" y="255"/>
                </a:cubicBezTo>
                <a:cubicBezTo>
                  <a:pt x="69" y="255"/>
                  <a:pt x="69" y="255"/>
                  <a:pt x="69" y="255"/>
                </a:cubicBezTo>
                <a:cubicBezTo>
                  <a:pt x="65" y="255"/>
                  <a:pt x="61" y="254"/>
                  <a:pt x="57" y="255"/>
                </a:cubicBezTo>
                <a:cubicBezTo>
                  <a:pt x="54" y="255"/>
                  <a:pt x="54" y="256"/>
                  <a:pt x="52" y="257"/>
                </a:cubicBezTo>
                <a:cubicBezTo>
                  <a:pt x="51" y="257"/>
                  <a:pt x="50" y="258"/>
                  <a:pt x="50" y="259"/>
                </a:cubicBezTo>
                <a:cubicBezTo>
                  <a:pt x="48" y="263"/>
                  <a:pt x="50" y="260"/>
                  <a:pt x="42" y="264"/>
                </a:cubicBezTo>
                <a:cubicBezTo>
                  <a:pt x="40" y="266"/>
                  <a:pt x="39" y="267"/>
                  <a:pt x="37" y="268"/>
                </a:cubicBezTo>
                <a:cubicBezTo>
                  <a:pt x="36" y="269"/>
                  <a:pt x="33" y="277"/>
                  <a:pt x="31" y="273"/>
                </a:cubicBezTo>
                <a:cubicBezTo>
                  <a:pt x="27" y="266"/>
                  <a:pt x="23" y="275"/>
                  <a:pt x="18" y="270"/>
                </a:cubicBezTo>
                <a:cubicBezTo>
                  <a:pt x="16" y="268"/>
                  <a:pt x="17" y="264"/>
                  <a:pt x="15" y="262"/>
                </a:cubicBezTo>
                <a:cubicBezTo>
                  <a:pt x="13" y="259"/>
                  <a:pt x="9" y="260"/>
                  <a:pt x="6" y="259"/>
                </a:cubicBezTo>
                <a:cubicBezTo>
                  <a:pt x="0" y="259"/>
                  <a:pt x="0" y="259"/>
                  <a:pt x="0" y="259"/>
                </a:cubicBezTo>
                <a:cubicBezTo>
                  <a:pt x="0" y="261"/>
                  <a:pt x="0" y="263"/>
                  <a:pt x="1" y="265"/>
                </a:cubicBezTo>
                <a:cubicBezTo>
                  <a:pt x="4" y="271"/>
                  <a:pt x="9" y="274"/>
                  <a:pt x="11" y="282"/>
                </a:cubicBezTo>
                <a:cubicBezTo>
                  <a:pt x="12" y="286"/>
                  <a:pt x="15" y="290"/>
                  <a:pt x="17" y="294"/>
                </a:cubicBezTo>
                <a:cubicBezTo>
                  <a:pt x="22" y="302"/>
                  <a:pt x="14" y="318"/>
                  <a:pt x="30" y="319"/>
                </a:cubicBezTo>
                <a:cubicBezTo>
                  <a:pt x="38" y="319"/>
                  <a:pt x="42" y="297"/>
                  <a:pt x="50" y="308"/>
                </a:cubicBezTo>
                <a:cubicBezTo>
                  <a:pt x="55" y="313"/>
                  <a:pt x="54" y="319"/>
                  <a:pt x="53" y="326"/>
                </a:cubicBezTo>
                <a:cubicBezTo>
                  <a:pt x="52" y="337"/>
                  <a:pt x="61" y="338"/>
                  <a:pt x="64" y="346"/>
                </a:cubicBezTo>
                <a:cubicBezTo>
                  <a:pt x="66" y="351"/>
                  <a:pt x="63" y="357"/>
                  <a:pt x="65" y="361"/>
                </a:cubicBezTo>
                <a:cubicBezTo>
                  <a:pt x="67" y="367"/>
                  <a:pt x="71" y="366"/>
                  <a:pt x="73" y="371"/>
                </a:cubicBezTo>
                <a:cubicBezTo>
                  <a:pt x="75" y="376"/>
                  <a:pt x="75" y="385"/>
                  <a:pt x="70" y="388"/>
                </a:cubicBezTo>
                <a:cubicBezTo>
                  <a:pt x="62" y="395"/>
                  <a:pt x="64" y="396"/>
                  <a:pt x="63" y="407"/>
                </a:cubicBezTo>
                <a:cubicBezTo>
                  <a:pt x="74" y="416"/>
                  <a:pt x="74" y="416"/>
                  <a:pt x="74" y="416"/>
                </a:cubicBezTo>
                <a:cubicBezTo>
                  <a:pt x="76" y="417"/>
                  <a:pt x="77" y="418"/>
                  <a:pt x="78" y="420"/>
                </a:cubicBezTo>
                <a:cubicBezTo>
                  <a:pt x="78" y="420"/>
                  <a:pt x="78" y="420"/>
                  <a:pt x="78" y="420"/>
                </a:cubicBezTo>
                <a:cubicBezTo>
                  <a:pt x="95" y="419"/>
                  <a:pt x="95" y="419"/>
                  <a:pt x="95" y="419"/>
                </a:cubicBezTo>
                <a:cubicBezTo>
                  <a:pt x="105" y="418"/>
                  <a:pt x="102" y="415"/>
                  <a:pt x="108" y="409"/>
                </a:cubicBezTo>
                <a:cubicBezTo>
                  <a:pt x="110" y="406"/>
                  <a:pt x="119" y="402"/>
                  <a:pt x="122" y="407"/>
                </a:cubicBezTo>
                <a:cubicBezTo>
                  <a:pt x="124" y="410"/>
                  <a:pt x="124" y="415"/>
                  <a:pt x="124" y="419"/>
                </a:cubicBezTo>
                <a:cubicBezTo>
                  <a:pt x="124" y="433"/>
                  <a:pt x="133" y="443"/>
                  <a:pt x="144" y="45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9" name="Freeform 58"/>
          <p:cNvSpPr>
            <a:spLocks/>
          </p:cNvSpPr>
          <p:nvPr/>
        </p:nvSpPr>
        <p:spPr bwMode="auto">
          <a:xfrm>
            <a:off x="7459299" y="1900685"/>
            <a:ext cx="636827" cy="1027289"/>
          </a:xfrm>
          <a:custGeom>
            <a:avLst/>
            <a:gdLst/>
            <a:ahLst/>
            <a:cxnLst>
              <a:cxn ang="0">
                <a:pos x="17" y="17"/>
              </a:cxn>
              <a:cxn ang="0">
                <a:pos x="44" y="5"/>
              </a:cxn>
              <a:cxn ang="0">
                <a:pos x="66" y="49"/>
              </a:cxn>
              <a:cxn ang="0">
                <a:pos x="70" y="61"/>
              </a:cxn>
              <a:cxn ang="0">
                <a:pos x="106" y="63"/>
              </a:cxn>
              <a:cxn ang="0">
                <a:pos x="109" y="100"/>
              </a:cxn>
              <a:cxn ang="0">
                <a:pos x="132" y="126"/>
              </a:cxn>
              <a:cxn ang="0">
                <a:pos x="159" y="112"/>
              </a:cxn>
              <a:cxn ang="0">
                <a:pos x="156" y="92"/>
              </a:cxn>
              <a:cxn ang="0">
                <a:pos x="153" y="42"/>
              </a:cxn>
              <a:cxn ang="0">
                <a:pos x="156" y="13"/>
              </a:cxn>
              <a:cxn ang="0">
                <a:pos x="180" y="11"/>
              </a:cxn>
              <a:cxn ang="0">
                <a:pos x="184" y="55"/>
              </a:cxn>
              <a:cxn ang="0">
                <a:pos x="184" y="88"/>
              </a:cxn>
              <a:cxn ang="0">
                <a:pos x="219" y="78"/>
              </a:cxn>
              <a:cxn ang="0">
                <a:pos x="227" y="69"/>
              </a:cxn>
              <a:cxn ang="0">
                <a:pos x="280" y="104"/>
              </a:cxn>
              <a:cxn ang="0">
                <a:pos x="294" y="103"/>
              </a:cxn>
              <a:cxn ang="0">
                <a:pos x="310" y="123"/>
              </a:cxn>
              <a:cxn ang="0">
                <a:pos x="315" y="159"/>
              </a:cxn>
              <a:cxn ang="0">
                <a:pos x="337" y="188"/>
              </a:cxn>
              <a:cxn ang="0">
                <a:pos x="341" y="200"/>
              </a:cxn>
              <a:cxn ang="0">
                <a:pos x="308" y="218"/>
              </a:cxn>
              <a:cxn ang="0">
                <a:pos x="294" y="243"/>
              </a:cxn>
              <a:cxn ang="0">
                <a:pos x="276" y="281"/>
              </a:cxn>
              <a:cxn ang="0">
                <a:pos x="252" y="297"/>
              </a:cxn>
              <a:cxn ang="0">
                <a:pos x="251" y="324"/>
              </a:cxn>
              <a:cxn ang="0">
                <a:pos x="262" y="373"/>
              </a:cxn>
              <a:cxn ang="0">
                <a:pos x="261" y="404"/>
              </a:cxn>
              <a:cxn ang="0">
                <a:pos x="263" y="415"/>
              </a:cxn>
              <a:cxn ang="0">
                <a:pos x="269" y="423"/>
              </a:cxn>
              <a:cxn ang="0">
                <a:pos x="271" y="425"/>
              </a:cxn>
              <a:cxn ang="0">
                <a:pos x="270" y="446"/>
              </a:cxn>
              <a:cxn ang="0">
                <a:pos x="259" y="487"/>
              </a:cxn>
              <a:cxn ang="0">
                <a:pos x="244" y="553"/>
              </a:cxn>
              <a:cxn ang="0">
                <a:pos x="238" y="548"/>
              </a:cxn>
              <a:cxn ang="0">
                <a:pos x="223" y="528"/>
              </a:cxn>
              <a:cxn ang="0">
                <a:pos x="193" y="489"/>
              </a:cxn>
              <a:cxn ang="0">
                <a:pos x="184" y="470"/>
              </a:cxn>
              <a:cxn ang="0">
                <a:pos x="156" y="452"/>
              </a:cxn>
              <a:cxn ang="0">
                <a:pos x="159" y="436"/>
              </a:cxn>
              <a:cxn ang="0">
                <a:pos x="163" y="398"/>
              </a:cxn>
              <a:cxn ang="0">
                <a:pos x="160" y="370"/>
              </a:cxn>
              <a:cxn ang="0">
                <a:pos x="179" y="365"/>
              </a:cxn>
              <a:cxn ang="0">
                <a:pos x="202" y="358"/>
              </a:cxn>
              <a:cxn ang="0">
                <a:pos x="225" y="328"/>
              </a:cxn>
              <a:cxn ang="0">
                <a:pos x="215" y="296"/>
              </a:cxn>
              <a:cxn ang="0">
                <a:pos x="191" y="317"/>
              </a:cxn>
              <a:cxn ang="0">
                <a:pos x="178" y="310"/>
              </a:cxn>
              <a:cxn ang="0">
                <a:pos x="161" y="264"/>
              </a:cxn>
              <a:cxn ang="0">
                <a:pos x="148" y="243"/>
              </a:cxn>
              <a:cxn ang="0">
                <a:pos x="152" y="219"/>
              </a:cxn>
              <a:cxn ang="0">
                <a:pos x="152" y="203"/>
              </a:cxn>
              <a:cxn ang="0">
                <a:pos x="133" y="175"/>
              </a:cxn>
              <a:cxn ang="0">
                <a:pos x="102" y="146"/>
              </a:cxn>
              <a:cxn ang="0">
                <a:pos x="68" y="105"/>
              </a:cxn>
              <a:cxn ang="0">
                <a:pos x="67" y="98"/>
              </a:cxn>
              <a:cxn ang="0">
                <a:pos x="41" y="71"/>
              </a:cxn>
              <a:cxn ang="0">
                <a:pos x="5" y="35"/>
              </a:cxn>
            </a:cxnLst>
            <a:rect l="0" t="0" r="r" b="b"/>
            <a:pathLst>
              <a:path w="341" h="553">
                <a:moveTo>
                  <a:pt x="0" y="18"/>
                </a:moveTo>
                <a:cubicBezTo>
                  <a:pt x="17" y="17"/>
                  <a:pt x="17" y="17"/>
                  <a:pt x="17" y="17"/>
                </a:cubicBezTo>
                <a:cubicBezTo>
                  <a:pt x="27" y="16"/>
                  <a:pt x="24" y="13"/>
                  <a:pt x="30" y="7"/>
                </a:cubicBezTo>
                <a:cubicBezTo>
                  <a:pt x="32" y="4"/>
                  <a:pt x="41" y="0"/>
                  <a:pt x="44" y="5"/>
                </a:cubicBezTo>
                <a:cubicBezTo>
                  <a:pt x="46" y="8"/>
                  <a:pt x="46" y="13"/>
                  <a:pt x="46" y="17"/>
                </a:cubicBezTo>
                <a:cubicBezTo>
                  <a:pt x="46" y="31"/>
                  <a:pt x="55" y="41"/>
                  <a:pt x="66" y="49"/>
                </a:cubicBezTo>
                <a:cubicBezTo>
                  <a:pt x="66" y="49"/>
                  <a:pt x="66" y="49"/>
                  <a:pt x="66" y="49"/>
                </a:cubicBezTo>
                <a:cubicBezTo>
                  <a:pt x="66" y="51"/>
                  <a:pt x="69" y="59"/>
                  <a:pt x="70" y="61"/>
                </a:cubicBezTo>
                <a:cubicBezTo>
                  <a:pt x="75" y="69"/>
                  <a:pt x="84" y="69"/>
                  <a:pt x="91" y="65"/>
                </a:cubicBezTo>
                <a:cubicBezTo>
                  <a:pt x="96" y="62"/>
                  <a:pt x="103" y="57"/>
                  <a:pt x="106" y="63"/>
                </a:cubicBezTo>
                <a:cubicBezTo>
                  <a:pt x="110" y="69"/>
                  <a:pt x="116" y="82"/>
                  <a:pt x="112" y="89"/>
                </a:cubicBezTo>
                <a:cubicBezTo>
                  <a:pt x="108" y="95"/>
                  <a:pt x="104" y="94"/>
                  <a:pt x="109" y="100"/>
                </a:cubicBezTo>
                <a:cubicBezTo>
                  <a:pt x="114" y="105"/>
                  <a:pt x="110" y="109"/>
                  <a:pt x="112" y="115"/>
                </a:cubicBezTo>
                <a:cubicBezTo>
                  <a:pt x="120" y="120"/>
                  <a:pt x="120" y="132"/>
                  <a:pt x="132" y="126"/>
                </a:cubicBezTo>
                <a:cubicBezTo>
                  <a:pt x="137" y="123"/>
                  <a:pt x="147" y="126"/>
                  <a:pt x="152" y="125"/>
                </a:cubicBezTo>
                <a:cubicBezTo>
                  <a:pt x="157" y="123"/>
                  <a:pt x="159" y="116"/>
                  <a:pt x="159" y="112"/>
                </a:cubicBezTo>
                <a:cubicBezTo>
                  <a:pt x="159" y="109"/>
                  <a:pt x="156" y="106"/>
                  <a:pt x="156" y="103"/>
                </a:cubicBezTo>
                <a:cubicBezTo>
                  <a:pt x="155" y="99"/>
                  <a:pt x="159" y="96"/>
                  <a:pt x="156" y="92"/>
                </a:cubicBezTo>
                <a:cubicBezTo>
                  <a:pt x="152" y="86"/>
                  <a:pt x="152" y="82"/>
                  <a:pt x="152" y="75"/>
                </a:cubicBezTo>
                <a:cubicBezTo>
                  <a:pt x="152" y="64"/>
                  <a:pt x="154" y="53"/>
                  <a:pt x="153" y="42"/>
                </a:cubicBezTo>
                <a:cubicBezTo>
                  <a:pt x="152" y="36"/>
                  <a:pt x="143" y="12"/>
                  <a:pt x="151" y="8"/>
                </a:cubicBezTo>
                <a:cubicBezTo>
                  <a:pt x="152" y="8"/>
                  <a:pt x="155" y="12"/>
                  <a:pt x="156" y="13"/>
                </a:cubicBezTo>
                <a:cubicBezTo>
                  <a:pt x="163" y="21"/>
                  <a:pt x="172" y="11"/>
                  <a:pt x="180" y="11"/>
                </a:cubicBezTo>
                <a:cubicBezTo>
                  <a:pt x="180" y="11"/>
                  <a:pt x="180" y="11"/>
                  <a:pt x="180" y="11"/>
                </a:cubicBezTo>
                <a:cubicBezTo>
                  <a:pt x="182" y="14"/>
                  <a:pt x="195" y="36"/>
                  <a:pt x="194" y="37"/>
                </a:cubicBezTo>
                <a:cubicBezTo>
                  <a:pt x="181" y="37"/>
                  <a:pt x="182" y="44"/>
                  <a:pt x="184" y="55"/>
                </a:cubicBezTo>
                <a:cubicBezTo>
                  <a:pt x="185" y="61"/>
                  <a:pt x="185" y="69"/>
                  <a:pt x="184" y="75"/>
                </a:cubicBezTo>
                <a:cubicBezTo>
                  <a:pt x="183" y="77"/>
                  <a:pt x="180" y="88"/>
                  <a:pt x="184" y="88"/>
                </a:cubicBezTo>
                <a:cubicBezTo>
                  <a:pt x="190" y="89"/>
                  <a:pt x="200" y="79"/>
                  <a:pt x="207" y="78"/>
                </a:cubicBezTo>
                <a:cubicBezTo>
                  <a:pt x="211" y="77"/>
                  <a:pt x="215" y="79"/>
                  <a:pt x="219" y="78"/>
                </a:cubicBezTo>
                <a:cubicBezTo>
                  <a:pt x="223" y="77"/>
                  <a:pt x="225" y="72"/>
                  <a:pt x="227" y="69"/>
                </a:cubicBezTo>
                <a:cubicBezTo>
                  <a:pt x="227" y="69"/>
                  <a:pt x="227" y="69"/>
                  <a:pt x="227" y="69"/>
                </a:cubicBezTo>
                <a:cubicBezTo>
                  <a:pt x="232" y="72"/>
                  <a:pt x="232" y="79"/>
                  <a:pt x="237" y="82"/>
                </a:cubicBezTo>
                <a:cubicBezTo>
                  <a:pt x="247" y="88"/>
                  <a:pt x="266" y="119"/>
                  <a:pt x="280" y="104"/>
                </a:cubicBezTo>
                <a:cubicBezTo>
                  <a:pt x="283" y="100"/>
                  <a:pt x="286" y="93"/>
                  <a:pt x="292" y="95"/>
                </a:cubicBezTo>
                <a:cubicBezTo>
                  <a:pt x="295" y="95"/>
                  <a:pt x="293" y="101"/>
                  <a:pt x="294" y="103"/>
                </a:cubicBezTo>
                <a:cubicBezTo>
                  <a:pt x="297" y="115"/>
                  <a:pt x="300" y="117"/>
                  <a:pt x="310" y="123"/>
                </a:cubicBezTo>
                <a:cubicBezTo>
                  <a:pt x="310" y="123"/>
                  <a:pt x="310" y="123"/>
                  <a:pt x="310" y="123"/>
                </a:cubicBezTo>
                <a:cubicBezTo>
                  <a:pt x="307" y="131"/>
                  <a:pt x="306" y="138"/>
                  <a:pt x="306" y="146"/>
                </a:cubicBezTo>
                <a:cubicBezTo>
                  <a:pt x="306" y="154"/>
                  <a:pt x="307" y="158"/>
                  <a:pt x="315" y="159"/>
                </a:cubicBezTo>
                <a:cubicBezTo>
                  <a:pt x="329" y="161"/>
                  <a:pt x="319" y="171"/>
                  <a:pt x="326" y="179"/>
                </a:cubicBezTo>
                <a:cubicBezTo>
                  <a:pt x="329" y="183"/>
                  <a:pt x="334" y="184"/>
                  <a:pt x="337" y="188"/>
                </a:cubicBezTo>
                <a:cubicBezTo>
                  <a:pt x="341" y="191"/>
                  <a:pt x="341" y="195"/>
                  <a:pt x="341" y="200"/>
                </a:cubicBezTo>
                <a:cubicBezTo>
                  <a:pt x="341" y="200"/>
                  <a:pt x="341" y="200"/>
                  <a:pt x="341" y="200"/>
                </a:cubicBezTo>
                <a:cubicBezTo>
                  <a:pt x="335" y="202"/>
                  <a:pt x="327" y="200"/>
                  <a:pt x="323" y="207"/>
                </a:cubicBezTo>
                <a:cubicBezTo>
                  <a:pt x="320" y="214"/>
                  <a:pt x="314" y="214"/>
                  <a:pt x="308" y="218"/>
                </a:cubicBezTo>
                <a:cubicBezTo>
                  <a:pt x="303" y="220"/>
                  <a:pt x="304" y="227"/>
                  <a:pt x="302" y="232"/>
                </a:cubicBezTo>
                <a:cubicBezTo>
                  <a:pt x="301" y="237"/>
                  <a:pt x="296" y="237"/>
                  <a:pt x="294" y="243"/>
                </a:cubicBezTo>
                <a:cubicBezTo>
                  <a:pt x="290" y="251"/>
                  <a:pt x="293" y="261"/>
                  <a:pt x="291" y="270"/>
                </a:cubicBezTo>
                <a:cubicBezTo>
                  <a:pt x="290" y="276"/>
                  <a:pt x="280" y="276"/>
                  <a:pt x="276" y="281"/>
                </a:cubicBezTo>
                <a:cubicBezTo>
                  <a:pt x="270" y="288"/>
                  <a:pt x="257" y="287"/>
                  <a:pt x="248" y="287"/>
                </a:cubicBezTo>
                <a:cubicBezTo>
                  <a:pt x="243" y="287"/>
                  <a:pt x="251" y="295"/>
                  <a:pt x="252" y="297"/>
                </a:cubicBezTo>
                <a:cubicBezTo>
                  <a:pt x="254" y="301"/>
                  <a:pt x="254" y="306"/>
                  <a:pt x="254" y="311"/>
                </a:cubicBezTo>
                <a:cubicBezTo>
                  <a:pt x="254" y="316"/>
                  <a:pt x="254" y="320"/>
                  <a:pt x="251" y="324"/>
                </a:cubicBezTo>
                <a:cubicBezTo>
                  <a:pt x="246" y="333"/>
                  <a:pt x="242" y="332"/>
                  <a:pt x="250" y="342"/>
                </a:cubicBezTo>
                <a:cubicBezTo>
                  <a:pt x="258" y="352"/>
                  <a:pt x="266" y="360"/>
                  <a:pt x="262" y="373"/>
                </a:cubicBezTo>
                <a:cubicBezTo>
                  <a:pt x="260" y="380"/>
                  <a:pt x="259" y="383"/>
                  <a:pt x="261" y="391"/>
                </a:cubicBezTo>
                <a:cubicBezTo>
                  <a:pt x="261" y="392"/>
                  <a:pt x="262" y="403"/>
                  <a:pt x="261" y="404"/>
                </a:cubicBezTo>
                <a:cubicBezTo>
                  <a:pt x="261" y="404"/>
                  <a:pt x="261" y="404"/>
                  <a:pt x="261" y="404"/>
                </a:cubicBezTo>
                <a:cubicBezTo>
                  <a:pt x="259" y="407"/>
                  <a:pt x="261" y="413"/>
                  <a:pt x="263" y="415"/>
                </a:cubicBezTo>
                <a:cubicBezTo>
                  <a:pt x="264" y="417"/>
                  <a:pt x="266" y="419"/>
                  <a:pt x="267" y="420"/>
                </a:cubicBezTo>
                <a:cubicBezTo>
                  <a:pt x="268" y="421"/>
                  <a:pt x="269" y="422"/>
                  <a:pt x="269" y="423"/>
                </a:cubicBezTo>
                <a:cubicBezTo>
                  <a:pt x="270" y="424"/>
                  <a:pt x="270" y="425"/>
                  <a:pt x="271" y="425"/>
                </a:cubicBezTo>
                <a:cubicBezTo>
                  <a:pt x="271" y="425"/>
                  <a:pt x="271" y="425"/>
                  <a:pt x="271" y="425"/>
                </a:cubicBezTo>
                <a:cubicBezTo>
                  <a:pt x="271" y="429"/>
                  <a:pt x="271" y="433"/>
                  <a:pt x="272" y="436"/>
                </a:cubicBezTo>
                <a:cubicBezTo>
                  <a:pt x="273" y="439"/>
                  <a:pt x="271" y="443"/>
                  <a:pt x="270" y="446"/>
                </a:cubicBezTo>
                <a:cubicBezTo>
                  <a:pt x="266" y="456"/>
                  <a:pt x="270" y="461"/>
                  <a:pt x="261" y="469"/>
                </a:cubicBezTo>
                <a:cubicBezTo>
                  <a:pt x="254" y="474"/>
                  <a:pt x="259" y="480"/>
                  <a:pt x="259" y="487"/>
                </a:cubicBezTo>
                <a:cubicBezTo>
                  <a:pt x="259" y="499"/>
                  <a:pt x="254" y="509"/>
                  <a:pt x="252" y="521"/>
                </a:cubicBezTo>
                <a:cubicBezTo>
                  <a:pt x="251" y="532"/>
                  <a:pt x="248" y="542"/>
                  <a:pt x="244" y="553"/>
                </a:cubicBezTo>
                <a:cubicBezTo>
                  <a:pt x="244" y="553"/>
                  <a:pt x="244" y="553"/>
                  <a:pt x="244" y="553"/>
                </a:cubicBezTo>
                <a:cubicBezTo>
                  <a:pt x="238" y="548"/>
                  <a:pt x="238" y="548"/>
                  <a:pt x="238" y="548"/>
                </a:cubicBezTo>
                <a:cubicBezTo>
                  <a:pt x="237" y="545"/>
                  <a:pt x="235" y="538"/>
                  <a:pt x="232" y="537"/>
                </a:cubicBezTo>
                <a:cubicBezTo>
                  <a:pt x="227" y="534"/>
                  <a:pt x="226" y="533"/>
                  <a:pt x="223" y="528"/>
                </a:cubicBezTo>
                <a:cubicBezTo>
                  <a:pt x="219" y="518"/>
                  <a:pt x="208" y="515"/>
                  <a:pt x="203" y="507"/>
                </a:cubicBezTo>
                <a:cubicBezTo>
                  <a:pt x="199" y="501"/>
                  <a:pt x="197" y="494"/>
                  <a:pt x="193" y="489"/>
                </a:cubicBezTo>
                <a:cubicBezTo>
                  <a:pt x="191" y="486"/>
                  <a:pt x="189" y="485"/>
                  <a:pt x="188" y="481"/>
                </a:cubicBezTo>
                <a:cubicBezTo>
                  <a:pt x="186" y="477"/>
                  <a:pt x="187" y="473"/>
                  <a:pt x="184" y="470"/>
                </a:cubicBezTo>
                <a:cubicBezTo>
                  <a:pt x="181" y="467"/>
                  <a:pt x="172" y="462"/>
                  <a:pt x="171" y="459"/>
                </a:cubicBezTo>
                <a:cubicBezTo>
                  <a:pt x="156" y="452"/>
                  <a:pt x="156" y="452"/>
                  <a:pt x="156" y="452"/>
                </a:cubicBezTo>
                <a:cubicBezTo>
                  <a:pt x="156" y="452"/>
                  <a:pt x="156" y="452"/>
                  <a:pt x="156" y="452"/>
                </a:cubicBezTo>
                <a:cubicBezTo>
                  <a:pt x="156" y="447"/>
                  <a:pt x="157" y="442"/>
                  <a:pt x="159" y="436"/>
                </a:cubicBezTo>
                <a:cubicBezTo>
                  <a:pt x="162" y="429"/>
                  <a:pt x="164" y="420"/>
                  <a:pt x="166" y="411"/>
                </a:cubicBezTo>
                <a:cubicBezTo>
                  <a:pt x="168" y="405"/>
                  <a:pt x="162" y="403"/>
                  <a:pt x="163" y="398"/>
                </a:cubicBezTo>
                <a:cubicBezTo>
                  <a:pt x="165" y="388"/>
                  <a:pt x="167" y="385"/>
                  <a:pt x="161" y="376"/>
                </a:cubicBezTo>
                <a:cubicBezTo>
                  <a:pt x="159" y="374"/>
                  <a:pt x="160" y="372"/>
                  <a:pt x="160" y="370"/>
                </a:cubicBezTo>
                <a:cubicBezTo>
                  <a:pt x="166" y="369"/>
                  <a:pt x="171" y="376"/>
                  <a:pt x="172" y="374"/>
                </a:cubicBezTo>
                <a:cubicBezTo>
                  <a:pt x="179" y="365"/>
                  <a:pt x="179" y="365"/>
                  <a:pt x="179" y="365"/>
                </a:cubicBezTo>
                <a:cubicBezTo>
                  <a:pt x="181" y="364"/>
                  <a:pt x="180" y="358"/>
                  <a:pt x="184" y="357"/>
                </a:cubicBezTo>
                <a:cubicBezTo>
                  <a:pt x="188" y="356"/>
                  <a:pt x="198" y="356"/>
                  <a:pt x="202" y="358"/>
                </a:cubicBezTo>
                <a:cubicBezTo>
                  <a:pt x="217" y="367"/>
                  <a:pt x="213" y="354"/>
                  <a:pt x="215" y="343"/>
                </a:cubicBezTo>
                <a:cubicBezTo>
                  <a:pt x="217" y="336"/>
                  <a:pt x="223" y="335"/>
                  <a:pt x="225" y="328"/>
                </a:cubicBezTo>
                <a:cubicBezTo>
                  <a:pt x="229" y="318"/>
                  <a:pt x="229" y="318"/>
                  <a:pt x="229" y="318"/>
                </a:cubicBezTo>
                <a:cubicBezTo>
                  <a:pt x="232" y="309"/>
                  <a:pt x="226" y="295"/>
                  <a:pt x="215" y="296"/>
                </a:cubicBezTo>
                <a:cubicBezTo>
                  <a:pt x="208" y="297"/>
                  <a:pt x="204" y="307"/>
                  <a:pt x="200" y="313"/>
                </a:cubicBezTo>
                <a:cubicBezTo>
                  <a:pt x="198" y="315"/>
                  <a:pt x="193" y="314"/>
                  <a:pt x="191" y="317"/>
                </a:cubicBezTo>
                <a:cubicBezTo>
                  <a:pt x="189" y="320"/>
                  <a:pt x="188" y="329"/>
                  <a:pt x="185" y="329"/>
                </a:cubicBezTo>
                <a:cubicBezTo>
                  <a:pt x="178" y="329"/>
                  <a:pt x="179" y="315"/>
                  <a:pt x="178" y="310"/>
                </a:cubicBezTo>
                <a:cubicBezTo>
                  <a:pt x="175" y="300"/>
                  <a:pt x="174" y="290"/>
                  <a:pt x="172" y="280"/>
                </a:cubicBezTo>
                <a:cubicBezTo>
                  <a:pt x="166" y="275"/>
                  <a:pt x="163" y="270"/>
                  <a:pt x="161" y="264"/>
                </a:cubicBezTo>
                <a:cubicBezTo>
                  <a:pt x="158" y="257"/>
                  <a:pt x="163" y="254"/>
                  <a:pt x="154" y="252"/>
                </a:cubicBezTo>
                <a:cubicBezTo>
                  <a:pt x="149" y="251"/>
                  <a:pt x="149" y="248"/>
                  <a:pt x="148" y="243"/>
                </a:cubicBezTo>
                <a:cubicBezTo>
                  <a:pt x="146" y="238"/>
                  <a:pt x="139" y="238"/>
                  <a:pt x="139" y="231"/>
                </a:cubicBezTo>
                <a:cubicBezTo>
                  <a:pt x="139" y="224"/>
                  <a:pt x="146" y="222"/>
                  <a:pt x="152" y="219"/>
                </a:cubicBezTo>
                <a:cubicBezTo>
                  <a:pt x="156" y="217"/>
                  <a:pt x="150" y="212"/>
                  <a:pt x="147" y="212"/>
                </a:cubicBezTo>
                <a:cubicBezTo>
                  <a:pt x="141" y="210"/>
                  <a:pt x="151" y="204"/>
                  <a:pt x="152" y="203"/>
                </a:cubicBezTo>
                <a:cubicBezTo>
                  <a:pt x="154" y="198"/>
                  <a:pt x="145" y="194"/>
                  <a:pt x="145" y="189"/>
                </a:cubicBezTo>
                <a:cubicBezTo>
                  <a:pt x="147" y="175"/>
                  <a:pt x="137" y="184"/>
                  <a:pt x="133" y="175"/>
                </a:cubicBezTo>
                <a:cubicBezTo>
                  <a:pt x="128" y="165"/>
                  <a:pt x="117" y="171"/>
                  <a:pt x="109" y="163"/>
                </a:cubicBezTo>
                <a:cubicBezTo>
                  <a:pt x="106" y="160"/>
                  <a:pt x="105" y="151"/>
                  <a:pt x="102" y="146"/>
                </a:cubicBezTo>
                <a:cubicBezTo>
                  <a:pt x="99" y="139"/>
                  <a:pt x="95" y="133"/>
                  <a:pt x="88" y="129"/>
                </a:cubicBezTo>
                <a:cubicBezTo>
                  <a:pt x="80" y="124"/>
                  <a:pt x="68" y="115"/>
                  <a:pt x="68" y="105"/>
                </a:cubicBezTo>
                <a:cubicBezTo>
                  <a:pt x="67" y="99"/>
                  <a:pt x="67" y="99"/>
                  <a:pt x="67" y="99"/>
                </a:cubicBezTo>
                <a:cubicBezTo>
                  <a:pt x="67" y="99"/>
                  <a:pt x="67" y="99"/>
                  <a:pt x="67" y="98"/>
                </a:cubicBezTo>
                <a:cubicBezTo>
                  <a:pt x="59" y="96"/>
                  <a:pt x="58" y="92"/>
                  <a:pt x="54" y="84"/>
                </a:cubicBezTo>
                <a:cubicBezTo>
                  <a:pt x="51" y="78"/>
                  <a:pt x="47" y="74"/>
                  <a:pt x="41" y="71"/>
                </a:cubicBezTo>
                <a:cubicBezTo>
                  <a:pt x="35" y="67"/>
                  <a:pt x="31" y="68"/>
                  <a:pt x="30" y="60"/>
                </a:cubicBezTo>
                <a:cubicBezTo>
                  <a:pt x="30" y="53"/>
                  <a:pt x="9" y="42"/>
                  <a:pt x="5" y="35"/>
                </a:cubicBezTo>
                <a:cubicBezTo>
                  <a:pt x="2" y="30"/>
                  <a:pt x="2" y="23"/>
                  <a:pt x="0" y="18"/>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0" name="Freeform 59"/>
          <p:cNvSpPr>
            <a:spLocks/>
          </p:cNvSpPr>
          <p:nvPr/>
        </p:nvSpPr>
        <p:spPr bwMode="auto">
          <a:xfrm>
            <a:off x="7547618" y="1022143"/>
            <a:ext cx="571749" cy="1122581"/>
          </a:xfrm>
          <a:custGeom>
            <a:avLst/>
            <a:gdLst/>
            <a:ahLst/>
            <a:cxnLst>
              <a:cxn ang="0">
                <a:pos x="257" y="9"/>
              </a:cxn>
              <a:cxn ang="0">
                <a:pos x="208" y="16"/>
              </a:cxn>
              <a:cxn ang="0">
                <a:pos x="205" y="42"/>
              </a:cxn>
              <a:cxn ang="0">
                <a:pos x="201" y="66"/>
              </a:cxn>
              <a:cxn ang="0">
                <a:pos x="185" y="77"/>
              </a:cxn>
              <a:cxn ang="0">
                <a:pos x="160" y="75"/>
              </a:cxn>
              <a:cxn ang="0">
                <a:pos x="117" y="89"/>
              </a:cxn>
              <a:cxn ang="0">
                <a:pos x="112" y="97"/>
              </a:cxn>
              <a:cxn ang="0">
                <a:pos x="92" y="95"/>
              </a:cxn>
              <a:cxn ang="0">
                <a:pos x="105" y="107"/>
              </a:cxn>
              <a:cxn ang="0">
                <a:pos x="116" y="127"/>
              </a:cxn>
              <a:cxn ang="0">
                <a:pos x="118" y="166"/>
              </a:cxn>
              <a:cxn ang="0">
                <a:pos x="117" y="196"/>
              </a:cxn>
              <a:cxn ang="0">
                <a:pos x="127" y="215"/>
              </a:cxn>
              <a:cxn ang="0">
                <a:pos x="116" y="228"/>
              </a:cxn>
              <a:cxn ang="0">
                <a:pos x="85" y="230"/>
              </a:cxn>
              <a:cxn ang="0">
                <a:pos x="49" y="212"/>
              </a:cxn>
              <a:cxn ang="0">
                <a:pos x="26" y="258"/>
              </a:cxn>
              <a:cxn ang="0">
                <a:pos x="22" y="292"/>
              </a:cxn>
              <a:cxn ang="0">
                <a:pos x="45" y="325"/>
              </a:cxn>
              <a:cxn ang="0">
                <a:pos x="34" y="335"/>
              </a:cxn>
              <a:cxn ang="0">
                <a:pos x="21" y="357"/>
              </a:cxn>
              <a:cxn ang="0">
                <a:pos x="28" y="388"/>
              </a:cxn>
              <a:cxn ang="0">
                <a:pos x="35" y="417"/>
              </a:cxn>
              <a:cxn ang="0">
                <a:pos x="44" y="449"/>
              </a:cxn>
              <a:cxn ang="0">
                <a:pos x="4" y="460"/>
              </a:cxn>
              <a:cxn ang="0">
                <a:pos x="28" y="490"/>
              </a:cxn>
              <a:cxn ang="0">
                <a:pos x="19" y="521"/>
              </a:cxn>
              <a:cxn ang="0">
                <a:pos x="23" y="533"/>
              </a:cxn>
              <a:cxn ang="0">
                <a:pos x="59" y="535"/>
              </a:cxn>
              <a:cxn ang="0">
                <a:pos x="62" y="572"/>
              </a:cxn>
              <a:cxn ang="0">
                <a:pos x="85" y="598"/>
              </a:cxn>
              <a:cxn ang="0">
                <a:pos x="112" y="584"/>
              </a:cxn>
              <a:cxn ang="0">
                <a:pos x="109" y="564"/>
              </a:cxn>
              <a:cxn ang="0">
                <a:pos x="106" y="514"/>
              </a:cxn>
              <a:cxn ang="0">
                <a:pos x="109" y="485"/>
              </a:cxn>
              <a:cxn ang="0">
                <a:pos x="133" y="483"/>
              </a:cxn>
              <a:cxn ang="0">
                <a:pos x="157" y="485"/>
              </a:cxn>
              <a:cxn ang="0">
                <a:pos x="161" y="448"/>
              </a:cxn>
              <a:cxn ang="0">
                <a:pos x="157" y="427"/>
              </a:cxn>
              <a:cxn ang="0">
                <a:pos x="142" y="385"/>
              </a:cxn>
              <a:cxn ang="0">
                <a:pos x="138" y="367"/>
              </a:cxn>
              <a:cxn ang="0">
                <a:pos x="161" y="345"/>
              </a:cxn>
              <a:cxn ang="0">
                <a:pos x="195" y="314"/>
              </a:cxn>
              <a:cxn ang="0">
                <a:pos x="230" y="291"/>
              </a:cxn>
              <a:cxn ang="0">
                <a:pos x="242" y="322"/>
              </a:cxn>
              <a:cxn ang="0">
                <a:pos x="259" y="335"/>
              </a:cxn>
              <a:cxn ang="0">
                <a:pos x="264" y="309"/>
              </a:cxn>
              <a:cxn ang="0">
                <a:pos x="269" y="282"/>
              </a:cxn>
              <a:cxn ang="0">
                <a:pos x="277" y="238"/>
              </a:cxn>
              <a:cxn ang="0">
                <a:pos x="272" y="223"/>
              </a:cxn>
              <a:cxn ang="0">
                <a:pos x="262" y="174"/>
              </a:cxn>
              <a:cxn ang="0">
                <a:pos x="258" y="142"/>
              </a:cxn>
              <a:cxn ang="0">
                <a:pos x="250" y="102"/>
              </a:cxn>
              <a:cxn ang="0">
                <a:pos x="275" y="56"/>
              </a:cxn>
              <a:cxn ang="0">
                <a:pos x="286" y="30"/>
              </a:cxn>
              <a:cxn ang="0">
                <a:pos x="307" y="7"/>
              </a:cxn>
            </a:cxnLst>
            <a:rect l="0" t="0" r="r" b="b"/>
            <a:pathLst>
              <a:path w="307" h="604">
                <a:moveTo>
                  <a:pt x="302" y="0"/>
                </a:moveTo>
                <a:cubicBezTo>
                  <a:pt x="291" y="11"/>
                  <a:pt x="269" y="12"/>
                  <a:pt x="257" y="9"/>
                </a:cubicBezTo>
                <a:cubicBezTo>
                  <a:pt x="249" y="7"/>
                  <a:pt x="241" y="2"/>
                  <a:pt x="232" y="2"/>
                </a:cubicBezTo>
                <a:cubicBezTo>
                  <a:pt x="226" y="2"/>
                  <a:pt x="215" y="12"/>
                  <a:pt x="208" y="16"/>
                </a:cubicBezTo>
                <a:cubicBezTo>
                  <a:pt x="202" y="23"/>
                  <a:pt x="213" y="26"/>
                  <a:pt x="208" y="31"/>
                </a:cubicBezTo>
                <a:cubicBezTo>
                  <a:pt x="201" y="38"/>
                  <a:pt x="208" y="36"/>
                  <a:pt x="205" y="42"/>
                </a:cubicBezTo>
                <a:cubicBezTo>
                  <a:pt x="203" y="46"/>
                  <a:pt x="202" y="46"/>
                  <a:pt x="202" y="51"/>
                </a:cubicBezTo>
                <a:cubicBezTo>
                  <a:pt x="201" y="66"/>
                  <a:pt x="201" y="66"/>
                  <a:pt x="201" y="66"/>
                </a:cubicBezTo>
                <a:cubicBezTo>
                  <a:pt x="201" y="70"/>
                  <a:pt x="197" y="82"/>
                  <a:pt x="194" y="83"/>
                </a:cubicBezTo>
                <a:cubicBezTo>
                  <a:pt x="188" y="83"/>
                  <a:pt x="189" y="78"/>
                  <a:pt x="185" y="77"/>
                </a:cubicBezTo>
                <a:cubicBezTo>
                  <a:pt x="180" y="75"/>
                  <a:pt x="175" y="75"/>
                  <a:pt x="170" y="72"/>
                </a:cubicBezTo>
                <a:cubicBezTo>
                  <a:pt x="165" y="69"/>
                  <a:pt x="163" y="70"/>
                  <a:pt x="160" y="75"/>
                </a:cubicBezTo>
                <a:cubicBezTo>
                  <a:pt x="155" y="84"/>
                  <a:pt x="148" y="79"/>
                  <a:pt x="142" y="79"/>
                </a:cubicBezTo>
                <a:cubicBezTo>
                  <a:pt x="135" y="78"/>
                  <a:pt x="126" y="88"/>
                  <a:pt x="117" y="89"/>
                </a:cubicBezTo>
                <a:cubicBezTo>
                  <a:pt x="115" y="91"/>
                  <a:pt x="114" y="95"/>
                  <a:pt x="113" y="97"/>
                </a:cubicBezTo>
                <a:cubicBezTo>
                  <a:pt x="113" y="97"/>
                  <a:pt x="112" y="97"/>
                  <a:pt x="112" y="97"/>
                </a:cubicBezTo>
                <a:cubicBezTo>
                  <a:pt x="108" y="97"/>
                  <a:pt x="105" y="85"/>
                  <a:pt x="99" y="89"/>
                </a:cubicBezTo>
                <a:cubicBezTo>
                  <a:pt x="95" y="91"/>
                  <a:pt x="94" y="93"/>
                  <a:pt x="92" y="95"/>
                </a:cubicBezTo>
                <a:cubicBezTo>
                  <a:pt x="92" y="95"/>
                  <a:pt x="92" y="95"/>
                  <a:pt x="92" y="95"/>
                </a:cubicBezTo>
                <a:cubicBezTo>
                  <a:pt x="94" y="100"/>
                  <a:pt x="100" y="104"/>
                  <a:pt x="105" y="107"/>
                </a:cubicBezTo>
                <a:cubicBezTo>
                  <a:pt x="108" y="110"/>
                  <a:pt x="109" y="114"/>
                  <a:pt x="111" y="118"/>
                </a:cubicBezTo>
                <a:cubicBezTo>
                  <a:pt x="112" y="121"/>
                  <a:pt x="114" y="124"/>
                  <a:pt x="116" y="127"/>
                </a:cubicBezTo>
                <a:cubicBezTo>
                  <a:pt x="118" y="133"/>
                  <a:pt x="117" y="138"/>
                  <a:pt x="117" y="144"/>
                </a:cubicBezTo>
                <a:cubicBezTo>
                  <a:pt x="116" y="151"/>
                  <a:pt x="115" y="160"/>
                  <a:pt x="118" y="166"/>
                </a:cubicBezTo>
                <a:cubicBezTo>
                  <a:pt x="121" y="171"/>
                  <a:pt x="120" y="177"/>
                  <a:pt x="119" y="183"/>
                </a:cubicBezTo>
                <a:cubicBezTo>
                  <a:pt x="118" y="187"/>
                  <a:pt x="115" y="192"/>
                  <a:pt x="117" y="196"/>
                </a:cubicBezTo>
                <a:cubicBezTo>
                  <a:pt x="120" y="202"/>
                  <a:pt x="127" y="203"/>
                  <a:pt x="129" y="211"/>
                </a:cubicBezTo>
                <a:cubicBezTo>
                  <a:pt x="129" y="212"/>
                  <a:pt x="128" y="213"/>
                  <a:pt x="127" y="215"/>
                </a:cubicBezTo>
                <a:cubicBezTo>
                  <a:pt x="127" y="216"/>
                  <a:pt x="127" y="218"/>
                  <a:pt x="126" y="220"/>
                </a:cubicBezTo>
                <a:cubicBezTo>
                  <a:pt x="125" y="224"/>
                  <a:pt x="120" y="227"/>
                  <a:pt x="116" y="228"/>
                </a:cubicBezTo>
                <a:cubicBezTo>
                  <a:pt x="110" y="230"/>
                  <a:pt x="107" y="234"/>
                  <a:pt x="100" y="232"/>
                </a:cubicBezTo>
                <a:cubicBezTo>
                  <a:pt x="94" y="231"/>
                  <a:pt x="92" y="228"/>
                  <a:pt x="85" y="230"/>
                </a:cubicBezTo>
                <a:cubicBezTo>
                  <a:pt x="76" y="232"/>
                  <a:pt x="67" y="213"/>
                  <a:pt x="64" y="207"/>
                </a:cubicBezTo>
                <a:cubicBezTo>
                  <a:pt x="58" y="207"/>
                  <a:pt x="50" y="205"/>
                  <a:pt x="49" y="212"/>
                </a:cubicBezTo>
                <a:cubicBezTo>
                  <a:pt x="48" y="221"/>
                  <a:pt x="42" y="227"/>
                  <a:pt x="38" y="234"/>
                </a:cubicBezTo>
                <a:cubicBezTo>
                  <a:pt x="35" y="244"/>
                  <a:pt x="35" y="252"/>
                  <a:pt x="26" y="258"/>
                </a:cubicBezTo>
                <a:cubicBezTo>
                  <a:pt x="17" y="265"/>
                  <a:pt x="17" y="268"/>
                  <a:pt x="19" y="277"/>
                </a:cubicBezTo>
                <a:cubicBezTo>
                  <a:pt x="20" y="283"/>
                  <a:pt x="22" y="287"/>
                  <a:pt x="22" y="292"/>
                </a:cubicBezTo>
                <a:cubicBezTo>
                  <a:pt x="22" y="299"/>
                  <a:pt x="18" y="308"/>
                  <a:pt x="24" y="311"/>
                </a:cubicBezTo>
                <a:cubicBezTo>
                  <a:pt x="30" y="313"/>
                  <a:pt x="44" y="319"/>
                  <a:pt x="45" y="325"/>
                </a:cubicBezTo>
                <a:cubicBezTo>
                  <a:pt x="44" y="327"/>
                  <a:pt x="42" y="333"/>
                  <a:pt x="40" y="333"/>
                </a:cubicBezTo>
                <a:cubicBezTo>
                  <a:pt x="38" y="334"/>
                  <a:pt x="35" y="333"/>
                  <a:pt x="34" y="335"/>
                </a:cubicBezTo>
                <a:cubicBezTo>
                  <a:pt x="29" y="340"/>
                  <a:pt x="30" y="346"/>
                  <a:pt x="27" y="350"/>
                </a:cubicBezTo>
                <a:cubicBezTo>
                  <a:pt x="25" y="353"/>
                  <a:pt x="20" y="351"/>
                  <a:pt x="21" y="357"/>
                </a:cubicBezTo>
                <a:cubicBezTo>
                  <a:pt x="23" y="366"/>
                  <a:pt x="52" y="376"/>
                  <a:pt x="37" y="385"/>
                </a:cubicBezTo>
                <a:cubicBezTo>
                  <a:pt x="34" y="387"/>
                  <a:pt x="30" y="383"/>
                  <a:pt x="28" y="388"/>
                </a:cubicBezTo>
                <a:cubicBezTo>
                  <a:pt x="27" y="392"/>
                  <a:pt x="31" y="400"/>
                  <a:pt x="32" y="404"/>
                </a:cubicBezTo>
                <a:cubicBezTo>
                  <a:pt x="34" y="408"/>
                  <a:pt x="33" y="413"/>
                  <a:pt x="35" y="417"/>
                </a:cubicBezTo>
                <a:cubicBezTo>
                  <a:pt x="38" y="427"/>
                  <a:pt x="56" y="423"/>
                  <a:pt x="58" y="429"/>
                </a:cubicBezTo>
                <a:cubicBezTo>
                  <a:pt x="60" y="435"/>
                  <a:pt x="50" y="448"/>
                  <a:pt x="44" y="449"/>
                </a:cubicBezTo>
                <a:cubicBezTo>
                  <a:pt x="38" y="450"/>
                  <a:pt x="32" y="460"/>
                  <a:pt x="28" y="458"/>
                </a:cubicBezTo>
                <a:cubicBezTo>
                  <a:pt x="20" y="455"/>
                  <a:pt x="8" y="450"/>
                  <a:pt x="4" y="460"/>
                </a:cubicBezTo>
                <a:cubicBezTo>
                  <a:pt x="0" y="471"/>
                  <a:pt x="19" y="472"/>
                  <a:pt x="19" y="481"/>
                </a:cubicBezTo>
                <a:cubicBezTo>
                  <a:pt x="19" y="487"/>
                  <a:pt x="24" y="489"/>
                  <a:pt x="28" y="490"/>
                </a:cubicBezTo>
                <a:cubicBezTo>
                  <a:pt x="30" y="490"/>
                  <a:pt x="29" y="504"/>
                  <a:pt x="30" y="506"/>
                </a:cubicBezTo>
                <a:cubicBezTo>
                  <a:pt x="30" y="513"/>
                  <a:pt x="25" y="517"/>
                  <a:pt x="19" y="521"/>
                </a:cubicBezTo>
                <a:cubicBezTo>
                  <a:pt x="19" y="521"/>
                  <a:pt x="19" y="521"/>
                  <a:pt x="19" y="521"/>
                </a:cubicBezTo>
                <a:cubicBezTo>
                  <a:pt x="19" y="523"/>
                  <a:pt x="22" y="531"/>
                  <a:pt x="23" y="533"/>
                </a:cubicBezTo>
                <a:cubicBezTo>
                  <a:pt x="28" y="541"/>
                  <a:pt x="37" y="541"/>
                  <a:pt x="44" y="537"/>
                </a:cubicBezTo>
                <a:cubicBezTo>
                  <a:pt x="49" y="534"/>
                  <a:pt x="56" y="529"/>
                  <a:pt x="59" y="535"/>
                </a:cubicBezTo>
                <a:cubicBezTo>
                  <a:pt x="63" y="541"/>
                  <a:pt x="69" y="554"/>
                  <a:pt x="65" y="561"/>
                </a:cubicBezTo>
                <a:cubicBezTo>
                  <a:pt x="61" y="567"/>
                  <a:pt x="57" y="566"/>
                  <a:pt x="62" y="572"/>
                </a:cubicBezTo>
                <a:cubicBezTo>
                  <a:pt x="67" y="577"/>
                  <a:pt x="63" y="581"/>
                  <a:pt x="65" y="587"/>
                </a:cubicBezTo>
                <a:cubicBezTo>
                  <a:pt x="73" y="592"/>
                  <a:pt x="73" y="604"/>
                  <a:pt x="85" y="598"/>
                </a:cubicBezTo>
                <a:cubicBezTo>
                  <a:pt x="90" y="595"/>
                  <a:pt x="100" y="598"/>
                  <a:pt x="105" y="597"/>
                </a:cubicBezTo>
                <a:cubicBezTo>
                  <a:pt x="110" y="595"/>
                  <a:pt x="112" y="588"/>
                  <a:pt x="112" y="584"/>
                </a:cubicBezTo>
                <a:cubicBezTo>
                  <a:pt x="112" y="581"/>
                  <a:pt x="109" y="578"/>
                  <a:pt x="109" y="575"/>
                </a:cubicBezTo>
                <a:cubicBezTo>
                  <a:pt x="108" y="571"/>
                  <a:pt x="112" y="568"/>
                  <a:pt x="109" y="564"/>
                </a:cubicBezTo>
                <a:cubicBezTo>
                  <a:pt x="105" y="558"/>
                  <a:pt x="105" y="554"/>
                  <a:pt x="105" y="547"/>
                </a:cubicBezTo>
                <a:cubicBezTo>
                  <a:pt x="105" y="536"/>
                  <a:pt x="107" y="525"/>
                  <a:pt x="106" y="514"/>
                </a:cubicBezTo>
                <a:cubicBezTo>
                  <a:pt x="105" y="508"/>
                  <a:pt x="96" y="484"/>
                  <a:pt x="104" y="480"/>
                </a:cubicBezTo>
                <a:cubicBezTo>
                  <a:pt x="105" y="480"/>
                  <a:pt x="108" y="484"/>
                  <a:pt x="109" y="485"/>
                </a:cubicBezTo>
                <a:cubicBezTo>
                  <a:pt x="116" y="493"/>
                  <a:pt x="125" y="483"/>
                  <a:pt x="133" y="483"/>
                </a:cubicBezTo>
                <a:cubicBezTo>
                  <a:pt x="133" y="483"/>
                  <a:pt x="133" y="483"/>
                  <a:pt x="133" y="483"/>
                </a:cubicBezTo>
                <a:cubicBezTo>
                  <a:pt x="145" y="487"/>
                  <a:pt x="145" y="487"/>
                  <a:pt x="145" y="487"/>
                </a:cubicBezTo>
                <a:cubicBezTo>
                  <a:pt x="152" y="489"/>
                  <a:pt x="148" y="477"/>
                  <a:pt x="157" y="485"/>
                </a:cubicBezTo>
                <a:cubicBezTo>
                  <a:pt x="169" y="496"/>
                  <a:pt x="169" y="471"/>
                  <a:pt x="168" y="465"/>
                </a:cubicBezTo>
                <a:cubicBezTo>
                  <a:pt x="167" y="460"/>
                  <a:pt x="166" y="450"/>
                  <a:pt x="161" y="448"/>
                </a:cubicBezTo>
                <a:cubicBezTo>
                  <a:pt x="153" y="444"/>
                  <a:pt x="157" y="443"/>
                  <a:pt x="159" y="437"/>
                </a:cubicBezTo>
                <a:cubicBezTo>
                  <a:pt x="161" y="433"/>
                  <a:pt x="159" y="431"/>
                  <a:pt x="157" y="427"/>
                </a:cubicBezTo>
                <a:cubicBezTo>
                  <a:pt x="155" y="421"/>
                  <a:pt x="156" y="412"/>
                  <a:pt x="154" y="405"/>
                </a:cubicBezTo>
                <a:cubicBezTo>
                  <a:pt x="151" y="395"/>
                  <a:pt x="148" y="393"/>
                  <a:pt x="142" y="385"/>
                </a:cubicBezTo>
                <a:cubicBezTo>
                  <a:pt x="137" y="383"/>
                  <a:pt x="134" y="381"/>
                  <a:pt x="130" y="376"/>
                </a:cubicBezTo>
                <a:cubicBezTo>
                  <a:pt x="131" y="373"/>
                  <a:pt x="138" y="372"/>
                  <a:pt x="138" y="367"/>
                </a:cubicBezTo>
                <a:cubicBezTo>
                  <a:pt x="139" y="357"/>
                  <a:pt x="138" y="356"/>
                  <a:pt x="149" y="356"/>
                </a:cubicBezTo>
                <a:cubicBezTo>
                  <a:pt x="154" y="356"/>
                  <a:pt x="158" y="348"/>
                  <a:pt x="161" y="345"/>
                </a:cubicBezTo>
                <a:cubicBezTo>
                  <a:pt x="167" y="340"/>
                  <a:pt x="177" y="340"/>
                  <a:pt x="182" y="334"/>
                </a:cubicBezTo>
                <a:cubicBezTo>
                  <a:pt x="187" y="327"/>
                  <a:pt x="187" y="320"/>
                  <a:pt x="195" y="314"/>
                </a:cubicBezTo>
                <a:cubicBezTo>
                  <a:pt x="203" y="312"/>
                  <a:pt x="207" y="308"/>
                  <a:pt x="214" y="304"/>
                </a:cubicBezTo>
                <a:cubicBezTo>
                  <a:pt x="218" y="302"/>
                  <a:pt x="225" y="291"/>
                  <a:pt x="230" y="291"/>
                </a:cubicBezTo>
                <a:cubicBezTo>
                  <a:pt x="232" y="295"/>
                  <a:pt x="232" y="301"/>
                  <a:pt x="237" y="304"/>
                </a:cubicBezTo>
                <a:cubicBezTo>
                  <a:pt x="247" y="309"/>
                  <a:pt x="238" y="315"/>
                  <a:pt x="242" y="322"/>
                </a:cubicBezTo>
                <a:cubicBezTo>
                  <a:pt x="245" y="328"/>
                  <a:pt x="253" y="332"/>
                  <a:pt x="259" y="335"/>
                </a:cubicBezTo>
                <a:cubicBezTo>
                  <a:pt x="259" y="335"/>
                  <a:pt x="259" y="335"/>
                  <a:pt x="259" y="335"/>
                </a:cubicBezTo>
                <a:cubicBezTo>
                  <a:pt x="262" y="332"/>
                  <a:pt x="269" y="324"/>
                  <a:pt x="266" y="320"/>
                </a:cubicBezTo>
                <a:cubicBezTo>
                  <a:pt x="262" y="316"/>
                  <a:pt x="261" y="315"/>
                  <a:pt x="264" y="309"/>
                </a:cubicBezTo>
                <a:cubicBezTo>
                  <a:pt x="265" y="306"/>
                  <a:pt x="265" y="302"/>
                  <a:pt x="265" y="299"/>
                </a:cubicBezTo>
                <a:cubicBezTo>
                  <a:pt x="264" y="292"/>
                  <a:pt x="269" y="288"/>
                  <a:pt x="269" y="282"/>
                </a:cubicBezTo>
                <a:cubicBezTo>
                  <a:pt x="269" y="274"/>
                  <a:pt x="268" y="267"/>
                  <a:pt x="271" y="260"/>
                </a:cubicBezTo>
                <a:cubicBezTo>
                  <a:pt x="277" y="238"/>
                  <a:pt x="277" y="238"/>
                  <a:pt x="277" y="238"/>
                </a:cubicBezTo>
                <a:cubicBezTo>
                  <a:pt x="277" y="238"/>
                  <a:pt x="277" y="238"/>
                  <a:pt x="277" y="238"/>
                </a:cubicBezTo>
                <a:cubicBezTo>
                  <a:pt x="275" y="234"/>
                  <a:pt x="275" y="227"/>
                  <a:pt x="272" y="223"/>
                </a:cubicBezTo>
                <a:cubicBezTo>
                  <a:pt x="261" y="210"/>
                  <a:pt x="261" y="210"/>
                  <a:pt x="261" y="210"/>
                </a:cubicBezTo>
                <a:cubicBezTo>
                  <a:pt x="249" y="196"/>
                  <a:pt x="267" y="189"/>
                  <a:pt x="262" y="174"/>
                </a:cubicBezTo>
                <a:cubicBezTo>
                  <a:pt x="260" y="167"/>
                  <a:pt x="264" y="158"/>
                  <a:pt x="261" y="153"/>
                </a:cubicBezTo>
                <a:cubicBezTo>
                  <a:pt x="259" y="148"/>
                  <a:pt x="258" y="148"/>
                  <a:pt x="258" y="142"/>
                </a:cubicBezTo>
                <a:cubicBezTo>
                  <a:pt x="258" y="135"/>
                  <a:pt x="255" y="135"/>
                  <a:pt x="258" y="128"/>
                </a:cubicBezTo>
                <a:cubicBezTo>
                  <a:pt x="265" y="115"/>
                  <a:pt x="246" y="115"/>
                  <a:pt x="250" y="102"/>
                </a:cubicBezTo>
                <a:cubicBezTo>
                  <a:pt x="254" y="92"/>
                  <a:pt x="267" y="90"/>
                  <a:pt x="272" y="80"/>
                </a:cubicBezTo>
                <a:cubicBezTo>
                  <a:pt x="276" y="72"/>
                  <a:pt x="273" y="64"/>
                  <a:pt x="275" y="56"/>
                </a:cubicBezTo>
                <a:cubicBezTo>
                  <a:pt x="275" y="52"/>
                  <a:pt x="280" y="49"/>
                  <a:pt x="280" y="44"/>
                </a:cubicBezTo>
                <a:cubicBezTo>
                  <a:pt x="281" y="39"/>
                  <a:pt x="283" y="34"/>
                  <a:pt x="286" y="30"/>
                </a:cubicBezTo>
                <a:cubicBezTo>
                  <a:pt x="288" y="26"/>
                  <a:pt x="294" y="20"/>
                  <a:pt x="295" y="16"/>
                </a:cubicBezTo>
                <a:cubicBezTo>
                  <a:pt x="297" y="8"/>
                  <a:pt x="303" y="12"/>
                  <a:pt x="307" y="7"/>
                </a:cubicBezTo>
                <a:cubicBezTo>
                  <a:pt x="302" y="0"/>
                  <a:pt x="302" y="0"/>
                  <a:pt x="302"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1" name="Freeform 60"/>
          <p:cNvSpPr>
            <a:spLocks/>
          </p:cNvSpPr>
          <p:nvPr/>
        </p:nvSpPr>
        <p:spPr bwMode="auto">
          <a:xfrm>
            <a:off x="7965972" y="3876240"/>
            <a:ext cx="323062" cy="632178"/>
          </a:xfrm>
          <a:custGeom>
            <a:avLst/>
            <a:gdLst/>
            <a:ahLst/>
            <a:cxnLst>
              <a:cxn ang="0">
                <a:pos x="0" y="325"/>
              </a:cxn>
              <a:cxn ang="0">
                <a:pos x="12" y="333"/>
              </a:cxn>
              <a:cxn ang="0">
                <a:pos x="26" y="338"/>
              </a:cxn>
              <a:cxn ang="0">
                <a:pos x="38" y="337"/>
              </a:cxn>
              <a:cxn ang="0">
                <a:pos x="54" y="336"/>
              </a:cxn>
              <a:cxn ang="0">
                <a:pos x="71" y="333"/>
              </a:cxn>
              <a:cxn ang="0">
                <a:pos x="71" y="333"/>
              </a:cxn>
              <a:cxn ang="0">
                <a:pos x="79" y="290"/>
              </a:cxn>
              <a:cxn ang="0">
                <a:pos x="87" y="290"/>
              </a:cxn>
              <a:cxn ang="0">
                <a:pos x="81" y="281"/>
              </a:cxn>
              <a:cxn ang="0">
                <a:pos x="83" y="266"/>
              </a:cxn>
              <a:cxn ang="0">
                <a:pos x="129" y="179"/>
              </a:cxn>
              <a:cxn ang="0">
                <a:pos x="132" y="157"/>
              </a:cxn>
              <a:cxn ang="0">
                <a:pos x="147" y="123"/>
              </a:cxn>
              <a:cxn ang="0">
                <a:pos x="170" y="95"/>
              </a:cxn>
              <a:cxn ang="0">
                <a:pos x="167" y="79"/>
              </a:cxn>
              <a:cxn ang="0">
                <a:pos x="170" y="56"/>
              </a:cxn>
              <a:cxn ang="0">
                <a:pos x="165" y="0"/>
              </a:cxn>
              <a:cxn ang="0">
                <a:pos x="165" y="0"/>
              </a:cxn>
              <a:cxn ang="0">
                <a:pos x="137" y="3"/>
              </a:cxn>
              <a:cxn ang="0">
                <a:pos x="114" y="7"/>
              </a:cxn>
              <a:cxn ang="0">
                <a:pos x="103" y="2"/>
              </a:cxn>
              <a:cxn ang="0">
                <a:pos x="88" y="14"/>
              </a:cxn>
              <a:cxn ang="0">
                <a:pos x="78" y="14"/>
              </a:cxn>
              <a:cxn ang="0">
                <a:pos x="68" y="13"/>
              </a:cxn>
              <a:cxn ang="0">
                <a:pos x="56" y="14"/>
              </a:cxn>
              <a:cxn ang="0">
                <a:pos x="56" y="14"/>
              </a:cxn>
              <a:cxn ang="0">
                <a:pos x="56" y="19"/>
              </a:cxn>
              <a:cxn ang="0">
                <a:pos x="56" y="29"/>
              </a:cxn>
              <a:cxn ang="0">
                <a:pos x="54" y="40"/>
              </a:cxn>
              <a:cxn ang="0">
                <a:pos x="58" y="62"/>
              </a:cxn>
              <a:cxn ang="0">
                <a:pos x="65" y="72"/>
              </a:cxn>
              <a:cxn ang="0">
                <a:pos x="66" y="85"/>
              </a:cxn>
              <a:cxn ang="0">
                <a:pos x="67" y="98"/>
              </a:cxn>
              <a:cxn ang="0">
                <a:pos x="71" y="109"/>
              </a:cxn>
              <a:cxn ang="0">
                <a:pos x="79" y="111"/>
              </a:cxn>
              <a:cxn ang="0">
                <a:pos x="78" y="121"/>
              </a:cxn>
              <a:cxn ang="0">
                <a:pos x="83" y="128"/>
              </a:cxn>
              <a:cxn ang="0">
                <a:pos x="92" y="159"/>
              </a:cxn>
              <a:cxn ang="0">
                <a:pos x="101" y="168"/>
              </a:cxn>
              <a:cxn ang="0">
                <a:pos x="96" y="183"/>
              </a:cxn>
              <a:cxn ang="0">
                <a:pos x="90" y="194"/>
              </a:cxn>
              <a:cxn ang="0">
                <a:pos x="82" y="205"/>
              </a:cxn>
              <a:cxn ang="0">
                <a:pos x="65" y="211"/>
              </a:cxn>
              <a:cxn ang="0">
                <a:pos x="62" y="231"/>
              </a:cxn>
              <a:cxn ang="0">
                <a:pos x="51" y="245"/>
              </a:cxn>
              <a:cxn ang="0">
                <a:pos x="40" y="262"/>
              </a:cxn>
              <a:cxn ang="0">
                <a:pos x="32" y="279"/>
              </a:cxn>
              <a:cxn ang="0">
                <a:pos x="23" y="291"/>
              </a:cxn>
              <a:cxn ang="0">
                <a:pos x="16" y="304"/>
              </a:cxn>
              <a:cxn ang="0">
                <a:pos x="9" y="313"/>
              </a:cxn>
              <a:cxn ang="0">
                <a:pos x="4" y="322"/>
              </a:cxn>
              <a:cxn ang="0">
                <a:pos x="0" y="325"/>
              </a:cxn>
            </a:cxnLst>
            <a:rect l="0" t="0" r="r" b="b"/>
            <a:pathLst>
              <a:path w="173" h="340">
                <a:moveTo>
                  <a:pt x="0" y="325"/>
                </a:moveTo>
                <a:cubicBezTo>
                  <a:pt x="12" y="333"/>
                  <a:pt x="12" y="333"/>
                  <a:pt x="12" y="333"/>
                </a:cubicBezTo>
                <a:cubicBezTo>
                  <a:pt x="17" y="335"/>
                  <a:pt x="21" y="338"/>
                  <a:pt x="26" y="338"/>
                </a:cubicBezTo>
                <a:cubicBezTo>
                  <a:pt x="30" y="338"/>
                  <a:pt x="34" y="336"/>
                  <a:pt x="38" y="337"/>
                </a:cubicBezTo>
                <a:cubicBezTo>
                  <a:pt x="44" y="338"/>
                  <a:pt x="48" y="340"/>
                  <a:pt x="54" y="336"/>
                </a:cubicBezTo>
                <a:cubicBezTo>
                  <a:pt x="59" y="333"/>
                  <a:pt x="66" y="333"/>
                  <a:pt x="71" y="333"/>
                </a:cubicBezTo>
                <a:cubicBezTo>
                  <a:pt x="71" y="333"/>
                  <a:pt x="71" y="333"/>
                  <a:pt x="71" y="333"/>
                </a:cubicBezTo>
                <a:cubicBezTo>
                  <a:pt x="72" y="318"/>
                  <a:pt x="62" y="299"/>
                  <a:pt x="79" y="290"/>
                </a:cubicBezTo>
                <a:cubicBezTo>
                  <a:pt x="81" y="288"/>
                  <a:pt x="85" y="291"/>
                  <a:pt x="87" y="290"/>
                </a:cubicBezTo>
                <a:cubicBezTo>
                  <a:pt x="88" y="289"/>
                  <a:pt x="82" y="283"/>
                  <a:pt x="81" y="281"/>
                </a:cubicBezTo>
                <a:cubicBezTo>
                  <a:pt x="80" y="277"/>
                  <a:pt x="82" y="271"/>
                  <a:pt x="83" y="266"/>
                </a:cubicBezTo>
                <a:cubicBezTo>
                  <a:pt x="91" y="238"/>
                  <a:pt x="109" y="200"/>
                  <a:pt x="129" y="179"/>
                </a:cubicBezTo>
                <a:cubicBezTo>
                  <a:pt x="133" y="176"/>
                  <a:pt x="132" y="162"/>
                  <a:pt x="132" y="157"/>
                </a:cubicBezTo>
                <a:cubicBezTo>
                  <a:pt x="132" y="144"/>
                  <a:pt x="142" y="133"/>
                  <a:pt x="147" y="123"/>
                </a:cubicBezTo>
                <a:cubicBezTo>
                  <a:pt x="153" y="112"/>
                  <a:pt x="164" y="105"/>
                  <a:pt x="170" y="95"/>
                </a:cubicBezTo>
                <a:cubicBezTo>
                  <a:pt x="173" y="90"/>
                  <a:pt x="169" y="85"/>
                  <a:pt x="167" y="79"/>
                </a:cubicBezTo>
                <a:cubicBezTo>
                  <a:pt x="165" y="69"/>
                  <a:pt x="166" y="65"/>
                  <a:pt x="170" y="56"/>
                </a:cubicBezTo>
                <a:cubicBezTo>
                  <a:pt x="166" y="36"/>
                  <a:pt x="164" y="19"/>
                  <a:pt x="165" y="0"/>
                </a:cubicBezTo>
                <a:cubicBezTo>
                  <a:pt x="165" y="0"/>
                  <a:pt x="165" y="0"/>
                  <a:pt x="165" y="0"/>
                </a:cubicBezTo>
                <a:cubicBezTo>
                  <a:pt x="157" y="0"/>
                  <a:pt x="145" y="2"/>
                  <a:pt x="137" y="3"/>
                </a:cubicBezTo>
                <a:cubicBezTo>
                  <a:pt x="130" y="4"/>
                  <a:pt x="121" y="8"/>
                  <a:pt x="114" y="7"/>
                </a:cubicBezTo>
                <a:cubicBezTo>
                  <a:pt x="110" y="7"/>
                  <a:pt x="106" y="2"/>
                  <a:pt x="103" y="2"/>
                </a:cubicBezTo>
                <a:cubicBezTo>
                  <a:pt x="94" y="3"/>
                  <a:pt x="95" y="12"/>
                  <a:pt x="88" y="14"/>
                </a:cubicBezTo>
                <a:cubicBezTo>
                  <a:pt x="85" y="14"/>
                  <a:pt x="81" y="13"/>
                  <a:pt x="78" y="14"/>
                </a:cubicBezTo>
                <a:cubicBezTo>
                  <a:pt x="74" y="16"/>
                  <a:pt x="72" y="16"/>
                  <a:pt x="68" y="13"/>
                </a:cubicBezTo>
                <a:cubicBezTo>
                  <a:pt x="56" y="14"/>
                  <a:pt x="56" y="14"/>
                  <a:pt x="56" y="14"/>
                </a:cubicBezTo>
                <a:cubicBezTo>
                  <a:pt x="56" y="14"/>
                  <a:pt x="56" y="14"/>
                  <a:pt x="56" y="14"/>
                </a:cubicBezTo>
                <a:cubicBezTo>
                  <a:pt x="57" y="16"/>
                  <a:pt x="57" y="17"/>
                  <a:pt x="56" y="19"/>
                </a:cubicBezTo>
                <a:cubicBezTo>
                  <a:pt x="55" y="22"/>
                  <a:pt x="56" y="26"/>
                  <a:pt x="56" y="29"/>
                </a:cubicBezTo>
                <a:cubicBezTo>
                  <a:pt x="56" y="34"/>
                  <a:pt x="47" y="34"/>
                  <a:pt x="54" y="40"/>
                </a:cubicBezTo>
                <a:cubicBezTo>
                  <a:pt x="65" y="50"/>
                  <a:pt x="54" y="52"/>
                  <a:pt x="58" y="62"/>
                </a:cubicBezTo>
                <a:cubicBezTo>
                  <a:pt x="59" y="65"/>
                  <a:pt x="63" y="68"/>
                  <a:pt x="65" y="72"/>
                </a:cubicBezTo>
                <a:cubicBezTo>
                  <a:pt x="67" y="75"/>
                  <a:pt x="65" y="81"/>
                  <a:pt x="66" y="85"/>
                </a:cubicBezTo>
                <a:cubicBezTo>
                  <a:pt x="70" y="93"/>
                  <a:pt x="66" y="92"/>
                  <a:pt x="67" y="98"/>
                </a:cubicBezTo>
                <a:cubicBezTo>
                  <a:pt x="68" y="101"/>
                  <a:pt x="69" y="107"/>
                  <a:pt x="71" y="109"/>
                </a:cubicBezTo>
                <a:cubicBezTo>
                  <a:pt x="74" y="110"/>
                  <a:pt x="79" y="106"/>
                  <a:pt x="79" y="111"/>
                </a:cubicBezTo>
                <a:cubicBezTo>
                  <a:pt x="79" y="115"/>
                  <a:pt x="78" y="118"/>
                  <a:pt x="78" y="121"/>
                </a:cubicBezTo>
                <a:cubicBezTo>
                  <a:pt x="78" y="126"/>
                  <a:pt x="79" y="127"/>
                  <a:pt x="83" y="128"/>
                </a:cubicBezTo>
                <a:cubicBezTo>
                  <a:pt x="92" y="131"/>
                  <a:pt x="85" y="152"/>
                  <a:pt x="92" y="159"/>
                </a:cubicBezTo>
                <a:cubicBezTo>
                  <a:pt x="94" y="161"/>
                  <a:pt x="104" y="165"/>
                  <a:pt x="101" y="168"/>
                </a:cubicBezTo>
                <a:cubicBezTo>
                  <a:pt x="97" y="174"/>
                  <a:pt x="96" y="176"/>
                  <a:pt x="96" y="183"/>
                </a:cubicBezTo>
                <a:cubicBezTo>
                  <a:pt x="95" y="186"/>
                  <a:pt x="91" y="191"/>
                  <a:pt x="90" y="194"/>
                </a:cubicBezTo>
                <a:cubicBezTo>
                  <a:pt x="88" y="198"/>
                  <a:pt x="86" y="204"/>
                  <a:pt x="82" y="205"/>
                </a:cubicBezTo>
                <a:cubicBezTo>
                  <a:pt x="74" y="206"/>
                  <a:pt x="68" y="197"/>
                  <a:pt x="65" y="211"/>
                </a:cubicBezTo>
                <a:cubicBezTo>
                  <a:pt x="64" y="218"/>
                  <a:pt x="65" y="224"/>
                  <a:pt x="62" y="231"/>
                </a:cubicBezTo>
                <a:cubicBezTo>
                  <a:pt x="57" y="239"/>
                  <a:pt x="51" y="230"/>
                  <a:pt x="51" y="245"/>
                </a:cubicBezTo>
                <a:cubicBezTo>
                  <a:pt x="51" y="257"/>
                  <a:pt x="46" y="254"/>
                  <a:pt x="40" y="262"/>
                </a:cubicBezTo>
                <a:cubicBezTo>
                  <a:pt x="38" y="267"/>
                  <a:pt x="36" y="276"/>
                  <a:pt x="32" y="279"/>
                </a:cubicBezTo>
                <a:cubicBezTo>
                  <a:pt x="26" y="284"/>
                  <a:pt x="24" y="282"/>
                  <a:pt x="23" y="291"/>
                </a:cubicBezTo>
                <a:cubicBezTo>
                  <a:pt x="22" y="297"/>
                  <a:pt x="17" y="299"/>
                  <a:pt x="16" y="304"/>
                </a:cubicBezTo>
                <a:cubicBezTo>
                  <a:pt x="16" y="308"/>
                  <a:pt x="13" y="312"/>
                  <a:pt x="9" y="313"/>
                </a:cubicBezTo>
                <a:cubicBezTo>
                  <a:pt x="6" y="314"/>
                  <a:pt x="6" y="319"/>
                  <a:pt x="4" y="322"/>
                </a:cubicBezTo>
                <a:cubicBezTo>
                  <a:pt x="3" y="323"/>
                  <a:pt x="2" y="324"/>
                  <a:pt x="0" y="32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2" name="Freeform 61"/>
          <p:cNvSpPr>
            <a:spLocks/>
          </p:cNvSpPr>
          <p:nvPr/>
        </p:nvSpPr>
        <p:spPr bwMode="auto">
          <a:xfrm>
            <a:off x="7954351" y="3613607"/>
            <a:ext cx="374194" cy="292847"/>
          </a:xfrm>
          <a:custGeom>
            <a:avLst/>
            <a:gdLst/>
            <a:ahLst/>
            <a:cxnLst>
              <a:cxn ang="0">
                <a:pos x="148" y="2"/>
              </a:cxn>
              <a:cxn ang="0">
                <a:pos x="146" y="7"/>
              </a:cxn>
              <a:cxn ang="0">
                <a:pos x="145" y="14"/>
              </a:cxn>
              <a:cxn ang="0">
                <a:pos x="147" y="19"/>
              </a:cxn>
              <a:cxn ang="0">
                <a:pos x="154" y="19"/>
              </a:cxn>
              <a:cxn ang="0">
                <a:pos x="155" y="13"/>
              </a:cxn>
              <a:cxn ang="0">
                <a:pos x="161" y="12"/>
              </a:cxn>
              <a:cxn ang="0">
                <a:pos x="171" y="14"/>
              </a:cxn>
              <a:cxn ang="0">
                <a:pos x="171" y="14"/>
              </a:cxn>
              <a:cxn ang="0">
                <a:pos x="183" y="32"/>
              </a:cxn>
              <a:cxn ang="0">
                <a:pos x="190" y="47"/>
              </a:cxn>
              <a:cxn ang="0">
                <a:pos x="197" y="60"/>
              </a:cxn>
              <a:cxn ang="0">
                <a:pos x="182" y="92"/>
              </a:cxn>
              <a:cxn ang="0">
                <a:pos x="174" y="114"/>
              </a:cxn>
              <a:cxn ang="0">
                <a:pos x="171" y="141"/>
              </a:cxn>
              <a:cxn ang="0">
                <a:pos x="171" y="141"/>
              </a:cxn>
              <a:cxn ang="0">
                <a:pos x="143" y="144"/>
              </a:cxn>
              <a:cxn ang="0">
                <a:pos x="120" y="148"/>
              </a:cxn>
              <a:cxn ang="0">
                <a:pos x="109" y="143"/>
              </a:cxn>
              <a:cxn ang="0">
                <a:pos x="94" y="155"/>
              </a:cxn>
              <a:cxn ang="0">
                <a:pos x="84" y="155"/>
              </a:cxn>
              <a:cxn ang="0">
                <a:pos x="74" y="154"/>
              </a:cxn>
              <a:cxn ang="0">
                <a:pos x="62" y="155"/>
              </a:cxn>
              <a:cxn ang="0">
                <a:pos x="62" y="155"/>
              </a:cxn>
              <a:cxn ang="0">
                <a:pos x="45" y="140"/>
              </a:cxn>
              <a:cxn ang="0">
                <a:pos x="35" y="129"/>
              </a:cxn>
              <a:cxn ang="0">
                <a:pos x="25" y="122"/>
              </a:cxn>
              <a:cxn ang="0">
                <a:pos x="23" y="111"/>
              </a:cxn>
              <a:cxn ang="0">
                <a:pos x="18" y="99"/>
              </a:cxn>
              <a:cxn ang="0">
                <a:pos x="17" y="77"/>
              </a:cxn>
              <a:cxn ang="0">
                <a:pos x="0" y="54"/>
              </a:cxn>
              <a:cxn ang="0">
                <a:pos x="7" y="44"/>
              </a:cxn>
              <a:cxn ang="0">
                <a:pos x="3" y="31"/>
              </a:cxn>
              <a:cxn ang="0">
                <a:pos x="10" y="26"/>
              </a:cxn>
              <a:cxn ang="0">
                <a:pos x="19" y="26"/>
              </a:cxn>
              <a:cxn ang="0">
                <a:pos x="19" y="26"/>
              </a:cxn>
              <a:cxn ang="0">
                <a:pos x="27" y="35"/>
              </a:cxn>
              <a:cxn ang="0">
                <a:pos x="45" y="23"/>
              </a:cxn>
              <a:cxn ang="0">
                <a:pos x="64" y="31"/>
              </a:cxn>
              <a:cxn ang="0">
                <a:pos x="82" y="31"/>
              </a:cxn>
              <a:cxn ang="0">
                <a:pos x="106" y="23"/>
              </a:cxn>
              <a:cxn ang="0">
                <a:pos x="125" y="3"/>
              </a:cxn>
              <a:cxn ang="0">
                <a:pos x="131" y="1"/>
              </a:cxn>
              <a:cxn ang="0">
                <a:pos x="135" y="2"/>
              </a:cxn>
              <a:cxn ang="0">
                <a:pos x="139" y="1"/>
              </a:cxn>
              <a:cxn ang="0">
                <a:pos x="141" y="1"/>
              </a:cxn>
              <a:cxn ang="0">
                <a:pos x="148" y="2"/>
              </a:cxn>
            </a:cxnLst>
            <a:rect l="0" t="0" r="r" b="b"/>
            <a:pathLst>
              <a:path w="201" h="157">
                <a:moveTo>
                  <a:pt x="148" y="2"/>
                </a:moveTo>
                <a:cubicBezTo>
                  <a:pt x="148" y="4"/>
                  <a:pt x="147" y="5"/>
                  <a:pt x="146" y="7"/>
                </a:cubicBezTo>
                <a:cubicBezTo>
                  <a:pt x="146" y="10"/>
                  <a:pt x="145" y="11"/>
                  <a:pt x="145" y="14"/>
                </a:cubicBezTo>
                <a:cubicBezTo>
                  <a:pt x="145" y="15"/>
                  <a:pt x="146" y="18"/>
                  <a:pt x="147" y="19"/>
                </a:cubicBezTo>
                <a:cubicBezTo>
                  <a:pt x="149" y="20"/>
                  <a:pt x="153" y="21"/>
                  <a:pt x="154" y="19"/>
                </a:cubicBezTo>
                <a:cubicBezTo>
                  <a:pt x="155" y="17"/>
                  <a:pt x="154" y="15"/>
                  <a:pt x="155" y="13"/>
                </a:cubicBezTo>
                <a:cubicBezTo>
                  <a:pt x="157" y="10"/>
                  <a:pt x="159" y="13"/>
                  <a:pt x="161" y="12"/>
                </a:cubicBezTo>
                <a:cubicBezTo>
                  <a:pt x="163" y="11"/>
                  <a:pt x="169" y="13"/>
                  <a:pt x="171" y="14"/>
                </a:cubicBezTo>
                <a:cubicBezTo>
                  <a:pt x="171" y="14"/>
                  <a:pt x="171" y="14"/>
                  <a:pt x="171" y="14"/>
                </a:cubicBezTo>
                <a:cubicBezTo>
                  <a:pt x="169" y="17"/>
                  <a:pt x="180" y="30"/>
                  <a:pt x="183" y="32"/>
                </a:cubicBezTo>
                <a:cubicBezTo>
                  <a:pt x="189" y="37"/>
                  <a:pt x="194" y="37"/>
                  <a:pt x="190" y="47"/>
                </a:cubicBezTo>
                <a:cubicBezTo>
                  <a:pt x="185" y="58"/>
                  <a:pt x="201" y="52"/>
                  <a:pt x="197" y="60"/>
                </a:cubicBezTo>
                <a:cubicBezTo>
                  <a:pt x="192" y="71"/>
                  <a:pt x="182" y="78"/>
                  <a:pt x="182" y="92"/>
                </a:cubicBezTo>
                <a:cubicBezTo>
                  <a:pt x="182" y="98"/>
                  <a:pt x="175" y="108"/>
                  <a:pt x="174" y="114"/>
                </a:cubicBezTo>
                <a:cubicBezTo>
                  <a:pt x="172" y="123"/>
                  <a:pt x="171" y="132"/>
                  <a:pt x="171" y="141"/>
                </a:cubicBezTo>
                <a:cubicBezTo>
                  <a:pt x="171" y="141"/>
                  <a:pt x="171" y="141"/>
                  <a:pt x="171" y="141"/>
                </a:cubicBezTo>
                <a:cubicBezTo>
                  <a:pt x="163" y="141"/>
                  <a:pt x="151" y="143"/>
                  <a:pt x="143" y="144"/>
                </a:cubicBezTo>
                <a:cubicBezTo>
                  <a:pt x="136" y="145"/>
                  <a:pt x="127" y="149"/>
                  <a:pt x="120" y="148"/>
                </a:cubicBezTo>
                <a:cubicBezTo>
                  <a:pt x="116" y="148"/>
                  <a:pt x="112" y="143"/>
                  <a:pt x="109" y="143"/>
                </a:cubicBezTo>
                <a:cubicBezTo>
                  <a:pt x="100" y="144"/>
                  <a:pt x="101" y="153"/>
                  <a:pt x="94" y="155"/>
                </a:cubicBezTo>
                <a:cubicBezTo>
                  <a:pt x="91" y="155"/>
                  <a:pt x="87" y="154"/>
                  <a:pt x="84" y="155"/>
                </a:cubicBezTo>
                <a:cubicBezTo>
                  <a:pt x="80" y="157"/>
                  <a:pt x="78" y="157"/>
                  <a:pt x="74" y="154"/>
                </a:cubicBezTo>
                <a:cubicBezTo>
                  <a:pt x="62" y="155"/>
                  <a:pt x="62" y="155"/>
                  <a:pt x="62" y="155"/>
                </a:cubicBezTo>
                <a:cubicBezTo>
                  <a:pt x="62" y="155"/>
                  <a:pt x="62" y="155"/>
                  <a:pt x="62" y="155"/>
                </a:cubicBezTo>
                <a:cubicBezTo>
                  <a:pt x="60" y="149"/>
                  <a:pt x="50" y="144"/>
                  <a:pt x="45" y="140"/>
                </a:cubicBezTo>
                <a:cubicBezTo>
                  <a:pt x="40" y="136"/>
                  <a:pt x="35" y="137"/>
                  <a:pt x="35" y="129"/>
                </a:cubicBezTo>
                <a:cubicBezTo>
                  <a:pt x="34" y="124"/>
                  <a:pt x="26" y="127"/>
                  <a:pt x="25" y="122"/>
                </a:cubicBezTo>
                <a:cubicBezTo>
                  <a:pt x="23" y="118"/>
                  <a:pt x="23" y="114"/>
                  <a:pt x="23" y="111"/>
                </a:cubicBezTo>
                <a:cubicBezTo>
                  <a:pt x="22" y="106"/>
                  <a:pt x="19" y="103"/>
                  <a:pt x="18" y="99"/>
                </a:cubicBezTo>
                <a:cubicBezTo>
                  <a:pt x="16" y="92"/>
                  <a:pt x="17" y="84"/>
                  <a:pt x="17" y="77"/>
                </a:cubicBezTo>
                <a:cubicBezTo>
                  <a:pt x="17" y="64"/>
                  <a:pt x="4" y="65"/>
                  <a:pt x="0" y="54"/>
                </a:cubicBezTo>
                <a:cubicBezTo>
                  <a:pt x="2" y="50"/>
                  <a:pt x="8" y="50"/>
                  <a:pt x="7" y="44"/>
                </a:cubicBezTo>
                <a:cubicBezTo>
                  <a:pt x="6" y="40"/>
                  <a:pt x="0" y="33"/>
                  <a:pt x="3" y="31"/>
                </a:cubicBezTo>
                <a:cubicBezTo>
                  <a:pt x="5" y="28"/>
                  <a:pt x="7" y="26"/>
                  <a:pt x="10" y="26"/>
                </a:cubicBezTo>
                <a:cubicBezTo>
                  <a:pt x="13" y="26"/>
                  <a:pt x="19" y="34"/>
                  <a:pt x="19" y="26"/>
                </a:cubicBezTo>
                <a:cubicBezTo>
                  <a:pt x="19" y="26"/>
                  <a:pt x="19" y="26"/>
                  <a:pt x="19" y="26"/>
                </a:cubicBezTo>
                <a:cubicBezTo>
                  <a:pt x="27" y="35"/>
                  <a:pt x="27" y="35"/>
                  <a:pt x="27" y="35"/>
                </a:cubicBezTo>
                <a:cubicBezTo>
                  <a:pt x="37" y="47"/>
                  <a:pt x="39" y="30"/>
                  <a:pt x="45" y="23"/>
                </a:cubicBezTo>
                <a:cubicBezTo>
                  <a:pt x="49" y="17"/>
                  <a:pt x="57" y="31"/>
                  <a:pt x="64" y="31"/>
                </a:cubicBezTo>
                <a:cubicBezTo>
                  <a:pt x="72" y="31"/>
                  <a:pt x="74" y="34"/>
                  <a:pt x="82" y="31"/>
                </a:cubicBezTo>
                <a:cubicBezTo>
                  <a:pt x="89" y="28"/>
                  <a:pt x="106" y="33"/>
                  <a:pt x="106" y="23"/>
                </a:cubicBezTo>
                <a:cubicBezTo>
                  <a:pt x="106" y="12"/>
                  <a:pt x="117" y="8"/>
                  <a:pt x="125" y="3"/>
                </a:cubicBezTo>
                <a:cubicBezTo>
                  <a:pt x="127" y="2"/>
                  <a:pt x="129" y="0"/>
                  <a:pt x="131" y="1"/>
                </a:cubicBezTo>
                <a:cubicBezTo>
                  <a:pt x="133" y="1"/>
                  <a:pt x="134" y="2"/>
                  <a:pt x="135" y="2"/>
                </a:cubicBezTo>
                <a:cubicBezTo>
                  <a:pt x="137" y="2"/>
                  <a:pt x="137" y="2"/>
                  <a:pt x="139" y="1"/>
                </a:cubicBezTo>
                <a:cubicBezTo>
                  <a:pt x="140" y="1"/>
                  <a:pt x="140" y="1"/>
                  <a:pt x="141" y="1"/>
                </a:cubicBezTo>
                <a:cubicBezTo>
                  <a:pt x="148" y="2"/>
                  <a:pt x="148" y="2"/>
                  <a:pt x="148" y="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3" name="Freeform 62"/>
          <p:cNvSpPr>
            <a:spLocks/>
          </p:cNvSpPr>
          <p:nvPr/>
        </p:nvSpPr>
        <p:spPr bwMode="auto">
          <a:xfrm>
            <a:off x="8895645" y="3625229"/>
            <a:ext cx="318414" cy="383491"/>
          </a:xfrm>
          <a:custGeom>
            <a:avLst/>
            <a:gdLst/>
            <a:ahLst/>
            <a:cxnLst>
              <a:cxn ang="0">
                <a:pos x="111" y="206"/>
              </a:cxn>
              <a:cxn ang="0">
                <a:pos x="123" y="202"/>
              </a:cxn>
              <a:cxn ang="0">
                <a:pos x="133" y="191"/>
              </a:cxn>
              <a:cxn ang="0">
                <a:pos x="127" y="172"/>
              </a:cxn>
              <a:cxn ang="0">
                <a:pos x="125" y="154"/>
              </a:cxn>
              <a:cxn ang="0">
                <a:pos x="140" y="138"/>
              </a:cxn>
              <a:cxn ang="0">
                <a:pos x="143" y="123"/>
              </a:cxn>
              <a:cxn ang="0">
                <a:pos x="160" y="114"/>
              </a:cxn>
              <a:cxn ang="0">
                <a:pos x="160" y="114"/>
              </a:cxn>
              <a:cxn ang="0">
                <a:pos x="166" y="102"/>
              </a:cxn>
              <a:cxn ang="0">
                <a:pos x="160" y="81"/>
              </a:cxn>
              <a:cxn ang="0">
                <a:pos x="158" y="72"/>
              </a:cxn>
              <a:cxn ang="0">
                <a:pos x="161" y="62"/>
              </a:cxn>
              <a:cxn ang="0">
                <a:pos x="154" y="52"/>
              </a:cxn>
              <a:cxn ang="0">
                <a:pos x="143" y="38"/>
              </a:cxn>
              <a:cxn ang="0">
                <a:pos x="136" y="15"/>
              </a:cxn>
              <a:cxn ang="0">
                <a:pos x="127" y="3"/>
              </a:cxn>
              <a:cxn ang="0">
                <a:pos x="127" y="3"/>
              </a:cxn>
              <a:cxn ang="0">
                <a:pos x="97" y="8"/>
              </a:cxn>
              <a:cxn ang="0">
                <a:pos x="81" y="3"/>
              </a:cxn>
              <a:cxn ang="0">
                <a:pos x="71" y="11"/>
              </a:cxn>
              <a:cxn ang="0">
                <a:pos x="57" y="1"/>
              </a:cxn>
              <a:cxn ang="0">
                <a:pos x="57" y="1"/>
              </a:cxn>
              <a:cxn ang="0">
                <a:pos x="49" y="5"/>
              </a:cxn>
              <a:cxn ang="0">
                <a:pos x="41" y="9"/>
              </a:cxn>
              <a:cxn ang="0">
                <a:pos x="35" y="8"/>
              </a:cxn>
              <a:cxn ang="0">
                <a:pos x="26" y="16"/>
              </a:cxn>
              <a:cxn ang="0">
                <a:pos x="7" y="28"/>
              </a:cxn>
              <a:cxn ang="0">
                <a:pos x="7" y="28"/>
              </a:cxn>
              <a:cxn ang="0">
                <a:pos x="0" y="36"/>
              </a:cxn>
              <a:cxn ang="0">
                <a:pos x="0" y="36"/>
              </a:cxn>
              <a:cxn ang="0">
                <a:pos x="6" y="51"/>
              </a:cxn>
              <a:cxn ang="0">
                <a:pos x="12" y="58"/>
              </a:cxn>
              <a:cxn ang="0">
                <a:pos x="22" y="76"/>
              </a:cxn>
              <a:cxn ang="0">
                <a:pos x="27" y="100"/>
              </a:cxn>
              <a:cxn ang="0">
                <a:pos x="19" y="126"/>
              </a:cxn>
              <a:cxn ang="0">
                <a:pos x="19" y="126"/>
              </a:cxn>
              <a:cxn ang="0">
                <a:pos x="22" y="127"/>
              </a:cxn>
              <a:cxn ang="0">
                <a:pos x="42" y="147"/>
              </a:cxn>
              <a:cxn ang="0">
                <a:pos x="59" y="159"/>
              </a:cxn>
              <a:cxn ang="0">
                <a:pos x="81" y="175"/>
              </a:cxn>
              <a:cxn ang="0">
                <a:pos x="104" y="198"/>
              </a:cxn>
              <a:cxn ang="0">
                <a:pos x="111" y="206"/>
              </a:cxn>
            </a:cxnLst>
            <a:rect l="0" t="0" r="r" b="b"/>
            <a:pathLst>
              <a:path w="171" h="206">
                <a:moveTo>
                  <a:pt x="111" y="206"/>
                </a:moveTo>
                <a:cubicBezTo>
                  <a:pt x="123" y="202"/>
                  <a:pt x="123" y="202"/>
                  <a:pt x="123" y="202"/>
                </a:cubicBezTo>
                <a:cubicBezTo>
                  <a:pt x="126" y="201"/>
                  <a:pt x="131" y="194"/>
                  <a:pt x="133" y="191"/>
                </a:cubicBezTo>
                <a:cubicBezTo>
                  <a:pt x="137" y="183"/>
                  <a:pt x="121" y="180"/>
                  <a:pt x="127" y="172"/>
                </a:cubicBezTo>
                <a:cubicBezTo>
                  <a:pt x="130" y="168"/>
                  <a:pt x="124" y="159"/>
                  <a:pt x="125" y="154"/>
                </a:cubicBezTo>
                <a:cubicBezTo>
                  <a:pt x="127" y="141"/>
                  <a:pt x="147" y="155"/>
                  <a:pt x="140" y="138"/>
                </a:cubicBezTo>
                <a:cubicBezTo>
                  <a:pt x="137" y="131"/>
                  <a:pt x="137" y="128"/>
                  <a:pt x="143" y="123"/>
                </a:cubicBezTo>
                <a:cubicBezTo>
                  <a:pt x="146" y="120"/>
                  <a:pt x="156" y="116"/>
                  <a:pt x="160" y="114"/>
                </a:cubicBezTo>
                <a:cubicBezTo>
                  <a:pt x="160" y="114"/>
                  <a:pt x="160" y="114"/>
                  <a:pt x="160" y="114"/>
                </a:cubicBezTo>
                <a:cubicBezTo>
                  <a:pt x="163" y="110"/>
                  <a:pt x="171" y="106"/>
                  <a:pt x="166" y="102"/>
                </a:cubicBezTo>
                <a:cubicBezTo>
                  <a:pt x="158" y="93"/>
                  <a:pt x="161" y="92"/>
                  <a:pt x="160" y="81"/>
                </a:cubicBezTo>
                <a:cubicBezTo>
                  <a:pt x="160" y="78"/>
                  <a:pt x="158" y="75"/>
                  <a:pt x="158" y="72"/>
                </a:cubicBezTo>
                <a:cubicBezTo>
                  <a:pt x="158" y="68"/>
                  <a:pt x="168" y="66"/>
                  <a:pt x="161" y="62"/>
                </a:cubicBezTo>
                <a:cubicBezTo>
                  <a:pt x="157" y="60"/>
                  <a:pt x="156" y="56"/>
                  <a:pt x="154" y="52"/>
                </a:cubicBezTo>
                <a:cubicBezTo>
                  <a:pt x="152" y="47"/>
                  <a:pt x="146" y="46"/>
                  <a:pt x="143" y="38"/>
                </a:cubicBezTo>
                <a:cubicBezTo>
                  <a:pt x="140" y="31"/>
                  <a:pt x="138" y="23"/>
                  <a:pt x="136" y="15"/>
                </a:cubicBezTo>
                <a:cubicBezTo>
                  <a:pt x="133" y="12"/>
                  <a:pt x="127" y="7"/>
                  <a:pt x="127" y="3"/>
                </a:cubicBezTo>
                <a:cubicBezTo>
                  <a:pt x="127" y="3"/>
                  <a:pt x="127" y="3"/>
                  <a:pt x="127" y="3"/>
                </a:cubicBezTo>
                <a:cubicBezTo>
                  <a:pt x="121" y="6"/>
                  <a:pt x="104" y="11"/>
                  <a:pt x="97" y="8"/>
                </a:cubicBezTo>
                <a:cubicBezTo>
                  <a:pt x="92" y="6"/>
                  <a:pt x="88" y="0"/>
                  <a:pt x="81" y="3"/>
                </a:cubicBezTo>
                <a:cubicBezTo>
                  <a:pt x="77" y="5"/>
                  <a:pt x="76" y="11"/>
                  <a:pt x="71" y="11"/>
                </a:cubicBezTo>
                <a:cubicBezTo>
                  <a:pt x="63" y="11"/>
                  <a:pt x="63" y="3"/>
                  <a:pt x="57" y="1"/>
                </a:cubicBezTo>
                <a:cubicBezTo>
                  <a:pt x="57" y="1"/>
                  <a:pt x="57" y="1"/>
                  <a:pt x="57" y="1"/>
                </a:cubicBezTo>
                <a:cubicBezTo>
                  <a:pt x="49" y="5"/>
                  <a:pt x="49" y="5"/>
                  <a:pt x="49" y="5"/>
                </a:cubicBezTo>
                <a:cubicBezTo>
                  <a:pt x="46" y="7"/>
                  <a:pt x="44" y="9"/>
                  <a:pt x="41" y="9"/>
                </a:cubicBezTo>
                <a:cubicBezTo>
                  <a:pt x="39" y="9"/>
                  <a:pt x="37" y="8"/>
                  <a:pt x="35" y="8"/>
                </a:cubicBezTo>
                <a:cubicBezTo>
                  <a:pt x="32" y="8"/>
                  <a:pt x="28" y="13"/>
                  <a:pt x="26" y="16"/>
                </a:cubicBezTo>
                <a:cubicBezTo>
                  <a:pt x="22" y="24"/>
                  <a:pt x="17" y="29"/>
                  <a:pt x="7" y="28"/>
                </a:cubicBezTo>
                <a:cubicBezTo>
                  <a:pt x="7" y="28"/>
                  <a:pt x="7" y="28"/>
                  <a:pt x="7" y="28"/>
                </a:cubicBezTo>
                <a:cubicBezTo>
                  <a:pt x="0" y="36"/>
                  <a:pt x="0" y="36"/>
                  <a:pt x="0" y="36"/>
                </a:cubicBezTo>
                <a:cubicBezTo>
                  <a:pt x="0" y="36"/>
                  <a:pt x="0" y="36"/>
                  <a:pt x="0" y="36"/>
                </a:cubicBezTo>
                <a:cubicBezTo>
                  <a:pt x="2" y="40"/>
                  <a:pt x="2" y="49"/>
                  <a:pt x="6" y="51"/>
                </a:cubicBezTo>
                <a:cubicBezTo>
                  <a:pt x="9" y="52"/>
                  <a:pt x="14" y="53"/>
                  <a:pt x="12" y="58"/>
                </a:cubicBezTo>
                <a:cubicBezTo>
                  <a:pt x="9" y="69"/>
                  <a:pt x="17" y="68"/>
                  <a:pt x="22" y="76"/>
                </a:cubicBezTo>
                <a:cubicBezTo>
                  <a:pt x="27" y="83"/>
                  <a:pt x="25" y="92"/>
                  <a:pt x="27" y="100"/>
                </a:cubicBezTo>
                <a:cubicBezTo>
                  <a:pt x="19" y="126"/>
                  <a:pt x="19" y="126"/>
                  <a:pt x="19" y="126"/>
                </a:cubicBezTo>
                <a:cubicBezTo>
                  <a:pt x="19" y="126"/>
                  <a:pt x="19" y="126"/>
                  <a:pt x="19" y="126"/>
                </a:cubicBezTo>
                <a:cubicBezTo>
                  <a:pt x="20" y="126"/>
                  <a:pt x="21" y="127"/>
                  <a:pt x="22" y="127"/>
                </a:cubicBezTo>
                <a:cubicBezTo>
                  <a:pt x="31" y="133"/>
                  <a:pt x="35" y="143"/>
                  <a:pt x="42" y="147"/>
                </a:cubicBezTo>
                <a:cubicBezTo>
                  <a:pt x="50" y="152"/>
                  <a:pt x="48" y="157"/>
                  <a:pt x="59" y="159"/>
                </a:cubicBezTo>
                <a:cubicBezTo>
                  <a:pt x="66" y="161"/>
                  <a:pt x="75" y="170"/>
                  <a:pt x="81" y="175"/>
                </a:cubicBezTo>
                <a:cubicBezTo>
                  <a:pt x="89" y="181"/>
                  <a:pt x="96" y="191"/>
                  <a:pt x="104" y="198"/>
                </a:cubicBezTo>
                <a:cubicBezTo>
                  <a:pt x="107" y="201"/>
                  <a:pt x="110" y="204"/>
                  <a:pt x="111" y="20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4" name="Freeform 63"/>
          <p:cNvSpPr>
            <a:spLocks/>
          </p:cNvSpPr>
          <p:nvPr/>
        </p:nvSpPr>
        <p:spPr bwMode="auto">
          <a:xfrm>
            <a:off x="8644633" y="3687981"/>
            <a:ext cx="299821" cy="216150"/>
          </a:xfrm>
          <a:custGeom>
            <a:avLst/>
            <a:gdLst/>
            <a:ahLst/>
            <a:cxnLst>
              <a:cxn ang="0">
                <a:pos x="0" y="101"/>
              </a:cxn>
              <a:cxn ang="0">
                <a:pos x="2" y="83"/>
              </a:cxn>
              <a:cxn ang="0">
                <a:pos x="12" y="67"/>
              </a:cxn>
              <a:cxn ang="0">
                <a:pos x="18" y="34"/>
              </a:cxn>
              <a:cxn ang="0">
                <a:pos x="37" y="23"/>
              </a:cxn>
              <a:cxn ang="0">
                <a:pos x="54" y="17"/>
              </a:cxn>
              <a:cxn ang="0">
                <a:pos x="86" y="21"/>
              </a:cxn>
              <a:cxn ang="0">
                <a:pos x="108" y="15"/>
              </a:cxn>
              <a:cxn ang="0">
                <a:pos x="122" y="0"/>
              </a:cxn>
              <a:cxn ang="0">
                <a:pos x="135" y="2"/>
              </a:cxn>
              <a:cxn ang="0">
                <a:pos x="135" y="2"/>
              </a:cxn>
              <a:cxn ang="0">
                <a:pos x="141" y="17"/>
              </a:cxn>
              <a:cxn ang="0">
                <a:pos x="147" y="24"/>
              </a:cxn>
              <a:cxn ang="0">
                <a:pos x="157" y="42"/>
              </a:cxn>
              <a:cxn ang="0">
                <a:pos x="162" y="66"/>
              </a:cxn>
              <a:cxn ang="0">
                <a:pos x="154" y="92"/>
              </a:cxn>
              <a:cxn ang="0">
                <a:pos x="154" y="92"/>
              </a:cxn>
              <a:cxn ang="0">
                <a:pos x="126" y="101"/>
              </a:cxn>
              <a:cxn ang="0">
                <a:pos x="109" y="106"/>
              </a:cxn>
              <a:cxn ang="0">
                <a:pos x="99" y="105"/>
              </a:cxn>
              <a:cxn ang="0">
                <a:pos x="85" y="115"/>
              </a:cxn>
              <a:cxn ang="0">
                <a:pos x="69" y="106"/>
              </a:cxn>
              <a:cxn ang="0">
                <a:pos x="25" y="94"/>
              </a:cxn>
              <a:cxn ang="0">
                <a:pos x="0" y="101"/>
              </a:cxn>
            </a:cxnLst>
            <a:rect l="0" t="0" r="r" b="b"/>
            <a:pathLst>
              <a:path w="162" h="116">
                <a:moveTo>
                  <a:pt x="0" y="101"/>
                </a:moveTo>
                <a:cubicBezTo>
                  <a:pt x="2" y="83"/>
                  <a:pt x="2" y="83"/>
                  <a:pt x="2" y="83"/>
                </a:cubicBezTo>
                <a:cubicBezTo>
                  <a:pt x="6" y="77"/>
                  <a:pt x="6" y="73"/>
                  <a:pt x="12" y="67"/>
                </a:cubicBezTo>
                <a:cubicBezTo>
                  <a:pt x="20" y="58"/>
                  <a:pt x="18" y="44"/>
                  <a:pt x="18" y="34"/>
                </a:cubicBezTo>
                <a:cubicBezTo>
                  <a:pt x="18" y="22"/>
                  <a:pt x="30" y="31"/>
                  <a:pt x="37" y="23"/>
                </a:cubicBezTo>
                <a:cubicBezTo>
                  <a:pt x="43" y="15"/>
                  <a:pt x="46" y="20"/>
                  <a:pt x="54" y="17"/>
                </a:cubicBezTo>
                <a:cubicBezTo>
                  <a:pt x="70" y="11"/>
                  <a:pt x="71" y="25"/>
                  <a:pt x="86" y="21"/>
                </a:cubicBezTo>
                <a:cubicBezTo>
                  <a:pt x="93" y="19"/>
                  <a:pt x="102" y="18"/>
                  <a:pt x="108" y="15"/>
                </a:cubicBezTo>
                <a:cubicBezTo>
                  <a:pt x="114" y="11"/>
                  <a:pt x="116" y="4"/>
                  <a:pt x="122" y="0"/>
                </a:cubicBezTo>
                <a:cubicBezTo>
                  <a:pt x="135" y="2"/>
                  <a:pt x="135" y="2"/>
                  <a:pt x="135" y="2"/>
                </a:cubicBezTo>
                <a:cubicBezTo>
                  <a:pt x="135" y="2"/>
                  <a:pt x="135" y="2"/>
                  <a:pt x="135" y="2"/>
                </a:cubicBezTo>
                <a:cubicBezTo>
                  <a:pt x="137" y="6"/>
                  <a:pt x="137" y="15"/>
                  <a:pt x="141" y="17"/>
                </a:cubicBezTo>
                <a:cubicBezTo>
                  <a:pt x="144" y="18"/>
                  <a:pt x="149" y="19"/>
                  <a:pt x="147" y="24"/>
                </a:cubicBezTo>
                <a:cubicBezTo>
                  <a:pt x="144" y="35"/>
                  <a:pt x="152" y="34"/>
                  <a:pt x="157" y="42"/>
                </a:cubicBezTo>
                <a:cubicBezTo>
                  <a:pt x="162" y="49"/>
                  <a:pt x="160" y="58"/>
                  <a:pt x="162" y="66"/>
                </a:cubicBezTo>
                <a:cubicBezTo>
                  <a:pt x="154" y="92"/>
                  <a:pt x="154" y="92"/>
                  <a:pt x="154" y="92"/>
                </a:cubicBezTo>
                <a:cubicBezTo>
                  <a:pt x="154" y="92"/>
                  <a:pt x="154" y="92"/>
                  <a:pt x="154" y="92"/>
                </a:cubicBezTo>
                <a:cubicBezTo>
                  <a:pt x="140" y="85"/>
                  <a:pt x="133" y="104"/>
                  <a:pt x="126" y="101"/>
                </a:cubicBezTo>
                <a:cubicBezTo>
                  <a:pt x="116" y="98"/>
                  <a:pt x="116" y="104"/>
                  <a:pt x="109" y="106"/>
                </a:cubicBezTo>
                <a:cubicBezTo>
                  <a:pt x="105" y="107"/>
                  <a:pt x="103" y="105"/>
                  <a:pt x="99" y="105"/>
                </a:cubicBezTo>
                <a:cubicBezTo>
                  <a:pt x="89" y="105"/>
                  <a:pt x="87" y="107"/>
                  <a:pt x="85" y="115"/>
                </a:cubicBezTo>
                <a:cubicBezTo>
                  <a:pt x="82" y="116"/>
                  <a:pt x="73" y="107"/>
                  <a:pt x="69" y="106"/>
                </a:cubicBezTo>
                <a:cubicBezTo>
                  <a:pt x="58" y="100"/>
                  <a:pt x="38" y="93"/>
                  <a:pt x="25" y="94"/>
                </a:cubicBezTo>
                <a:cubicBezTo>
                  <a:pt x="20" y="95"/>
                  <a:pt x="8" y="97"/>
                  <a:pt x="0" y="10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5" name="Freeform 64"/>
          <p:cNvSpPr>
            <a:spLocks/>
          </p:cNvSpPr>
          <p:nvPr/>
        </p:nvSpPr>
        <p:spPr bwMode="auto">
          <a:xfrm>
            <a:off x="8584205" y="3522965"/>
            <a:ext cx="323062" cy="381166"/>
          </a:xfrm>
          <a:custGeom>
            <a:avLst/>
            <a:gdLst/>
            <a:ahLst/>
            <a:cxnLst>
              <a:cxn ang="0">
                <a:pos x="174" y="83"/>
              </a:cxn>
              <a:cxn ang="0">
                <a:pos x="167" y="91"/>
              </a:cxn>
              <a:cxn ang="0">
                <a:pos x="167" y="91"/>
              </a:cxn>
              <a:cxn ang="0">
                <a:pos x="154" y="89"/>
              </a:cxn>
              <a:cxn ang="0">
                <a:pos x="140" y="104"/>
              </a:cxn>
              <a:cxn ang="0">
                <a:pos x="118" y="110"/>
              </a:cxn>
              <a:cxn ang="0">
                <a:pos x="86" y="106"/>
              </a:cxn>
              <a:cxn ang="0">
                <a:pos x="69" y="112"/>
              </a:cxn>
              <a:cxn ang="0">
                <a:pos x="50" y="123"/>
              </a:cxn>
              <a:cxn ang="0">
                <a:pos x="44" y="156"/>
              </a:cxn>
              <a:cxn ang="0">
                <a:pos x="34" y="172"/>
              </a:cxn>
              <a:cxn ang="0">
                <a:pos x="32" y="190"/>
              </a:cxn>
              <a:cxn ang="0">
                <a:pos x="32" y="190"/>
              </a:cxn>
              <a:cxn ang="0">
                <a:pos x="25" y="198"/>
              </a:cxn>
              <a:cxn ang="0">
                <a:pos x="18" y="195"/>
              </a:cxn>
              <a:cxn ang="0">
                <a:pos x="9" y="185"/>
              </a:cxn>
              <a:cxn ang="0">
                <a:pos x="14" y="161"/>
              </a:cxn>
              <a:cxn ang="0">
                <a:pos x="11" y="147"/>
              </a:cxn>
              <a:cxn ang="0">
                <a:pos x="6" y="135"/>
              </a:cxn>
              <a:cxn ang="0">
                <a:pos x="15" y="119"/>
              </a:cxn>
              <a:cxn ang="0">
                <a:pos x="12" y="109"/>
              </a:cxn>
              <a:cxn ang="0">
                <a:pos x="11" y="98"/>
              </a:cxn>
              <a:cxn ang="0">
                <a:pos x="16" y="80"/>
              </a:cxn>
              <a:cxn ang="0">
                <a:pos x="17" y="65"/>
              </a:cxn>
              <a:cxn ang="0">
                <a:pos x="14" y="57"/>
              </a:cxn>
              <a:cxn ang="0">
                <a:pos x="22" y="50"/>
              </a:cxn>
              <a:cxn ang="0">
                <a:pos x="28" y="49"/>
              </a:cxn>
              <a:cxn ang="0">
                <a:pos x="28" y="27"/>
              </a:cxn>
              <a:cxn ang="0">
                <a:pos x="28" y="27"/>
              </a:cxn>
              <a:cxn ang="0">
                <a:pos x="36" y="22"/>
              </a:cxn>
              <a:cxn ang="0">
                <a:pos x="45" y="15"/>
              </a:cxn>
              <a:cxn ang="0">
                <a:pos x="45" y="7"/>
              </a:cxn>
              <a:cxn ang="0">
                <a:pos x="45" y="7"/>
              </a:cxn>
              <a:cxn ang="0">
                <a:pos x="51" y="7"/>
              </a:cxn>
              <a:cxn ang="0">
                <a:pos x="64" y="0"/>
              </a:cxn>
              <a:cxn ang="0">
                <a:pos x="87" y="6"/>
              </a:cxn>
              <a:cxn ang="0">
                <a:pos x="100" y="21"/>
              </a:cxn>
              <a:cxn ang="0">
                <a:pos x="108" y="23"/>
              </a:cxn>
              <a:cxn ang="0">
                <a:pos x="112" y="26"/>
              </a:cxn>
              <a:cxn ang="0">
                <a:pos x="118" y="28"/>
              </a:cxn>
              <a:cxn ang="0">
                <a:pos x="123" y="31"/>
              </a:cxn>
              <a:cxn ang="0">
                <a:pos x="128" y="30"/>
              </a:cxn>
              <a:cxn ang="0">
                <a:pos x="137" y="34"/>
              </a:cxn>
              <a:cxn ang="0">
                <a:pos x="142" y="49"/>
              </a:cxn>
              <a:cxn ang="0">
                <a:pos x="151" y="57"/>
              </a:cxn>
              <a:cxn ang="0">
                <a:pos x="161" y="61"/>
              </a:cxn>
              <a:cxn ang="0">
                <a:pos x="174" y="83"/>
              </a:cxn>
            </a:cxnLst>
            <a:rect l="0" t="0" r="r" b="b"/>
            <a:pathLst>
              <a:path w="174" h="205">
                <a:moveTo>
                  <a:pt x="174" y="83"/>
                </a:moveTo>
                <a:cubicBezTo>
                  <a:pt x="167" y="91"/>
                  <a:pt x="167" y="91"/>
                  <a:pt x="167" y="91"/>
                </a:cubicBezTo>
                <a:cubicBezTo>
                  <a:pt x="167" y="91"/>
                  <a:pt x="167" y="91"/>
                  <a:pt x="167" y="91"/>
                </a:cubicBezTo>
                <a:cubicBezTo>
                  <a:pt x="154" y="89"/>
                  <a:pt x="154" y="89"/>
                  <a:pt x="154" y="89"/>
                </a:cubicBezTo>
                <a:cubicBezTo>
                  <a:pt x="148" y="93"/>
                  <a:pt x="146" y="100"/>
                  <a:pt x="140" y="104"/>
                </a:cubicBezTo>
                <a:cubicBezTo>
                  <a:pt x="134" y="107"/>
                  <a:pt x="125" y="108"/>
                  <a:pt x="118" y="110"/>
                </a:cubicBezTo>
                <a:cubicBezTo>
                  <a:pt x="103" y="114"/>
                  <a:pt x="102" y="100"/>
                  <a:pt x="86" y="106"/>
                </a:cubicBezTo>
                <a:cubicBezTo>
                  <a:pt x="78" y="109"/>
                  <a:pt x="75" y="104"/>
                  <a:pt x="69" y="112"/>
                </a:cubicBezTo>
                <a:cubicBezTo>
                  <a:pt x="62" y="120"/>
                  <a:pt x="50" y="111"/>
                  <a:pt x="50" y="123"/>
                </a:cubicBezTo>
                <a:cubicBezTo>
                  <a:pt x="50" y="133"/>
                  <a:pt x="52" y="147"/>
                  <a:pt x="44" y="156"/>
                </a:cubicBezTo>
                <a:cubicBezTo>
                  <a:pt x="38" y="162"/>
                  <a:pt x="38" y="166"/>
                  <a:pt x="34" y="172"/>
                </a:cubicBezTo>
                <a:cubicBezTo>
                  <a:pt x="32" y="190"/>
                  <a:pt x="32" y="190"/>
                  <a:pt x="32" y="190"/>
                </a:cubicBezTo>
                <a:cubicBezTo>
                  <a:pt x="32" y="190"/>
                  <a:pt x="32" y="190"/>
                  <a:pt x="32" y="190"/>
                </a:cubicBezTo>
                <a:cubicBezTo>
                  <a:pt x="28" y="192"/>
                  <a:pt x="25" y="195"/>
                  <a:pt x="25" y="198"/>
                </a:cubicBezTo>
                <a:cubicBezTo>
                  <a:pt x="25" y="205"/>
                  <a:pt x="18" y="197"/>
                  <a:pt x="18" y="195"/>
                </a:cubicBezTo>
                <a:cubicBezTo>
                  <a:pt x="18" y="183"/>
                  <a:pt x="11" y="191"/>
                  <a:pt x="9" y="185"/>
                </a:cubicBezTo>
                <a:cubicBezTo>
                  <a:pt x="5" y="175"/>
                  <a:pt x="14" y="169"/>
                  <a:pt x="14" y="161"/>
                </a:cubicBezTo>
                <a:cubicBezTo>
                  <a:pt x="14" y="155"/>
                  <a:pt x="13" y="152"/>
                  <a:pt x="11" y="147"/>
                </a:cubicBezTo>
                <a:cubicBezTo>
                  <a:pt x="10" y="142"/>
                  <a:pt x="0" y="138"/>
                  <a:pt x="6" y="135"/>
                </a:cubicBezTo>
                <a:cubicBezTo>
                  <a:pt x="13" y="132"/>
                  <a:pt x="14" y="125"/>
                  <a:pt x="15" y="119"/>
                </a:cubicBezTo>
                <a:cubicBezTo>
                  <a:pt x="16" y="113"/>
                  <a:pt x="20" y="111"/>
                  <a:pt x="12" y="109"/>
                </a:cubicBezTo>
                <a:cubicBezTo>
                  <a:pt x="8" y="108"/>
                  <a:pt x="10" y="102"/>
                  <a:pt x="11" y="98"/>
                </a:cubicBezTo>
                <a:cubicBezTo>
                  <a:pt x="16" y="92"/>
                  <a:pt x="19" y="88"/>
                  <a:pt x="16" y="80"/>
                </a:cubicBezTo>
                <a:cubicBezTo>
                  <a:pt x="14" y="74"/>
                  <a:pt x="15" y="70"/>
                  <a:pt x="17" y="65"/>
                </a:cubicBezTo>
                <a:cubicBezTo>
                  <a:pt x="19" y="61"/>
                  <a:pt x="14" y="60"/>
                  <a:pt x="14" y="57"/>
                </a:cubicBezTo>
                <a:cubicBezTo>
                  <a:pt x="14" y="56"/>
                  <a:pt x="20" y="50"/>
                  <a:pt x="22" y="50"/>
                </a:cubicBezTo>
                <a:cubicBezTo>
                  <a:pt x="25" y="51"/>
                  <a:pt x="26" y="52"/>
                  <a:pt x="28" y="49"/>
                </a:cubicBezTo>
                <a:cubicBezTo>
                  <a:pt x="31" y="45"/>
                  <a:pt x="28" y="32"/>
                  <a:pt x="28" y="27"/>
                </a:cubicBezTo>
                <a:cubicBezTo>
                  <a:pt x="28" y="27"/>
                  <a:pt x="28" y="27"/>
                  <a:pt x="28" y="27"/>
                </a:cubicBezTo>
                <a:cubicBezTo>
                  <a:pt x="36" y="22"/>
                  <a:pt x="36" y="22"/>
                  <a:pt x="36" y="22"/>
                </a:cubicBezTo>
                <a:cubicBezTo>
                  <a:pt x="38" y="22"/>
                  <a:pt x="43" y="17"/>
                  <a:pt x="45" y="15"/>
                </a:cubicBezTo>
                <a:cubicBezTo>
                  <a:pt x="47" y="14"/>
                  <a:pt x="45" y="9"/>
                  <a:pt x="45" y="7"/>
                </a:cubicBezTo>
                <a:cubicBezTo>
                  <a:pt x="45" y="7"/>
                  <a:pt x="45" y="7"/>
                  <a:pt x="45" y="7"/>
                </a:cubicBezTo>
                <a:cubicBezTo>
                  <a:pt x="47" y="7"/>
                  <a:pt x="49" y="8"/>
                  <a:pt x="51" y="7"/>
                </a:cubicBezTo>
                <a:cubicBezTo>
                  <a:pt x="55" y="4"/>
                  <a:pt x="59" y="1"/>
                  <a:pt x="64" y="0"/>
                </a:cubicBezTo>
                <a:cubicBezTo>
                  <a:pt x="67" y="0"/>
                  <a:pt x="85" y="4"/>
                  <a:pt x="87" y="6"/>
                </a:cubicBezTo>
                <a:cubicBezTo>
                  <a:pt x="91" y="11"/>
                  <a:pt x="94" y="19"/>
                  <a:pt x="100" y="21"/>
                </a:cubicBezTo>
                <a:cubicBezTo>
                  <a:pt x="104" y="25"/>
                  <a:pt x="103" y="24"/>
                  <a:pt x="108" y="23"/>
                </a:cubicBezTo>
                <a:cubicBezTo>
                  <a:pt x="112" y="23"/>
                  <a:pt x="112" y="22"/>
                  <a:pt x="112" y="26"/>
                </a:cubicBezTo>
                <a:cubicBezTo>
                  <a:pt x="113" y="28"/>
                  <a:pt x="116" y="28"/>
                  <a:pt x="118" y="28"/>
                </a:cubicBezTo>
                <a:cubicBezTo>
                  <a:pt x="120" y="29"/>
                  <a:pt x="121" y="30"/>
                  <a:pt x="123" y="31"/>
                </a:cubicBezTo>
                <a:cubicBezTo>
                  <a:pt x="125" y="33"/>
                  <a:pt x="127" y="27"/>
                  <a:pt x="128" y="30"/>
                </a:cubicBezTo>
                <a:cubicBezTo>
                  <a:pt x="131" y="40"/>
                  <a:pt x="133" y="28"/>
                  <a:pt x="137" y="34"/>
                </a:cubicBezTo>
                <a:cubicBezTo>
                  <a:pt x="139" y="38"/>
                  <a:pt x="140" y="45"/>
                  <a:pt x="142" y="49"/>
                </a:cubicBezTo>
                <a:cubicBezTo>
                  <a:pt x="145" y="54"/>
                  <a:pt x="147" y="55"/>
                  <a:pt x="151" y="57"/>
                </a:cubicBezTo>
                <a:cubicBezTo>
                  <a:pt x="154" y="59"/>
                  <a:pt x="158" y="59"/>
                  <a:pt x="161" y="61"/>
                </a:cubicBezTo>
                <a:cubicBezTo>
                  <a:pt x="168" y="66"/>
                  <a:pt x="170" y="75"/>
                  <a:pt x="174" y="8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6" name="Freeform 65"/>
          <p:cNvSpPr>
            <a:spLocks/>
          </p:cNvSpPr>
          <p:nvPr/>
        </p:nvSpPr>
        <p:spPr bwMode="auto">
          <a:xfrm>
            <a:off x="8591178" y="3378865"/>
            <a:ext cx="416030" cy="299820"/>
          </a:xfrm>
          <a:custGeom>
            <a:avLst/>
            <a:gdLst/>
            <a:ahLst/>
            <a:cxnLst>
              <a:cxn ang="0">
                <a:pos x="26" y="1"/>
              </a:cxn>
              <a:cxn ang="0">
                <a:pos x="56" y="1"/>
              </a:cxn>
              <a:cxn ang="0">
                <a:pos x="59" y="7"/>
              </a:cxn>
              <a:cxn ang="0">
                <a:pos x="58" y="17"/>
              </a:cxn>
              <a:cxn ang="0">
                <a:pos x="59" y="23"/>
              </a:cxn>
              <a:cxn ang="0">
                <a:pos x="71" y="19"/>
              </a:cxn>
              <a:cxn ang="0">
                <a:pos x="86" y="20"/>
              </a:cxn>
              <a:cxn ang="0">
                <a:pos x="108" y="27"/>
              </a:cxn>
              <a:cxn ang="0">
                <a:pos x="128" y="37"/>
              </a:cxn>
              <a:cxn ang="0">
                <a:pos x="142" y="44"/>
              </a:cxn>
              <a:cxn ang="0">
                <a:pos x="185" y="53"/>
              </a:cxn>
              <a:cxn ang="0">
                <a:pos x="210" y="74"/>
              </a:cxn>
              <a:cxn ang="0">
                <a:pos x="209" y="98"/>
              </a:cxn>
              <a:cxn ang="0">
                <a:pos x="218" y="112"/>
              </a:cxn>
              <a:cxn ang="0">
                <a:pos x="220" y="134"/>
              </a:cxn>
              <a:cxn ang="0">
                <a:pos x="212" y="138"/>
              </a:cxn>
              <a:cxn ang="0">
                <a:pos x="198" y="141"/>
              </a:cxn>
              <a:cxn ang="0">
                <a:pos x="170" y="161"/>
              </a:cxn>
              <a:cxn ang="0">
                <a:pos x="157" y="139"/>
              </a:cxn>
              <a:cxn ang="0">
                <a:pos x="138" y="127"/>
              </a:cxn>
              <a:cxn ang="0">
                <a:pos x="124" y="108"/>
              </a:cxn>
              <a:cxn ang="0">
                <a:pos x="114" y="106"/>
              </a:cxn>
              <a:cxn ang="0">
                <a:pos x="104" y="101"/>
              </a:cxn>
              <a:cxn ang="0">
                <a:pos x="83" y="84"/>
              </a:cxn>
              <a:cxn ang="0">
                <a:pos x="47" y="85"/>
              </a:cxn>
              <a:cxn ang="0">
                <a:pos x="41" y="85"/>
              </a:cxn>
              <a:cxn ang="0">
                <a:pos x="32" y="100"/>
              </a:cxn>
              <a:cxn ang="0">
                <a:pos x="24" y="105"/>
              </a:cxn>
              <a:cxn ang="0">
                <a:pos x="4" y="101"/>
              </a:cxn>
              <a:cxn ang="0">
                <a:pos x="5" y="94"/>
              </a:cxn>
              <a:cxn ang="0">
                <a:pos x="7" y="85"/>
              </a:cxn>
              <a:cxn ang="0">
                <a:pos x="11" y="77"/>
              </a:cxn>
              <a:cxn ang="0">
                <a:pos x="21" y="68"/>
              </a:cxn>
              <a:cxn ang="0">
                <a:pos x="17" y="61"/>
              </a:cxn>
              <a:cxn ang="0">
                <a:pos x="2" y="56"/>
              </a:cxn>
              <a:cxn ang="0">
                <a:pos x="5" y="46"/>
              </a:cxn>
              <a:cxn ang="0">
                <a:pos x="14" y="31"/>
              </a:cxn>
              <a:cxn ang="0">
                <a:pos x="12" y="6"/>
              </a:cxn>
              <a:cxn ang="0">
                <a:pos x="13" y="3"/>
              </a:cxn>
            </a:cxnLst>
            <a:rect l="0" t="0" r="r" b="b"/>
            <a:pathLst>
              <a:path w="223" h="162">
                <a:moveTo>
                  <a:pt x="13" y="3"/>
                </a:moveTo>
                <a:cubicBezTo>
                  <a:pt x="17" y="3"/>
                  <a:pt x="21" y="1"/>
                  <a:pt x="26" y="1"/>
                </a:cubicBezTo>
                <a:cubicBezTo>
                  <a:pt x="43" y="0"/>
                  <a:pt x="43" y="0"/>
                  <a:pt x="43" y="0"/>
                </a:cubicBezTo>
                <a:cubicBezTo>
                  <a:pt x="47" y="0"/>
                  <a:pt x="51" y="1"/>
                  <a:pt x="56" y="1"/>
                </a:cubicBezTo>
                <a:cubicBezTo>
                  <a:pt x="56" y="1"/>
                  <a:pt x="56" y="1"/>
                  <a:pt x="56" y="1"/>
                </a:cubicBezTo>
                <a:cubicBezTo>
                  <a:pt x="57" y="3"/>
                  <a:pt x="59" y="4"/>
                  <a:pt x="59" y="7"/>
                </a:cubicBezTo>
                <a:cubicBezTo>
                  <a:pt x="59" y="9"/>
                  <a:pt x="58" y="13"/>
                  <a:pt x="59" y="14"/>
                </a:cubicBezTo>
                <a:cubicBezTo>
                  <a:pt x="62" y="15"/>
                  <a:pt x="60" y="16"/>
                  <a:pt x="58" y="17"/>
                </a:cubicBezTo>
                <a:cubicBezTo>
                  <a:pt x="57" y="18"/>
                  <a:pt x="57" y="19"/>
                  <a:pt x="58" y="21"/>
                </a:cubicBezTo>
                <a:cubicBezTo>
                  <a:pt x="58" y="21"/>
                  <a:pt x="59" y="21"/>
                  <a:pt x="59" y="23"/>
                </a:cubicBezTo>
                <a:cubicBezTo>
                  <a:pt x="57" y="26"/>
                  <a:pt x="61" y="24"/>
                  <a:pt x="62" y="23"/>
                </a:cubicBezTo>
                <a:cubicBezTo>
                  <a:pt x="65" y="22"/>
                  <a:pt x="68" y="20"/>
                  <a:pt x="71" y="19"/>
                </a:cubicBezTo>
                <a:cubicBezTo>
                  <a:pt x="73" y="19"/>
                  <a:pt x="74" y="17"/>
                  <a:pt x="76" y="19"/>
                </a:cubicBezTo>
                <a:cubicBezTo>
                  <a:pt x="79" y="23"/>
                  <a:pt x="82" y="20"/>
                  <a:pt x="86" y="20"/>
                </a:cubicBezTo>
                <a:cubicBezTo>
                  <a:pt x="90" y="20"/>
                  <a:pt x="92" y="21"/>
                  <a:pt x="96" y="21"/>
                </a:cubicBezTo>
                <a:cubicBezTo>
                  <a:pt x="101" y="21"/>
                  <a:pt x="104" y="26"/>
                  <a:pt x="108" y="27"/>
                </a:cubicBezTo>
                <a:cubicBezTo>
                  <a:pt x="113" y="29"/>
                  <a:pt x="119" y="30"/>
                  <a:pt x="123" y="32"/>
                </a:cubicBezTo>
                <a:cubicBezTo>
                  <a:pt x="125" y="34"/>
                  <a:pt x="126" y="36"/>
                  <a:pt x="128" y="37"/>
                </a:cubicBezTo>
                <a:cubicBezTo>
                  <a:pt x="130" y="38"/>
                  <a:pt x="134" y="36"/>
                  <a:pt x="135" y="37"/>
                </a:cubicBezTo>
                <a:cubicBezTo>
                  <a:pt x="138" y="40"/>
                  <a:pt x="139" y="43"/>
                  <a:pt x="142" y="44"/>
                </a:cubicBezTo>
                <a:cubicBezTo>
                  <a:pt x="147" y="50"/>
                  <a:pt x="154" y="49"/>
                  <a:pt x="160" y="46"/>
                </a:cubicBezTo>
                <a:cubicBezTo>
                  <a:pt x="172" y="42"/>
                  <a:pt x="178" y="42"/>
                  <a:pt x="185" y="53"/>
                </a:cubicBezTo>
                <a:cubicBezTo>
                  <a:pt x="191" y="62"/>
                  <a:pt x="200" y="69"/>
                  <a:pt x="210" y="74"/>
                </a:cubicBezTo>
                <a:cubicBezTo>
                  <a:pt x="210" y="74"/>
                  <a:pt x="210" y="74"/>
                  <a:pt x="210" y="74"/>
                </a:cubicBezTo>
                <a:cubicBezTo>
                  <a:pt x="207" y="79"/>
                  <a:pt x="203" y="83"/>
                  <a:pt x="202" y="88"/>
                </a:cubicBezTo>
                <a:cubicBezTo>
                  <a:pt x="201" y="94"/>
                  <a:pt x="203" y="97"/>
                  <a:pt x="209" y="98"/>
                </a:cubicBezTo>
                <a:cubicBezTo>
                  <a:pt x="214" y="98"/>
                  <a:pt x="213" y="100"/>
                  <a:pt x="215" y="104"/>
                </a:cubicBezTo>
                <a:cubicBezTo>
                  <a:pt x="216" y="107"/>
                  <a:pt x="216" y="109"/>
                  <a:pt x="218" y="112"/>
                </a:cubicBezTo>
                <a:cubicBezTo>
                  <a:pt x="221" y="115"/>
                  <a:pt x="223" y="119"/>
                  <a:pt x="222" y="123"/>
                </a:cubicBezTo>
                <a:cubicBezTo>
                  <a:pt x="221" y="127"/>
                  <a:pt x="217" y="130"/>
                  <a:pt x="220" y="134"/>
                </a:cubicBezTo>
                <a:cubicBezTo>
                  <a:pt x="220" y="134"/>
                  <a:pt x="220" y="134"/>
                  <a:pt x="220" y="134"/>
                </a:cubicBezTo>
                <a:cubicBezTo>
                  <a:pt x="212" y="138"/>
                  <a:pt x="212" y="138"/>
                  <a:pt x="212" y="138"/>
                </a:cubicBezTo>
                <a:cubicBezTo>
                  <a:pt x="209" y="140"/>
                  <a:pt x="207" y="142"/>
                  <a:pt x="204" y="142"/>
                </a:cubicBezTo>
                <a:cubicBezTo>
                  <a:pt x="202" y="142"/>
                  <a:pt x="200" y="141"/>
                  <a:pt x="198" y="141"/>
                </a:cubicBezTo>
                <a:cubicBezTo>
                  <a:pt x="195" y="141"/>
                  <a:pt x="191" y="146"/>
                  <a:pt x="189" y="149"/>
                </a:cubicBezTo>
                <a:cubicBezTo>
                  <a:pt x="185" y="157"/>
                  <a:pt x="180" y="162"/>
                  <a:pt x="170" y="161"/>
                </a:cubicBezTo>
                <a:cubicBezTo>
                  <a:pt x="170" y="161"/>
                  <a:pt x="170" y="161"/>
                  <a:pt x="170" y="161"/>
                </a:cubicBezTo>
                <a:cubicBezTo>
                  <a:pt x="166" y="153"/>
                  <a:pt x="164" y="144"/>
                  <a:pt x="157" y="139"/>
                </a:cubicBezTo>
                <a:cubicBezTo>
                  <a:pt x="154" y="137"/>
                  <a:pt x="150" y="137"/>
                  <a:pt x="147" y="135"/>
                </a:cubicBezTo>
                <a:cubicBezTo>
                  <a:pt x="143" y="133"/>
                  <a:pt x="141" y="132"/>
                  <a:pt x="138" y="127"/>
                </a:cubicBezTo>
                <a:cubicBezTo>
                  <a:pt x="136" y="123"/>
                  <a:pt x="135" y="116"/>
                  <a:pt x="133" y="112"/>
                </a:cubicBezTo>
                <a:cubicBezTo>
                  <a:pt x="129" y="106"/>
                  <a:pt x="127" y="118"/>
                  <a:pt x="124" y="108"/>
                </a:cubicBezTo>
                <a:cubicBezTo>
                  <a:pt x="123" y="105"/>
                  <a:pt x="121" y="111"/>
                  <a:pt x="119" y="109"/>
                </a:cubicBezTo>
                <a:cubicBezTo>
                  <a:pt x="117" y="108"/>
                  <a:pt x="116" y="107"/>
                  <a:pt x="114" y="106"/>
                </a:cubicBezTo>
                <a:cubicBezTo>
                  <a:pt x="112" y="106"/>
                  <a:pt x="109" y="106"/>
                  <a:pt x="108" y="104"/>
                </a:cubicBezTo>
                <a:cubicBezTo>
                  <a:pt x="108" y="100"/>
                  <a:pt x="108" y="101"/>
                  <a:pt x="104" y="101"/>
                </a:cubicBezTo>
                <a:cubicBezTo>
                  <a:pt x="99" y="102"/>
                  <a:pt x="100" y="103"/>
                  <a:pt x="96" y="99"/>
                </a:cubicBezTo>
                <a:cubicBezTo>
                  <a:pt x="90" y="97"/>
                  <a:pt x="87" y="89"/>
                  <a:pt x="83" y="84"/>
                </a:cubicBezTo>
                <a:cubicBezTo>
                  <a:pt x="81" y="82"/>
                  <a:pt x="63" y="78"/>
                  <a:pt x="60" y="78"/>
                </a:cubicBezTo>
                <a:cubicBezTo>
                  <a:pt x="55" y="79"/>
                  <a:pt x="51" y="82"/>
                  <a:pt x="47" y="85"/>
                </a:cubicBezTo>
                <a:cubicBezTo>
                  <a:pt x="45" y="86"/>
                  <a:pt x="43" y="85"/>
                  <a:pt x="41" y="85"/>
                </a:cubicBezTo>
                <a:cubicBezTo>
                  <a:pt x="41" y="85"/>
                  <a:pt x="41" y="85"/>
                  <a:pt x="41" y="85"/>
                </a:cubicBezTo>
                <a:cubicBezTo>
                  <a:pt x="41" y="87"/>
                  <a:pt x="43" y="92"/>
                  <a:pt x="41" y="93"/>
                </a:cubicBezTo>
                <a:cubicBezTo>
                  <a:pt x="39" y="95"/>
                  <a:pt x="34" y="100"/>
                  <a:pt x="32" y="100"/>
                </a:cubicBezTo>
                <a:cubicBezTo>
                  <a:pt x="24" y="105"/>
                  <a:pt x="24" y="105"/>
                  <a:pt x="24" y="105"/>
                </a:cubicBezTo>
                <a:cubicBezTo>
                  <a:pt x="24" y="105"/>
                  <a:pt x="24" y="105"/>
                  <a:pt x="24" y="105"/>
                </a:cubicBezTo>
                <a:cubicBezTo>
                  <a:pt x="20" y="104"/>
                  <a:pt x="16" y="105"/>
                  <a:pt x="12" y="104"/>
                </a:cubicBezTo>
                <a:cubicBezTo>
                  <a:pt x="10" y="103"/>
                  <a:pt x="7" y="102"/>
                  <a:pt x="4" y="101"/>
                </a:cubicBezTo>
                <a:cubicBezTo>
                  <a:pt x="4" y="101"/>
                  <a:pt x="4" y="101"/>
                  <a:pt x="4" y="101"/>
                </a:cubicBezTo>
                <a:cubicBezTo>
                  <a:pt x="4" y="99"/>
                  <a:pt x="5" y="96"/>
                  <a:pt x="5" y="94"/>
                </a:cubicBezTo>
                <a:cubicBezTo>
                  <a:pt x="5" y="93"/>
                  <a:pt x="4" y="90"/>
                  <a:pt x="5" y="88"/>
                </a:cubicBezTo>
                <a:cubicBezTo>
                  <a:pt x="6" y="87"/>
                  <a:pt x="6" y="86"/>
                  <a:pt x="7" y="85"/>
                </a:cubicBezTo>
                <a:cubicBezTo>
                  <a:pt x="8" y="83"/>
                  <a:pt x="8" y="84"/>
                  <a:pt x="10" y="84"/>
                </a:cubicBezTo>
                <a:cubicBezTo>
                  <a:pt x="15" y="80"/>
                  <a:pt x="10" y="79"/>
                  <a:pt x="11" y="77"/>
                </a:cubicBezTo>
                <a:cubicBezTo>
                  <a:pt x="12" y="75"/>
                  <a:pt x="16" y="76"/>
                  <a:pt x="17" y="73"/>
                </a:cubicBezTo>
                <a:cubicBezTo>
                  <a:pt x="19" y="72"/>
                  <a:pt x="20" y="70"/>
                  <a:pt x="21" y="68"/>
                </a:cubicBezTo>
                <a:cubicBezTo>
                  <a:pt x="23" y="65"/>
                  <a:pt x="20" y="66"/>
                  <a:pt x="19" y="64"/>
                </a:cubicBezTo>
                <a:cubicBezTo>
                  <a:pt x="19" y="62"/>
                  <a:pt x="19" y="62"/>
                  <a:pt x="17" y="61"/>
                </a:cubicBezTo>
                <a:cubicBezTo>
                  <a:pt x="13" y="59"/>
                  <a:pt x="7" y="58"/>
                  <a:pt x="2" y="56"/>
                </a:cubicBezTo>
                <a:cubicBezTo>
                  <a:pt x="2" y="56"/>
                  <a:pt x="2" y="56"/>
                  <a:pt x="2" y="56"/>
                </a:cubicBezTo>
                <a:cubicBezTo>
                  <a:pt x="1" y="56"/>
                  <a:pt x="1" y="56"/>
                  <a:pt x="0" y="56"/>
                </a:cubicBezTo>
                <a:cubicBezTo>
                  <a:pt x="3" y="53"/>
                  <a:pt x="3" y="49"/>
                  <a:pt x="5" y="46"/>
                </a:cubicBezTo>
                <a:cubicBezTo>
                  <a:pt x="7" y="44"/>
                  <a:pt x="8" y="41"/>
                  <a:pt x="10" y="39"/>
                </a:cubicBezTo>
                <a:cubicBezTo>
                  <a:pt x="12" y="36"/>
                  <a:pt x="19" y="34"/>
                  <a:pt x="14" y="31"/>
                </a:cubicBezTo>
                <a:cubicBezTo>
                  <a:pt x="9" y="27"/>
                  <a:pt x="9" y="23"/>
                  <a:pt x="10" y="17"/>
                </a:cubicBezTo>
                <a:cubicBezTo>
                  <a:pt x="12" y="6"/>
                  <a:pt x="12" y="6"/>
                  <a:pt x="12" y="6"/>
                </a:cubicBezTo>
                <a:cubicBezTo>
                  <a:pt x="12" y="6"/>
                  <a:pt x="12" y="6"/>
                  <a:pt x="12" y="6"/>
                </a:cubicBezTo>
                <a:cubicBezTo>
                  <a:pt x="13" y="3"/>
                  <a:pt x="13" y="3"/>
                  <a:pt x="13" y="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7" name="Freeform 66"/>
          <p:cNvSpPr>
            <a:spLocks/>
          </p:cNvSpPr>
          <p:nvPr/>
        </p:nvSpPr>
        <p:spPr bwMode="auto">
          <a:xfrm>
            <a:off x="8965371" y="3297518"/>
            <a:ext cx="395111" cy="348628"/>
          </a:xfrm>
          <a:custGeom>
            <a:avLst/>
            <a:gdLst/>
            <a:ahLst/>
            <a:cxnLst>
              <a:cxn ang="0">
                <a:pos x="45" y="10"/>
              </a:cxn>
              <a:cxn ang="0">
                <a:pos x="38" y="21"/>
              </a:cxn>
              <a:cxn ang="0">
                <a:pos x="36" y="29"/>
              </a:cxn>
              <a:cxn ang="0">
                <a:pos x="12" y="34"/>
              </a:cxn>
              <a:cxn ang="0">
                <a:pos x="14" y="46"/>
              </a:cxn>
              <a:cxn ang="0">
                <a:pos x="5" y="56"/>
              </a:cxn>
              <a:cxn ang="0">
                <a:pos x="12" y="78"/>
              </a:cxn>
              <a:cxn ang="0">
                <a:pos x="14" y="104"/>
              </a:cxn>
              <a:cxn ang="0">
                <a:pos x="9" y="117"/>
              </a:cxn>
              <a:cxn ang="0">
                <a:pos x="9" y="117"/>
              </a:cxn>
              <a:cxn ang="0">
                <a:pos x="1" y="131"/>
              </a:cxn>
              <a:cxn ang="0">
                <a:pos x="8" y="141"/>
              </a:cxn>
              <a:cxn ang="0">
                <a:pos x="14" y="147"/>
              </a:cxn>
              <a:cxn ang="0">
                <a:pos x="17" y="155"/>
              </a:cxn>
              <a:cxn ang="0">
                <a:pos x="21" y="166"/>
              </a:cxn>
              <a:cxn ang="0">
                <a:pos x="19" y="177"/>
              </a:cxn>
              <a:cxn ang="0">
                <a:pos x="19" y="177"/>
              </a:cxn>
              <a:cxn ang="0">
                <a:pos x="33" y="187"/>
              </a:cxn>
              <a:cxn ang="0">
                <a:pos x="43" y="179"/>
              </a:cxn>
              <a:cxn ang="0">
                <a:pos x="59" y="184"/>
              </a:cxn>
              <a:cxn ang="0">
                <a:pos x="89" y="179"/>
              </a:cxn>
              <a:cxn ang="0">
                <a:pos x="89" y="179"/>
              </a:cxn>
              <a:cxn ang="0">
                <a:pos x="90" y="176"/>
              </a:cxn>
              <a:cxn ang="0">
                <a:pos x="96" y="140"/>
              </a:cxn>
              <a:cxn ang="0">
                <a:pos x="136" y="123"/>
              </a:cxn>
              <a:cxn ang="0">
                <a:pos x="140" y="97"/>
              </a:cxn>
              <a:cxn ang="0">
                <a:pos x="167" y="81"/>
              </a:cxn>
              <a:cxn ang="0">
                <a:pos x="181" y="49"/>
              </a:cxn>
              <a:cxn ang="0">
                <a:pos x="191" y="40"/>
              </a:cxn>
              <a:cxn ang="0">
                <a:pos x="204" y="28"/>
              </a:cxn>
              <a:cxn ang="0">
                <a:pos x="208" y="15"/>
              </a:cxn>
              <a:cxn ang="0">
                <a:pos x="209" y="0"/>
              </a:cxn>
              <a:cxn ang="0">
                <a:pos x="209" y="0"/>
              </a:cxn>
              <a:cxn ang="0">
                <a:pos x="186" y="6"/>
              </a:cxn>
              <a:cxn ang="0">
                <a:pos x="161" y="10"/>
              </a:cxn>
              <a:cxn ang="0">
                <a:pos x="143" y="5"/>
              </a:cxn>
              <a:cxn ang="0">
                <a:pos x="121" y="13"/>
              </a:cxn>
              <a:cxn ang="0">
                <a:pos x="108" y="8"/>
              </a:cxn>
              <a:cxn ang="0">
                <a:pos x="108" y="8"/>
              </a:cxn>
              <a:cxn ang="0">
                <a:pos x="99" y="8"/>
              </a:cxn>
              <a:cxn ang="0">
                <a:pos x="87" y="13"/>
              </a:cxn>
              <a:cxn ang="0">
                <a:pos x="75" y="12"/>
              </a:cxn>
              <a:cxn ang="0">
                <a:pos x="58" y="9"/>
              </a:cxn>
              <a:cxn ang="0">
                <a:pos x="45" y="10"/>
              </a:cxn>
            </a:cxnLst>
            <a:rect l="0" t="0" r="r" b="b"/>
            <a:pathLst>
              <a:path w="212" h="187">
                <a:moveTo>
                  <a:pt x="45" y="10"/>
                </a:moveTo>
                <a:cubicBezTo>
                  <a:pt x="44" y="13"/>
                  <a:pt x="38" y="19"/>
                  <a:pt x="38" y="21"/>
                </a:cubicBezTo>
                <a:cubicBezTo>
                  <a:pt x="38" y="24"/>
                  <a:pt x="40" y="28"/>
                  <a:pt x="36" y="29"/>
                </a:cubicBezTo>
                <a:cubicBezTo>
                  <a:pt x="29" y="31"/>
                  <a:pt x="18" y="31"/>
                  <a:pt x="12" y="34"/>
                </a:cubicBezTo>
                <a:cubicBezTo>
                  <a:pt x="5" y="37"/>
                  <a:pt x="17" y="42"/>
                  <a:pt x="14" y="46"/>
                </a:cubicBezTo>
                <a:cubicBezTo>
                  <a:pt x="11" y="50"/>
                  <a:pt x="7" y="51"/>
                  <a:pt x="5" y="56"/>
                </a:cubicBezTo>
                <a:cubicBezTo>
                  <a:pt x="3" y="63"/>
                  <a:pt x="10" y="72"/>
                  <a:pt x="12" y="78"/>
                </a:cubicBezTo>
                <a:cubicBezTo>
                  <a:pt x="15" y="86"/>
                  <a:pt x="14" y="96"/>
                  <a:pt x="14" y="104"/>
                </a:cubicBezTo>
                <a:cubicBezTo>
                  <a:pt x="9" y="117"/>
                  <a:pt x="9" y="117"/>
                  <a:pt x="9" y="117"/>
                </a:cubicBezTo>
                <a:cubicBezTo>
                  <a:pt x="9" y="117"/>
                  <a:pt x="9" y="117"/>
                  <a:pt x="9" y="117"/>
                </a:cubicBezTo>
                <a:cubicBezTo>
                  <a:pt x="6" y="122"/>
                  <a:pt x="2" y="126"/>
                  <a:pt x="1" y="131"/>
                </a:cubicBezTo>
                <a:cubicBezTo>
                  <a:pt x="0" y="137"/>
                  <a:pt x="2" y="140"/>
                  <a:pt x="8" y="141"/>
                </a:cubicBezTo>
                <a:cubicBezTo>
                  <a:pt x="13" y="141"/>
                  <a:pt x="12" y="143"/>
                  <a:pt x="14" y="147"/>
                </a:cubicBezTo>
                <a:cubicBezTo>
                  <a:pt x="15" y="150"/>
                  <a:pt x="15" y="152"/>
                  <a:pt x="17" y="155"/>
                </a:cubicBezTo>
                <a:cubicBezTo>
                  <a:pt x="20" y="158"/>
                  <a:pt x="22" y="162"/>
                  <a:pt x="21" y="166"/>
                </a:cubicBezTo>
                <a:cubicBezTo>
                  <a:pt x="20" y="170"/>
                  <a:pt x="16" y="173"/>
                  <a:pt x="19" y="177"/>
                </a:cubicBezTo>
                <a:cubicBezTo>
                  <a:pt x="19" y="177"/>
                  <a:pt x="19" y="177"/>
                  <a:pt x="19" y="177"/>
                </a:cubicBezTo>
                <a:cubicBezTo>
                  <a:pt x="25" y="179"/>
                  <a:pt x="25" y="187"/>
                  <a:pt x="33" y="187"/>
                </a:cubicBezTo>
                <a:cubicBezTo>
                  <a:pt x="38" y="187"/>
                  <a:pt x="39" y="181"/>
                  <a:pt x="43" y="179"/>
                </a:cubicBezTo>
                <a:cubicBezTo>
                  <a:pt x="50" y="176"/>
                  <a:pt x="54" y="182"/>
                  <a:pt x="59" y="184"/>
                </a:cubicBezTo>
                <a:cubicBezTo>
                  <a:pt x="66" y="187"/>
                  <a:pt x="83" y="182"/>
                  <a:pt x="89" y="179"/>
                </a:cubicBezTo>
                <a:cubicBezTo>
                  <a:pt x="89" y="179"/>
                  <a:pt x="89" y="179"/>
                  <a:pt x="89" y="179"/>
                </a:cubicBezTo>
                <a:cubicBezTo>
                  <a:pt x="89" y="178"/>
                  <a:pt x="89" y="177"/>
                  <a:pt x="90" y="176"/>
                </a:cubicBezTo>
                <a:cubicBezTo>
                  <a:pt x="96" y="168"/>
                  <a:pt x="100" y="150"/>
                  <a:pt x="96" y="140"/>
                </a:cubicBezTo>
                <a:cubicBezTo>
                  <a:pt x="79" y="108"/>
                  <a:pt x="127" y="143"/>
                  <a:pt x="136" y="123"/>
                </a:cubicBezTo>
                <a:cubicBezTo>
                  <a:pt x="140" y="114"/>
                  <a:pt x="127" y="105"/>
                  <a:pt x="140" y="97"/>
                </a:cubicBezTo>
                <a:cubicBezTo>
                  <a:pt x="150" y="91"/>
                  <a:pt x="162" y="97"/>
                  <a:pt x="167" y="81"/>
                </a:cubicBezTo>
                <a:cubicBezTo>
                  <a:pt x="172" y="71"/>
                  <a:pt x="173" y="58"/>
                  <a:pt x="181" y="49"/>
                </a:cubicBezTo>
                <a:cubicBezTo>
                  <a:pt x="184" y="46"/>
                  <a:pt x="187" y="42"/>
                  <a:pt x="191" y="40"/>
                </a:cubicBezTo>
                <a:cubicBezTo>
                  <a:pt x="200" y="36"/>
                  <a:pt x="203" y="39"/>
                  <a:pt x="204" y="28"/>
                </a:cubicBezTo>
                <a:cubicBezTo>
                  <a:pt x="205" y="21"/>
                  <a:pt x="202" y="21"/>
                  <a:pt x="208" y="15"/>
                </a:cubicBezTo>
                <a:cubicBezTo>
                  <a:pt x="212" y="11"/>
                  <a:pt x="208" y="4"/>
                  <a:pt x="209" y="0"/>
                </a:cubicBezTo>
                <a:cubicBezTo>
                  <a:pt x="209" y="0"/>
                  <a:pt x="209" y="0"/>
                  <a:pt x="209" y="0"/>
                </a:cubicBezTo>
                <a:cubicBezTo>
                  <a:pt x="201" y="0"/>
                  <a:pt x="197" y="8"/>
                  <a:pt x="186" y="6"/>
                </a:cubicBezTo>
                <a:cubicBezTo>
                  <a:pt x="177" y="4"/>
                  <a:pt x="172" y="15"/>
                  <a:pt x="161" y="10"/>
                </a:cubicBezTo>
                <a:cubicBezTo>
                  <a:pt x="155" y="8"/>
                  <a:pt x="150" y="5"/>
                  <a:pt x="143" y="5"/>
                </a:cubicBezTo>
                <a:cubicBezTo>
                  <a:pt x="136" y="6"/>
                  <a:pt x="128" y="14"/>
                  <a:pt x="121" y="13"/>
                </a:cubicBezTo>
                <a:cubicBezTo>
                  <a:pt x="116" y="12"/>
                  <a:pt x="112" y="9"/>
                  <a:pt x="108" y="8"/>
                </a:cubicBezTo>
                <a:cubicBezTo>
                  <a:pt x="108" y="8"/>
                  <a:pt x="108" y="8"/>
                  <a:pt x="108" y="8"/>
                </a:cubicBezTo>
                <a:cubicBezTo>
                  <a:pt x="99" y="8"/>
                  <a:pt x="99" y="8"/>
                  <a:pt x="99" y="8"/>
                </a:cubicBezTo>
                <a:cubicBezTo>
                  <a:pt x="95" y="8"/>
                  <a:pt x="91" y="12"/>
                  <a:pt x="87" y="13"/>
                </a:cubicBezTo>
                <a:cubicBezTo>
                  <a:pt x="83" y="14"/>
                  <a:pt x="79" y="14"/>
                  <a:pt x="75" y="12"/>
                </a:cubicBezTo>
                <a:cubicBezTo>
                  <a:pt x="69" y="10"/>
                  <a:pt x="62" y="1"/>
                  <a:pt x="58" y="9"/>
                </a:cubicBezTo>
                <a:cubicBezTo>
                  <a:pt x="55" y="13"/>
                  <a:pt x="50" y="10"/>
                  <a:pt x="45" y="1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8" name="Freeform 67"/>
          <p:cNvSpPr>
            <a:spLocks noEditPoints="1"/>
          </p:cNvSpPr>
          <p:nvPr/>
        </p:nvSpPr>
        <p:spPr bwMode="auto">
          <a:xfrm>
            <a:off x="9102499" y="3836729"/>
            <a:ext cx="244040" cy="450892"/>
          </a:xfrm>
          <a:custGeom>
            <a:avLst/>
            <a:gdLst/>
            <a:ahLst/>
            <a:cxnLst>
              <a:cxn ang="0">
                <a:pos x="29" y="152"/>
              </a:cxn>
              <a:cxn ang="0">
                <a:pos x="20" y="157"/>
              </a:cxn>
              <a:cxn ang="0">
                <a:pos x="11" y="153"/>
              </a:cxn>
              <a:cxn ang="0">
                <a:pos x="10" y="143"/>
              </a:cxn>
              <a:cxn ang="0">
                <a:pos x="4" y="126"/>
              </a:cxn>
              <a:cxn ang="0">
                <a:pos x="14" y="128"/>
              </a:cxn>
              <a:cxn ang="0">
                <a:pos x="31" y="145"/>
              </a:cxn>
              <a:cxn ang="0">
                <a:pos x="31" y="155"/>
              </a:cxn>
              <a:cxn ang="0">
                <a:pos x="29" y="152"/>
              </a:cxn>
              <a:cxn ang="0">
                <a:pos x="59" y="228"/>
              </a:cxn>
              <a:cxn ang="0">
                <a:pos x="55" y="217"/>
              </a:cxn>
              <a:cxn ang="0">
                <a:pos x="59" y="207"/>
              </a:cxn>
              <a:cxn ang="0">
                <a:pos x="62" y="201"/>
              </a:cxn>
              <a:cxn ang="0">
                <a:pos x="64" y="208"/>
              </a:cxn>
              <a:cxn ang="0">
                <a:pos x="70" y="218"/>
              </a:cxn>
              <a:cxn ang="0">
                <a:pos x="68" y="228"/>
              </a:cxn>
              <a:cxn ang="0">
                <a:pos x="66" y="238"/>
              </a:cxn>
              <a:cxn ang="0">
                <a:pos x="63" y="233"/>
              </a:cxn>
              <a:cxn ang="0">
                <a:pos x="55" y="231"/>
              </a:cxn>
              <a:cxn ang="0">
                <a:pos x="59" y="228"/>
              </a:cxn>
              <a:cxn ang="0">
                <a:pos x="0" y="92"/>
              </a:cxn>
              <a:cxn ang="0">
                <a:pos x="0" y="92"/>
              </a:cxn>
              <a:cxn ang="0">
                <a:pos x="7" y="107"/>
              </a:cxn>
              <a:cxn ang="0">
                <a:pos x="22" y="113"/>
              </a:cxn>
              <a:cxn ang="0">
                <a:pos x="38" y="121"/>
              </a:cxn>
              <a:cxn ang="0">
                <a:pos x="57" y="126"/>
              </a:cxn>
              <a:cxn ang="0">
                <a:pos x="59" y="135"/>
              </a:cxn>
              <a:cxn ang="0">
                <a:pos x="64" y="142"/>
              </a:cxn>
              <a:cxn ang="0">
                <a:pos x="61" y="125"/>
              </a:cxn>
              <a:cxn ang="0">
                <a:pos x="64" y="108"/>
              </a:cxn>
              <a:cxn ang="0">
                <a:pos x="65" y="108"/>
              </a:cxn>
              <a:cxn ang="0">
                <a:pos x="93" y="134"/>
              </a:cxn>
              <a:cxn ang="0">
                <a:pos x="103" y="151"/>
              </a:cxn>
              <a:cxn ang="0">
                <a:pos x="106" y="170"/>
              </a:cxn>
              <a:cxn ang="0">
                <a:pos x="120" y="192"/>
              </a:cxn>
              <a:cxn ang="0">
                <a:pos x="129" y="215"/>
              </a:cxn>
              <a:cxn ang="0">
                <a:pos x="129" y="215"/>
              </a:cxn>
              <a:cxn ang="0">
                <a:pos x="130" y="203"/>
              </a:cxn>
              <a:cxn ang="0">
                <a:pos x="115" y="177"/>
              </a:cxn>
              <a:cxn ang="0">
                <a:pos x="106" y="136"/>
              </a:cxn>
              <a:cxn ang="0">
                <a:pos x="93" y="122"/>
              </a:cxn>
              <a:cxn ang="0">
                <a:pos x="90" y="98"/>
              </a:cxn>
              <a:cxn ang="0">
                <a:pos x="95" y="78"/>
              </a:cxn>
              <a:cxn ang="0">
                <a:pos x="105" y="68"/>
              </a:cxn>
              <a:cxn ang="0">
                <a:pos x="99" y="59"/>
              </a:cxn>
              <a:cxn ang="0">
                <a:pos x="86" y="43"/>
              </a:cxn>
              <a:cxn ang="0">
                <a:pos x="80" y="37"/>
              </a:cxn>
              <a:cxn ang="0">
                <a:pos x="78" y="30"/>
              </a:cxn>
              <a:cxn ang="0">
                <a:pos x="69" y="22"/>
              </a:cxn>
              <a:cxn ang="0">
                <a:pos x="53" y="17"/>
              </a:cxn>
              <a:cxn ang="0">
                <a:pos x="49" y="0"/>
              </a:cxn>
              <a:cxn ang="0">
                <a:pos x="49" y="0"/>
              </a:cxn>
              <a:cxn ang="0">
                <a:pos x="32" y="9"/>
              </a:cxn>
              <a:cxn ang="0">
                <a:pos x="29" y="24"/>
              </a:cxn>
              <a:cxn ang="0">
                <a:pos x="14" y="40"/>
              </a:cxn>
              <a:cxn ang="0">
                <a:pos x="16" y="58"/>
              </a:cxn>
              <a:cxn ang="0">
                <a:pos x="22" y="77"/>
              </a:cxn>
              <a:cxn ang="0">
                <a:pos x="12" y="88"/>
              </a:cxn>
              <a:cxn ang="0">
                <a:pos x="0" y="92"/>
              </a:cxn>
            </a:cxnLst>
            <a:rect l="0" t="0" r="r" b="b"/>
            <a:pathLst>
              <a:path w="131" h="242">
                <a:moveTo>
                  <a:pt x="29" y="152"/>
                </a:moveTo>
                <a:cubicBezTo>
                  <a:pt x="26" y="154"/>
                  <a:pt x="24" y="157"/>
                  <a:pt x="20" y="157"/>
                </a:cubicBezTo>
                <a:cubicBezTo>
                  <a:pt x="15" y="158"/>
                  <a:pt x="10" y="159"/>
                  <a:pt x="11" y="153"/>
                </a:cubicBezTo>
                <a:cubicBezTo>
                  <a:pt x="11" y="150"/>
                  <a:pt x="11" y="147"/>
                  <a:pt x="10" y="143"/>
                </a:cubicBezTo>
                <a:cubicBezTo>
                  <a:pt x="9" y="138"/>
                  <a:pt x="3" y="131"/>
                  <a:pt x="4" y="126"/>
                </a:cubicBezTo>
                <a:cubicBezTo>
                  <a:pt x="6" y="118"/>
                  <a:pt x="11" y="125"/>
                  <a:pt x="14" y="128"/>
                </a:cubicBezTo>
                <a:cubicBezTo>
                  <a:pt x="19" y="133"/>
                  <a:pt x="28" y="138"/>
                  <a:pt x="31" y="145"/>
                </a:cubicBezTo>
                <a:cubicBezTo>
                  <a:pt x="33" y="149"/>
                  <a:pt x="41" y="162"/>
                  <a:pt x="31" y="155"/>
                </a:cubicBezTo>
                <a:cubicBezTo>
                  <a:pt x="29" y="152"/>
                  <a:pt x="29" y="152"/>
                  <a:pt x="29" y="152"/>
                </a:cubicBezTo>
                <a:close/>
                <a:moveTo>
                  <a:pt x="59" y="228"/>
                </a:moveTo>
                <a:cubicBezTo>
                  <a:pt x="61" y="223"/>
                  <a:pt x="56" y="221"/>
                  <a:pt x="55" y="217"/>
                </a:cubicBezTo>
                <a:cubicBezTo>
                  <a:pt x="54" y="213"/>
                  <a:pt x="58" y="210"/>
                  <a:pt x="59" y="207"/>
                </a:cubicBezTo>
                <a:cubicBezTo>
                  <a:pt x="59" y="206"/>
                  <a:pt x="60" y="198"/>
                  <a:pt x="62" y="201"/>
                </a:cubicBezTo>
                <a:cubicBezTo>
                  <a:pt x="63" y="203"/>
                  <a:pt x="64" y="206"/>
                  <a:pt x="64" y="208"/>
                </a:cubicBezTo>
                <a:cubicBezTo>
                  <a:pt x="65" y="212"/>
                  <a:pt x="72" y="212"/>
                  <a:pt x="70" y="218"/>
                </a:cubicBezTo>
                <a:cubicBezTo>
                  <a:pt x="69" y="222"/>
                  <a:pt x="68" y="224"/>
                  <a:pt x="68" y="228"/>
                </a:cubicBezTo>
                <a:cubicBezTo>
                  <a:pt x="68" y="229"/>
                  <a:pt x="70" y="242"/>
                  <a:pt x="66" y="238"/>
                </a:cubicBezTo>
                <a:cubicBezTo>
                  <a:pt x="64" y="236"/>
                  <a:pt x="66" y="232"/>
                  <a:pt x="63" y="233"/>
                </a:cubicBezTo>
                <a:cubicBezTo>
                  <a:pt x="60" y="234"/>
                  <a:pt x="57" y="234"/>
                  <a:pt x="55" y="231"/>
                </a:cubicBezTo>
                <a:cubicBezTo>
                  <a:pt x="59" y="228"/>
                  <a:pt x="59" y="228"/>
                  <a:pt x="59" y="228"/>
                </a:cubicBezTo>
                <a:close/>
                <a:moveTo>
                  <a:pt x="0" y="92"/>
                </a:moveTo>
                <a:cubicBezTo>
                  <a:pt x="0" y="92"/>
                  <a:pt x="0" y="92"/>
                  <a:pt x="0" y="92"/>
                </a:cubicBezTo>
                <a:cubicBezTo>
                  <a:pt x="4" y="96"/>
                  <a:pt x="5" y="100"/>
                  <a:pt x="7" y="107"/>
                </a:cubicBezTo>
                <a:cubicBezTo>
                  <a:pt x="10" y="119"/>
                  <a:pt x="16" y="107"/>
                  <a:pt x="22" y="113"/>
                </a:cubicBezTo>
                <a:cubicBezTo>
                  <a:pt x="27" y="117"/>
                  <a:pt x="31" y="120"/>
                  <a:pt x="38" y="121"/>
                </a:cubicBezTo>
                <a:cubicBezTo>
                  <a:pt x="46" y="122"/>
                  <a:pt x="51" y="118"/>
                  <a:pt x="57" y="126"/>
                </a:cubicBezTo>
                <a:cubicBezTo>
                  <a:pt x="58" y="129"/>
                  <a:pt x="59" y="132"/>
                  <a:pt x="59" y="135"/>
                </a:cubicBezTo>
                <a:cubicBezTo>
                  <a:pt x="59" y="139"/>
                  <a:pt x="63" y="140"/>
                  <a:pt x="64" y="142"/>
                </a:cubicBezTo>
                <a:cubicBezTo>
                  <a:pt x="68" y="142"/>
                  <a:pt x="60" y="127"/>
                  <a:pt x="61" y="125"/>
                </a:cubicBezTo>
                <a:cubicBezTo>
                  <a:pt x="62" y="122"/>
                  <a:pt x="63" y="112"/>
                  <a:pt x="64" y="108"/>
                </a:cubicBezTo>
                <a:cubicBezTo>
                  <a:pt x="64" y="108"/>
                  <a:pt x="65" y="108"/>
                  <a:pt x="65" y="108"/>
                </a:cubicBezTo>
                <a:cubicBezTo>
                  <a:pt x="71" y="116"/>
                  <a:pt x="85" y="127"/>
                  <a:pt x="93" y="134"/>
                </a:cubicBezTo>
                <a:cubicBezTo>
                  <a:pt x="98" y="138"/>
                  <a:pt x="101" y="144"/>
                  <a:pt x="103" y="151"/>
                </a:cubicBezTo>
                <a:cubicBezTo>
                  <a:pt x="105" y="156"/>
                  <a:pt x="102" y="166"/>
                  <a:pt x="106" y="170"/>
                </a:cubicBezTo>
                <a:cubicBezTo>
                  <a:pt x="107" y="177"/>
                  <a:pt x="116" y="186"/>
                  <a:pt x="120" y="192"/>
                </a:cubicBezTo>
                <a:cubicBezTo>
                  <a:pt x="126" y="199"/>
                  <a:pt x="127" y="207"/>
                  <a:pt x="129" y="215"/>
                </a:cubicBezTo>
                <a:cubicBezTo>
                  <a:pt x="129" y="215"/>
                  <a:pt x="129" y="215"/>
                  <a:pt x="129" y="215"/>
                </a:cubicBezTo>
                <a:cubicBezTo>
                  <a:pt x="130" y="203"/>
                  <a:pt x="130" y="203"/>
                  <a:pt x="130" y="203"/>
                </a:cubicBezTo>
                <a:cubicBezTo>
                  <a:pt x="131" y="194"/>
                  <a:pt x="119" y="183"/>
                  <a:pt x="115" y="177"/>
                </a:cubicBezTo>
                <a:cubicBezTo>
                  <a:pt x="106" y="164"/>
                  <a:pt x="112" y="148"/>
                  <a:pt x="106" y="136"/>
                </a:cubicBezTo>
                <a:cubicBezTo>
                  <a:pt x="103" y="130"/>
                  <a:pt x="95" y="128"/>
                  <a:pt x="93" y="122"/>
                </a:cubicBezTo>
                <a:cubicBezTo>
                  <a:pt x="89" y="113"/>
                  <a:pt x="90" y="107"/>
                  <a:pt x="90" y="98"/>
                </a:cubicBezTo>
                <a:cubicBezTo>
                  <a:pt x="91" y="92"/>
                  <a:pt x="92" y="82"/>
                  <a:pt x="95" y="78"/>
                </a:cubicBezTo>
                <a:cubicBezTo>
                  <a:pt x="99" y="73"/>
                  <a:pt x="104" y="74"/>
                  <a:pt x="105" y="68"/>
                </a:cubicBezTo>
                <a:cubicBezTo>
                  <a:pt x="105" y="63"/>
                  <a:pt x="102" y="61"/>
                  <a:pt x="99" y="59"/>
                </a:cubicBezTo>
                <a:cubicBezTo>
                  <a:pt x="92" y="56"/>
                  <a:pt x="92" y="48"/>
                  <a:pt x="86" y="43"/>
                </a:cubicBezTo>
                <a:cubicBezTo>
                  <a:pt x="84" y="41"/>
                  <a:pt x="82" y="40"/>
                  <a:pt x="80" y="37"/>
                </a:cubicBezTo>
                <a:cubicBezTo>
                  <a:pt x="79" y="35"/>
                  <a:pt x="80" y="32"/>
                  <a:pt x="78" y="30"/>
                </a:cubicBezTo>
                <a:cubicBezTo>
                  <a:pt x="76" y="27"/>
                  <a:pt x="71" y="27"/>
                  <a:pt x="69" y="22"/>
                </a:cubicBezTo>
                <a:cubicBezTo>
                  <a:pt x="67" y="16"/>
                  <a:pt x="59" y="20"/>
                  <a:pt x="53" y="17"/>
                </a:cubicBezTo>
                <a:cubicBezTo>
                  <a:pt x="47" y="13"/>
                  <a:pt x="51" y="6"/>
                  <a:pt x="49" y="0"/>
                </a:cubicBezTo>
                <a:cubicBezTo>
                  <a:pt x="49" y="0"/>
                  <a:pt x="49" y="0"/>
                  <a:pt x="49" y="0"/>
                </a:cubicBezTo>
                <a:cubicBezTo>
                  <a:pt x="45" y="2"/>
                  <a:pt x="35" y="6"/>
                  <a:pt x="32" y="9"/>
                </a:cubicBezTo>
                <a:cubicBezTo>
                  <a:pt x="26" y="14"/>
                  <a:pt x="26" y="17"/>
                  <a:pt x="29" y="24"/>
                </a:cubicBezTo>
                <a:cubicBezTo>
                  <a:pt x="36" y="41"/>
                  <a:pt x="16" y="27"/>
                  <a:pt x="14" y="40"/>
                </a:cubicBezTo>
                <a:cubicBezTo>
                  <a:pt x="13" y="45"/>
                  <a:pt x="19" y="54"/>
                  <a:pt x="16" y="58"/>
                </a:cubicBezTo>
                <a:cubicBezTo>
                  <a:pt x="10" y="66"/>
                  <a:pt x="26" y="69"/>
                  <a:pt x="22" y="77"/>
                </a:cubicBezTo>
                <a:cubicBezTo>
                  <a:pt x="20" y="80"/>
                  <a:pt x="15" y="87"/>
                  <a:pt x="12" y="88"/>
                </a:cubicBezTo>
                <a:lnTo>
                  <a:pt x="0" y="92"/>
                </a:ln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9" name="Freeform 68"/>
          <p:cNvSpPr>
            <a:spLocks/>
          </p:cNvSpPr>
          <p:nvPr/>
        </p:nvSpPr>
        <p:spPr bwMode="auto">
          <a:xfrm>
            <a:off x="7694043" y="4578144"/>
            <a:ext cx="206853" cy="541535"/>
          </a:xfrm>
          <a:custGeom>
            <a:avLst/>
            <a:gdLst/>
            <a:ahLst/>
            <a:cxnLst>
              <a:cxn ang="0">
                <a:pos x="0" y="284"/>
              </a:cxn>
              <a:cxn ang="0">
                <a:pos x="13" y="285"/>
              </a:cxn>
              <a:cxn ang="0">
                <a:pos x="23" y="291"/>
              </a:cxn>
              <a:cxn ang="0">
                <a:pos x="23" y="291"/>
              </a:cxn>
              <a:cxn ang="0">
                <a:pos x="33" y="281"/>
              </a:cxn>
              <a:cxn ang="0">
                <a:pos x="47" y="282"/>
              </a:cxn>
              <a:cxn ang="0">
                <a:pos x="59" y="256"/>
              </a:cxn>
              <a:cxn ang="0">
                <a:pos x="73" y="243"/>
              </a:cxn>
              <a:cxn ang="0">
                <a:pos x="71" y="231"/>
              </a:cxn>
              <a:cxn ang="0">
                <a:pos x="71" y="231"/>
              </a:cxn>
              <a:cxn ang="0">
                <a:pos x="54" y="218"/>
              </a:cxn>
              <a:cxn ang="0">
                <a:pos x="49" y="210"/>
              </a:cxn>
              <a:cxn ang="0">
                <a:pos x="52" y="191"/>
              </a:cxn>
              <a:cxn ang="0">
                <a:pos x="66" y="178"/>
              </a:cxn>
              <a:cxn ang="0">
                <a:pos x="72" y="166"/>
              </a:cxn>
              <a:cxn ang="0">
                <a:pos x="85" y="159"/>
              </a:cxn>
              <a:cxn ang="0">
                <a:pos x="92" y="141"/>
              </a:cxn>
              <a:cxn ang="0">
                <a:pos x="95" y="118"/>
              </a:cxn>
              <a:cxn ang="0">
                <a:pos x="105" y="92"/>
              </a:cxn>
              <a:cxn ang="0">
                <a:pos x="104" y="74"/>
              </a:cxn>
              <a:cxn ang="0">
                <a:pos x="109" y="45"/>
              </a:cxn>
              <a:cxn ang="0">
                <a:pos x="106" y="23"/>
              </a:cxn>
              <a:cxn ang="0">
                <a:pos x="100" y="12"/>
              </a:cxn>
              <a:cxn ang="0">
                <a:pos x="93" y="0"/>
              </a:cxn>
              <a:cxn ang="0">
                <a:pos x="93" y="0"/>
              </a:cxn>
              <a:cxn ang="0">
                <a:pos x="79" y="35"/>
              </a:cxn>
              <a:cxn ang="0">
                <a:pos x="72" y="76"/>
              </a:cxn>
              <a:cxn ang="0">
                <a:pos x="60" y="111"/>
              </a:cxn>
              <a:cxn ang="0">
                <a:pos x="60" y="111"/>
              </a:cxn>
              <a:cxn ang="0">
                <a:pos x="55" y="127"/>
              </a:cxn>
              <a:cxn ang="0">
                <a:pos x="48" y="139"/>
              </a:cxn>
              <a:cxn ang="0">
                <a:pos x="39" y="157"/>
              </a:cxn>
              <a:cxn ang="0">
                <a:pos x="31" y="176"/>
              </a:cxn>
              <a:cxn ang="0">
                <a:pos x="26" y="182"/>
              </a:cxn>
              <a:cxn ang="0">
                <a:pos x="30" y="192"/>
              </a:cxn>
              <a:cxn ang="0">
                <a:pos x="25" y="196"/>
              </a:cxn>
              <a:cxn ang="0">
                <a:pos x="23" y="203"/>
              </a:cxn>
              <a:cxn ang="0">
                <a:pos x="31" y="204"/>
              </a:cxn>
              <a:cxn ang="0">
                <a:pos x="28" y="214"/>
              </a:cxn>
              <a:cxn ang="0">
                <a:pos x="23" y="222"/>
              </a:cxn>
              <a:cxn ang="0">
                <a:pos x="26" y="229"/>
              </a:cxn>
              <a:cxn ang="0">
                <a:pos x="16" y="234"/>
              </a:cxn>
              <a:cxn ang="0">
                <a:pos x="23" y="241"/>
              </a:cxn>
              <a:cxn ang="0">
                <a:pos x="12" y="246"/>
              </a:cxn>
              <a:cxn ang="0">
                <a:pos x="2" y="272"/>
              </a:cxn>
              <a:cxn ang="0">
                <a:pos x="0" y="284"/>
              </a:cxn>
            </a:cxnLst>
            <a:rect l="0" t="0" r="r" b="b"/>
            <a:pathLst>
              <a:path w="112" h="291">
                <a:moveTo>
                  <a:pt x="0" y="284"/>
                </a:moveTo>
                <a:cubicBezTo>
                  <a:pt x="13" y="285"/>
                  <a:pt x="13" y="285"/>
                  <a:pt x="13" y="285"/>
                </a:cubicBezTo>
                <a:cubicBezTo>
                  <a:pt x="23" y="291"/>
                  <a:pt x="23" y="291"/>
                  <a:pt x="23" y="291"/>
                </a:cubicBezTo>
                <a:cubicBezTo>
                  <a:pt x="23" y="291"/>
                  <a:pt x="23" y="291"/>
                  <a:pt x="23" y="291"/>
                </a:cubicBezTo>
                <a:cubicBezTo>
                  <a:pt x="25" y="287"/>
                  <a:pt x="29" y="283"/>
                  <a:pt x="33" y="281"/>
                </a:cubicBezTo>
                <a:cubicBezTo>
                  <a:pt x="38" y="277"/>
                  <a:pt x="42" y="281"/>
                  <a:pt x="47" y="282"/>
                </a:cubicBezTo>
                <a:cubicBezTo>
                  <a:pt x="58" y="284"/>
                  <a:pt x="53" y="262"/>
                  <a:pt x="59" y="256"/>
                </a:cubicBezTo>
                <a:cubicBezTo>
                  <a:pt x="64" y="252"/>
                  <a:pt x="72" y="251"/>
                  <a:pt x="73" y="243"/>
                </a:cubicBezTo>
                <a:cubicBezTo>
                  <a:pt x="71" y="231"/>
                  <a:pt x="71" y="231"/>
                  <a:pt x="71" y="231"/>
                </a:cubicBezTo>
                <a:cubicBezTo>
                  <a:pt x="71" y="231"/>
                  <a:pt x="71" y="231"/>
                  <a:pt x="71" y="231"/>
                </a:cubicBezTo>
                <a:cubicBezTo>
                  <a:pt x="66" y="226"/>
                  <a:pt x="57" y="224"/>
                  <a:pt x="54" y="218"/>
                </a:cubicBezTo>
                <a:cubicBezTo>
                  <a:pt x="52" y="216"/>
                  <a:pt x="51" y="213"/>
                  <a:pt x="49" y="210"/>
                </a:cubicBezTo>
                <a:cubicBezTo>
                  <a:pt x="48" y="202"/>
                  <a:pt x="46" y="197"/>
                  <a:pt x="52" y="191"/>
                </a:cubicBezTo>
                <a:cubicBezTo>
                  <a:pt x="56" y="186"/>
                  <a:pt x="63" y="184"/>
                  <a:pt x="66" y="178"/>
                </a:cubicBezTo>
                <a:cubicBezTo>
                  <a:pt x="67" y="174"/>
                  <a:pt x="69" y="168"/>
                  <a:pt x="72" y="166"/>
                </a:cubicBezTo>
                <a:cubicBezTo>
                  <a:pt x="77" y="163"/>
                  <a:pt x="83" y="167"/>
                  <a:pt x="85" y="159"/>
                </a:cubicBezTo>
                <a:cubicBezTo>
                  <a:pt x="87" y="154"/>
                  <a:pt x="98" y="150"/>
                  <a:pt x="92" y="141"/>
                </a:cubicBezTo>
                <a:cubicBezTo>
                  <a:pt x="90" y="137"/>
                  <a:pt x="94" y="123"/>
                  <a:pt x="95" y="118"/>
                </a:cubicBezTo>
                <a:cubicBezTo>
                  <a:pt x="97" y="109"/>
                  <a:pt x="99" y="100"/>
                  <a:pt x="105" y="92"/>
                </a:cubicBezTo>
                <a:cubicBezTo>
                  <a:pt x="108" y="88"/>
                  <a:pt x="108" y="77"/>
                  <a:pt x="104" y="74"/>
                </a:cubicBezTo>
                <a:cubicBezTo>
                  <a:pt x="88" y="61"/>
                  <a:pt x="104" y="58"/>
                  <a:pt x="109" y="45"/>
                </a:cubicBezTo>
                <a:cubicBezTo>
                  <a:pt x="112" y="38"/>
                  <a:pt x="110" y="29"/>
                  <a:pt x="106" y="23"/>
                </a:cubicBezTo>
                <a:cubicBezTo>
                  <a:pt x="104" y="20"/>
                  <a:pt x="100" y="16"/>
                  <a:pt x="100" y="12"/>
                </a:cubicBezTo>
                <a:cubicBezTo>
                  <a:pt x="93" y="0"/>
                  <a:pt x="93" y="0"/>
                  <a:pt x="93" y="0"/>
                </a:cubicBezTo>
                <a:cubicBezTo>
                  <a:pt x="93" y="0"/>
                  <a:pt x="93" y="0"/>
                  <a:pt x="93" y="0"/>
                </a:cubicBezTo>
                <a:cubicBezTo>
                  <a:pt x="78" y="5"/>
                  <a:pt x="73" y="21"/>
                  <a:pt x="79" y="35"/>
                </a:cubicBezTo>
                <a:cubicBezTo>
                  <a:pt x="84" y="50"/>
                  <a:pt x="81" y="63"/>
                  <a:pt x="72" y="76"/>
                </a:cubicBezTo>
                <a:cubicBezTo>
                  <a:pt x="60" y="111"/>
                  <a:pt x="60" y="111"/>
                  <a:pt x="60" y="111"/>
                </a:cubicBezTo>
                <a:cubicBezTo>
                  <a:pt x="60" y="111"/>
                  <a:pt x="60" y="111"/>
                  <a:pt x="60" y="111"/>
                </a:cubicBezTo>
                <a:cubicBezTo>
                  <a:pt x="60" y="115"/>
                  <a:pt x="57" y="124"/>
                  <a:pt x="55" y="127"/>
                </a:cubicBezTo>
                <a:cubicBezTo>
                  <a:pt x="53" y="131"/>
                  <a:pt x="50" y="135"/>
                  <a:pt x="48" y="139"/>
                </a:cubicBezTo>
                <a:cubicBezTo>
                  <a:pt x="45" y="145"/>
                  <a:pt x="40" y="151"/>
                  <a:pt x="39" y="157"/>
                </a:cubicBezTo>
                <a:cubicBezTo>
                  <a:pt x="37" y="168"/>
                  <a:pt x="42" y="169"/>
                  <a:pt x="31" y="176"/>
                </a:cubicBezTo>
                <a:cubicBezTo>
                  <a:pt x="30" y="178"/>
                  <a:pt x="27" y="180"/>
                  <a:pt x="26" y="182"/>
                </a:cubicBezTo>
                <a:cubicBezTo>
                  <a:pt x="26" y="185"/>
                  <a:pt x="30" y="188"/>
                  <a:pt x="30" y="192"/>
                </a:cubicBezTo>
                <a:cubicBezTo>
                  <a:pt x="30" y="193"/>
                  <a:pt x="26" y="194"/>
                  <a:pt x="25" y="196"/>
                </a:cubicBezTo>
                <a:cubicBezTo>
                  <a:pt x="24" y="197"/>
                  <a:pt x="23" y="201"/>
                  <a:pt x="23" y="203"/>
                </a:cubicBezTo>
                <a:cubicBezTo>
                  <a:pt x="23" y="206"/>
                  <a:pt x="29" y="202"/>
                  <a:pt x="31" y="204"/>
                </a:cubicBezTo>
                <a:cubicBezTo>
                  <a:pt x="33" y="206"/>
                  <a:pt x="29" y="212"/>
                  <a:pt x="28" y="214"/>
                </a:cubicBezTo>
                <a:cubicBezTo>
                  <a:pt x="29" y="221"/>
                  <a:pt x="18" y="216"/>
                  <a:pt x="23" y="222"/>
                </a:cubicBezTo>
                <a:cubicBezTo>
                  <a:pt x="25" y="223"/>
                  <a:pt x="28" y="226"/>
                  <a:pt x="26" y="229"/>
                </a:cubicBezTo>
                <a:cubicBezTo>
                  <a:pt x="23" y="232"/>
                  <a:pt x="14" y="224"/>
                  <a:pt x="16" y="234"/>
                </a:cubicBezTo>
                <a:cubicBezTo>
                  <a:pt x="17" y="238"/>
                  <a:pt x="36" y="234"/>
                  <a:pt x="23" y="241"/>
                </a:cubicBezTo>
                <a:cubicBezTo>
                  <a:pt x="18" y="244"/>
                  <a:pt x="12" y="238"/>
                  <a:pt x="12" y="246"/>
                </a:cubicBezTo>
                <a:cubicBezTo>
                  <a:pt x="12" y="255"/>
                  <a:pt x="6" y="265"/>
                  <a:pt x="2" y="272"/>
                </a:cubicBezTo>
                <a:cubicBezTo>
                  <a:pt x="0" y="275"/>
                  <a:pt x="1" y="281"/>
                  <a:pt x="0" y="28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0" name="Freeform 69"/>
          <p:cNvSpPr>
            <a:spLocks/>
          </p:cNvSpPr>
          <p:nvPr/>
        </p:nvSpPr>
        <p:spPr bwMode="auto">
          <a:xfrm>
            <a:off x="7777713" y="4480528"/>
            <a:ext cx="325386" cy="527590"/>
          </a:xfrm>
          <a:custGeom>
            <a:avLst/>
            <a:gdLst/>
            <a:ahLst/>
            <a:cxnLst>
              <a:cxn ang="0">
                <a:pos x="47" y="52"/>
              </a:cxn>
              <a:cxn ang="0">
                <a:pos x="54" y="64"/>
              </a:cxn>
              <a:cxn ang="0">
                <a:pos x="60" y="75"/>
              </a:cxn>
              <a:cxn ang="0">
                <a:pos x="63" y="97"/>
              </a:cxn>
              <a:cxn ang="0">
                <a:pos x="58" y="126"/>
              </a:cxn>
              <a:cxn ang="0">
                <a:pos x="59" y="144"/>
              </a:cxn>
              <a:cxn ang="0">
                <a:pos x="49" y="170"/>
              </a:cxn>
              <a:cxn ang="0">
                <a:pos x="46" y="193"/>
              </a:cxn>
              <a:cxn ang="0">
                <a:pos x="39" y="211"/>
              </a:cxn>
              <a:cxn ang="0">
                <a:pos x="26" y="218"/>
              </a:cxn>
              <a:cxn ang="0">
                <a:pos x="20" y="230"/>
              </a:cxn>
              <a:cxn ang="0">
                <a:pos x="6" y="243"/>
              </a:cxn>
              <a:cxn ang="0">
                <a:pos x="3" y="262"/>
              </a:cxn>
              <a:cxn ang="0">
                <a:pos x="8" y="270"/>
              </a:cxn>
              <a:cxn ang="0">
                <a:pos x="25" y="283"/>
              </a:cxn>
              <a:cxn ang="0">
                <a:pos x="25" y="283"/>
              </a:cxn>
              <a:cxn ang="0">
                <a:pos x="36" y="267"/>
              </a:cxn>
              <a:cxn ang="0">
                <a:pos x="50" y="260"/>
              </a:cxn>
              <a:cxn ang="0">
                <a:pos x="70" y="269"/>
              </a:cxn>
              <a:cxn ang="0">
                <a:pos x="103" y="265"/>
              </a:cxn>
              <a:cxn ang="0">
                <a:pos x="103" y="265"/>
              </a:cxn>
              <a:cxn ang="0">
                <a:pos x="103" y="238"/>
              </a:cxn>
              <a:cxn ang="0">
                <a:pos x="105" y="211"/>
              </a:cxn>
              <a:cxn ang="0">
                <a:pos x="105" y="190"/>
              </a:cxn>
              <a:cxn ang="0">
                <a:pos x="120" y="159"/>
              </a:cxn>
              <a:cxn ang="0">
                <a:pos x="119" y="158"/>
              </a:cxn>
              <a:cxn ang="0">
                <a:pos x="113" y="155"/>
              </a:cxn>
              <a:cxn ang="0">
                <a:pos x="107" y="148"/>
              </a:cxn>
              <a:cxn ang="0">
                <a:pos x="108" y="133"/>
              </a:cxn>
              <a:cxn ang="0">
                <a:pos x="121" y="133"/>
              </a:cxn>
              <a:cxn ang="0">
                <a:pos x="130" y="132"/>
              </a:cxn>
              <a:cxn ang="0">
                <a:pos x="120" y="101"/>
              </a:cxn>
              <a:cxn ang="0">
                <a:pos x="143" y="65"/>
              </a:cxn>
              <a:cxn ang="0">
                <a:pos x="159" y="41"/>
              </a:cxn>
              <a:cxn ang="0">
                <a:pos x="168" y="30"/>
              </a:cxn>
              <a:cxn ang="0">
                <a:pos x="173" y="31"/>
              </a:cxn>
              <a:cxn ang="0">
                <a:pos x="172" y="11"/>
              </a:cxn>
              <a:cxn ang="0">
                <a:pos x="172" y="8"/>
              </a:cxn>
              <a:cxn ang="0">
                <a:pos x="172" y="8"/>
              </a:cxn>
              <a:cxn ang="0">
                <a:pos x="155" y="11"/>
              </a:cxn>
              <a:cxn ang="0">
                <a:pos x="139" y="12"/>
              </a:cxn>
              <a:cxn ang="0">
                <a:pos x="127" y="13"/>
              </a:cxn>
              <a:cxn ang="0">
                <a:pos x="113" y="8"/>
              </a:cxn>
              <a:cxn ang="0">
                <a:pos x="101" y="0"/>
              </a:cxn>
              <a:cxn ang="0">
                <a:pos x="101" y="0"/>
              </a:cxn>
              <a:cxn ang="0">
                <a:pos x="93" y="5"/>
              </a:cxn>
              <a:cxn ang="0">
                <a:pos x="87" y="17"/>
              </a:cxn>
              <a:cxn ang="0">
                <a:pos x="73" y="18"/>
              </a:cxn>
              <a:cxn ang="0">
                <a:pos x="71" y="38"/>
              </a:cxn>
              <a:cxn ang="0">
                <a:pos x="59" y="44"/>
              </a:cxn>
              <a:cxn ang="0">
                <a:pos x="50" y="51"/>
              </a:cxn>
              <a:cxn ang="0">
                <a:pos x="47" y="52"/>
              </a:cxn>
            </a:cxnLst>
            <a:rect l="0" t="0" r="r" b="b"/>
            <a:pathLst>
              <a:path w="174" h="283">
                <a:moveTo>
                  <a:pt x="47" y="52"/>
                </a:moveTo>
                <a:cubicBezTo>
                  <a:pt x="54" y="64"/>
                  <a:pt x="54" y="64"/>
                  <a:pt x="54" y="64"/>
                </a:cubicBezTo>
                <a:cubicBezTo>
                  <a:pt x="54" y="68"/>
                  <a:pt x="58" y="72"/>
                  <a:pt x="60" y="75"/>
                </a:cubicBezTo>
                <a:cubicBezTo>
                  <a:pt x="64" y="81"/>
                  <a:pt x="66" y="90"/>
                  <a:pt x="63" y="97"/>
                </a:cubicBezTo>
                <a:cubicBezTo>
                  <a:pt x="58" y="110"/>
                  <a:pt x="42" y="113"/>
                  <a:pt x="58" y="126"/>
                </a:cubicBezTo>
                <a:cubicBezTo>
                  <a:pt x="62" y="129"/>
                  <a:pt x="62" y="140"/>
                  <a:pt x="59" y="144"/>
                </a:cubicBezTo>
                <a:cubicBezTo>
                  <a:pt x="53" y="152"/>
                  <a:pt x="51" y="161"/>
                  <a:pt x="49" y="170"/>
                </a:cubicBezTo>
                <a:cubicBezTo>
                  <a:pt x="48" y="175"/>
                  <a:pt x="44" y="189"/>
                  <a:pt x="46" y="193"/>
                </a:cubicBezTo>
                <a:cubicBezTo>
                  <a:pt x="52" y="202"/>
                  <a:pt x="41" y="206"/>
                  <a:pt x="39" y="211"/>
                </a:cubicBezTo>
                <a:cubicBezTo>
                  <a:pt x="37" y="219"/>
                  <a:pt x="31" y="215"/>
                  <a:pt x="26" y="218"/>
                </a:cubicBezTo>
                <a:cubicBezTo>
                  <a:pt x="23" y="220"/>
                  <a:pt x="21" y="226"/>
                  <a:pt x="20" y="230"/>
                </a:cubicBezTo>
                <a:cubicBezTo>
                  <a:pt x="17" y="236"/>
                  <a:pt x="10" y="238"/>
                  <a:pt x="6" y="243"/>
                </a:cubicBezTo>
                <a:cubicBezTo>
                  <a:pt x="0" y="249"/>
                  <a:pt x="2" y="254"/>
                  <a:pt x="3" y="262"/>
                </a:cubicBezTo>
                <a:cubicBezTo>
                  <a:pt x="5" y="265"/>
                  <a:pt x="6" y="268"/>
                  <a:pt x="8" y="270"/>
                </a:cubicBezTo>
                <a:cubicBezTo>
                  <a:pt x="11" y="276"/>
                  <a:pt x="20" y="278"/>
                  <a:pt x="25" y="283"/>
                </a:cubicBezTo>
                <a:cubicBezTo>
                  <a:pt x="25" y="283"/>
                  <a:pt x="25" y="283"/>
                  <a:pt x="25" y="283"/>
                </a:cubicBezTo>
                <a:cubicBezTo>
                  <a:pt x="29" y="278"/>
                  <a:pt x="28" y="270"/>
                  <a:pt x="36" y="267"/>
                </a:cubicBezTo>
                <a:cubicBezTo>
                  <a:pt x="40" y="266"/>
                  <a:pt x="46" y="259"/>
                  <a:pt x="50" y="260"/>
                </a:cubicBezTo>
                <a:cubicBezTo>
                  <a:pt x="59" y="261"/>
                  <a:pt x="59" y="275"/>
                  <a:pt x="70" y="269"/>
                </a:cubicBezTo>
                <a:cubicBezTo>
                  <a:pt x="78" y="264"/>
                  <a:pt x="94" y="265"/>
                  <a:pt x="103" y="265"/>
                </a:cubicBezTo>
                <a:cubicBezTo>
                  <a:pt x="103" y="265"/>
                  <a:pt x="103" y="265"/>
                  <a:pt x="103" y="265"/>
                </a:cubicBezTo>
                <a:cubicBezTo>
                  <a:pt x="100" y="255"/>
                  <a:pt x="100" y="245"/>
                  <a:pt x="103" y="238"/>
                </a:cubicBezTo>
                <a:cubicBezTo>
                  <a:pt x="107" y="231"/>
                  <a:pt x="104" y="219"/>
                  <a:pt x="105" y="211"/>
                </a:cubicBezTo>
                <a:cubicBezTo>
                  <a:pt x="106" y="203"/>
                  <a:pt x="109" y="197"/>
                  <a:pt x="105" y="190"/>
                </a:cubicBezTo>
                <a:cubicBezTo>
                  <a:pt x="99" y="179"/>
                  <a:pt x="109" y="162"/>
                  <a:pt x="120" y="159"/>
                </a:cubicBezTo>
                <a:cubicBezTo>
                  <a:pt x="120" y="158"/>
                  <a:pt x="120" y="158"/>
                  <a:pt x="119" y="158"/>
                </a:cubicBezTo>
                <a:cubicBezTo>
                  <a:pt x="118" y="158"/>
                  <a:pt x="113" y="156"/>
                  <a:pt x="113" y="155"/>
                </a:cubicBezTo>
                <a:cubicBezTo>
                  <a:pt x="112" y="150"/>
                  <a:pt x="111" y="150"/>
                  <a:pt x="107" y="148"/>
                </a:cubicBezTo>
                <a:cubicBezTo>
                  <a:pt x="105" y="143"/>
                  <a:pt x="101" y="136"/>
                  <a:pt x="108" y="133"/>
                </a:cubicBezTo>
                <a:cubicBezTo>
                  <a:pt x="110" y="132"/>
                  <a:pt x="119" y="131"/>
                  <a:pt x="121" y="133"/>
                </a:cubicBezTo>
                <a:cubicBezTo>
                  <a:pt x="125" y="133"/>
                  <a:pt x="126" y="133"/>
                  <a:pt x="130" y="132"/>
                </a:cubicBezTo>
                <a:cubicBezTo>
                  <a:pt x="130" y="118"/>
                  <a:pt x="116" y="116"/>
                  <a:pt x="120" y="101"/>
                </a:cubicBezTo>
                <a:cubicBezTo>
                  <a:pt x="124" y="88"/>
                  <a:pt x="135" y="75"/>
                  <a:pt x="143" y="65"/>
                </a:cubicBezTo>
                <a:cubicBezTo>
                  <a:pt x="149" y="57"/>
                  <a:pt x="159" y="52"/>
                  <a:pt x="159" y="41"/>
                </a:cubicBezTo>
                <a:cubicBezTo>
                  <a:pt x="159" y="35"/>
                  <a:pt x="162" y="31"/>
                  <a:pt x="168" y="30"/>
                </a:cubicBezTo>
                <a:cubicBezTo>
                  <a:pt x="169" y="30"/>
                  <a:pt x="172" y="32"/>
                  <a:pt x="173" y="31"/>
                </a:cubicBezTo>
                <a:cubicBezTo>
                  <a:pt x="174" y="30"/>
                  <a:pt x="171" y="15"/>
                  <a:pt x="172" y="11"/>
                </a:cubicBezTo>
                <a:cubicBezTo>
                  <a:pt x="172" y="10"/>
                  <a:pt x="172" y="9"/>
                  <a:pt x="172" y="8"/>
                </a:cubicBezTo>
                <a:cubicBezTo>
                  <a:pt x="172" y="8"/>
                  <a:pt x="172" y="8"/>
                  <a:pt x="172" y="8"/>
                </a:cubicBezTo>
                <a:cubicBezTo>
                  <a:pt x="167" y="8"/>
                  <a:pt x="160" y="8"/>
                  <a:pt x="155" y="11"/>
                </a:cubicBezTo>
                <a:cubicBezTo>
                  <a:pt x="149" y="15"/>
                  <a:pt x="145" y="13"/>
                  <a:pt x="139" y="12"/>
                </a:cubicBezTo>
                <a:cubicBezTo>
                  <a:pt x="135" y="11"/>
                  <a:pt x="131" y="13"/>
                  <a:pt x="127" y="13"/>
                </a:cubicBezTo>
                <a:cubicBezTo>
                  <a:pt x="122" y="13"/>
                  <a:pt x="118" y="10"/>
                  <a:pt x="113" y="8"/>
                </a:cubicBezTo>
                <a:cubicBezTo>
                  <a:pt x="101" y="0"/>
                  <a:pt x="101" y="0"/>
                  <a:pt x="101" y="0"/>
                </a:cubicBezTo>
                <a:cubicBezTo>
                  <a:pt x="101" y="0"/>
                  <a:pt x="101" y="0"/>
                  <a:pt x="101" y="0"/>
                </a:cubicBezTo>
                <a:cubicBezTo>
                  <a:pt x="98" y="1"/>
                  <a:pt x="95" y="0"/>
                  <a:pt x="93" y="5"/>
                </a:cubicBezTo>
                <a:cubicBezTo>
                  <a:pt x="92" y="7"/>
                  <a:pt x="90" y="17"/>
                  <a:pt x="87" y="17"/>
                </a:cubicBezTo>
                <a:cubicBezTo>
                  <a:pt x="83" y="17"/>
                  <a:pt x="73" y="9"/>
                  <a:pt x="73" y="18"/>
                </a:cubicBezTo>
                <a:cubicBezTo>
                  <a:pt x="73" y="25"/>
                  <a:pt x="81" y="33"/>
                  <a:pt x="71" y="38"/>
                </a:cubicBezTo>
                <a:cubicBezTo>
                  <a:pt x="68" y="44"/>
                  <a:pt x="65" y="44"/>
                  <a:pt x="59" y="44"/>
                </a:cubicBezTo>
                <a:cubicBezTo>
                  <a:pt x="55" y="44"/>
                  <a:pt x="54" y="49"/>
                  <a:pt x="50" y="51"/>
                </a:cubicBezTo>
                <a:cubicBezTo>
                  <a:pt x="49" y="51"/>
                  <a:pt x="48" y="51"/>
                  <a:pt x="47" y="5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1" name="Freeform 70"/>
          <p:cNvSpPr>
            <a:spLocks/>
          </p:cNvSpPr>
          <p:nvPr/>
        </p:nvSpPr>
        <p:spPr bwMode="auto">
          <a:xfrm>
            <a:off x="7986890" y="5115030"/>
            <a:ext cx="418353" cy="543859"/>
          </a:xfrm>
          <a:custGeom>
            <a:avLst/>
            <a:gdLst/>
            <a:ahLst/>
            <a:cxnLst>
              <a:cxn ang="0">
                <a:pos x="192" y="286"/>
              </a:cxn>
              <a:cxn ang="0">
                <a:pos x="202" y="285"/>
              </a:cxn>
              <a:cxn ang="0">
                <a:pos x="225" y="275"/>
              </a:cxn>
              <a:cxn ang="0">
                <a:pos x="225" y="275"/>
              </a:cxn>
              <a:cxn ang="0">
                <a:pos x="222" y="255"/>
              </a:cxn>
              <a:cxn ang="0">
                <a:pos x="211" y="204"/>
              </a:cxn>
              <a:cxn ang="0">
                <a:pos x="189" y="162"/>
              </a:cxn>
              <a:cxn ang="0">
                <a:pos x="189" y="162"/>
              </a:cxn>
              <a:cxn ang="0">
                <a:pos x="188" y="184"/>
              </a:cxn>
              <a:cxn ang="0">
                <a:pos x="174" y="169"/>
              </a:cxn>
              <a:cxn ang="0">
                <a:pos x="159" y="155"/>
              </a:cxn>
              <a:cxn ang="0">
                <a:pos x="143" y="97"/>
              </a:cxn>
              <a:cxn ang="0">
                <a:pos x="141" y="66"/>
              </a:cxn>
              <a:cxn ang="0">
                <a:pos x="138" y="40"/>
              </a:cxn>
              <a:cxn ang="0">
                <a:pos x="133" y="26"/>
              </a:cxn>
              <a:cxn ang="0">
                <a:pos x="129" y="4"/>
              </a:cxn>
              <a:cxn ang="0">
                <a:pos x="122" y="1"/>
              </a:cxn>
              <a:cxn ang="0">
                <a:pos x="111" y="0"/>
              </a:cxn>
              <a:cxn ang="0">
                <a:pos x="111" y="0"/>
              </a:cxn>
              <a:cxn ang="0">
                <a:pos x="110" y="16"/>
              </a:cxn>
              <a:cxn ang="0">
                <a:pos x="105" y="26"/>
              </a:cxn>
              <a:cxn ang="0">
                <a:pos x="101" y="34"/>
              </a:cxn>
              <a:cxn ang="0">
                <a:pos x="112" y="50"/>
              </a:cxn>
              <a:cxn ang="0">
                <a:pos x="105" y="64"/>
              </a:cxn>
              <a:cxn ang="0">
                <a:pos x="98" y="73"/>
              </a:cxn>
              <a:cxn ang="0">
                <a:pos x="81" y="78"/>
              </a:cxn>
              <a:cxn ang="0">
                <a:pos x="65" y="94"/>
              </a:cxn>
              <a:cxn ang="0">
                <a:pos x="58" y="122"/>
              </a:cxn>
              <a:cxn ang="0">
                <a:pos x="48" y="145"/>
              </a:cxn>
              <a:cxn ang="0">
                <a:pos x="38" y="160"/>
              </a:cxn>
              <a:cxn ang="0">
                <a:pos x="8" y="184"/>
              </a:cxn>
              <a:cxn ang="0">
                <a:pos x="23" y="200"/>
              </a:cxn>
              <a:cxn ang="0">
                <a:pos x="23" y="200"/>
              </a:cxn>
              <a:cxn ang="0">
                <a:pos x="26" y="212"/>
              </a:cxn>
              <a:cxn ang="0">
                <a:pos x="36" y="229"/>
              </a:cxn>
              <a:cxn ang="0">
                <a:pos x="39" y="240"/>
              </a:cxn>
              <a:cxn ang="0">
                <a:pos x="42" y="259"/>
              </a:cxn>
              <a:cxn ang="0">
                <a:pos x="36" y="274"/>
              </a:cxn>
              <a:cxn ang="0">
                <a:pos x="36" y="274"/>
              </a:cxn>
              <a:cxn ang="0">
                <a:pos x="47" y="282"/>
              </a:cxn>
              <a:cxn ang="0">
                <a:pos x="68" y="284"/>
              </a:cxn>
              <a:cxn ang="0">
                <a:pos x="83" y="264"/>
              </a:cxn>
              <a:cxn ang="0">
                <a:pos x="96" y="261"/>
              </a:cxn>
              <a:cxn ang="0">
                <a:pos x="107" y="272"/>
              </a:cxn>
              <a:cxn ang="0">
                <a:pos x="107" y="289"/>
              </a:cxn>
              <a:cxn ang="0">
                <a:pos x="107" y="289"/>
              </a:cxn>
              <a:cxn ang="0">
                <a:pos x="119" y="288"/>
              </a:cxn>
              <a:cxn ang="0">
                <a:pos x="136" y="284"/>
              </a:cxn>
              <a:cxn ang="0">
                <a:pos x="152" y="285"/>
              </a:cxn>
              <a:cxn ang="0">
                <a:pos x="170" y="293"/>
              </a:cxn>
              <a:cxn ang="0">
                <a:pos x="192" y="286"/>
              </a:cxn>
            </a:cxnLst>
            <a:rect l="0" t="0" r="r" b="b"/>
            <a:pathLst>
              <a:path w="225" h="293">
                <a:moveTo>
                  <a:pt x="192" y="286"/>
                </a:moveTo>
                <a:cubicBezTo>
                  <a:pt x="195" y="287"/>
                  <a:pt x="199" y="289"/>
                  <a:pt x="202" y="285"/>
                </a:cubicBezTo>
                <a:cubicBezTo>
                  <a:pt x="207" y="280"/>
                  <a:pt x="217" y="276"/>
                  <a:pt x="225" y="275"/>
                </a:cubicBezTo>
                <a:cubicBezTo>
                  <a:pt x="225" y="275"/>
                  <a:pt x="225" y="275"/>
                  <a:pt x="225" y="275"/>
                </a:cubicBezTo>
                <a:cubicBezTo>
                  <a:pt x="222" y="255"/>
                  <a:pt x="222" y="255"/>
                  <a:pt x="222" y="255"/>
                </a:cubicBezTo>
                <a:cubicBezTo>
                  <a:pt x="211" y="204"/>
                  <a:pt x="211" y="204"/>
                  <a:pt x="211" y="204"/>
                </a:cubicBezTo>
                <a:cubicBezTo>
                  <a:pt x="210" y="197"/>
                  <a:pt x="199" y="160"/>
                  <a:pt x="189" y="162"/>
                </a:cubicBezTo>
                <a:cubicBezTo>
                  <a:pt x="189" y="162"/>
                  <a:pt x="189" y="162"/>
                  <a:pt x="189" y="162"/>
                </a:cubicBezTo>
                <a:cubicBezTo>
                  <a:pt x="189" y="169"/>
                  <a:pt x="189" y="177"/>
                  <a:pt x="188" y="184"/>
                </a:cubicBezTo>
                <a:cubicBezTo>
                  <a:pt x="184" y="184"/>
                  <a:pt x="176" y="173"/>
                  <a:pt x="174" y="169"/>
                </a:cubicBezTo>
                <a:cubicBezTo>
                  <a:pt x="170" y="164"/>
                  <a:pt x="163" y="161"/>
                  <a:pt x="159" y="155"/>
                </a:cubicBezTo>
                <a:cubicBezTo>
                  <a:pt x="148" y="141"/>
                  <a:pt x="144" y="115"/>
                  <a:pt x="143" y="97"/>
                </a:cubicBezTo>
                <a:cubicBezTo>
                  <a:pt x="142" y="87"/>
                  <a:pt x="143" y="76"/>
                  <a:pt x="141" y="66"/>
                </a:cubicBezTo>
                <a:cubicBezTo>
                  <a:pt x="139" y="58"/>
                  <a:pt x="143" y="47"/>
                  <a:pt x="138" y="40"/>
                </a:cubicBezTo>
                <a:cubicBezTo>
                  <a:pt x="135" y="34"/>
                  <a:pt x="135" y="32"/>
                  <a:pt x="133" y="26"/>
                </a:cubicBezTo>
                <a:cubicBezTo>
                  <a:pt x="132" y="18"/>
                  <a:pt x="129" y="12"/>
                  <a:pt x="129" y="4"/>
                </a:cubicBezTo>
                <a:cubicBezTo>
                  <a:pt x="127" y="3"/>
                  <a:pt x="125" y="2"/>
                  <a:pt x="122" y="1"/>
                </a:cubicBezTo>
                <a:cubicBezTo>
                  <a:pt x="120" y="1"/>
                  <a:pt x="115" y="1"/>
                  <a:pt x="111" y="0"/>
                </a:cubicBezTo>
                <a:cubicBezTo>
                  <a:pt x="111" y="0"/>
                  <a:pt x="111" y="0"/>
                  <a:pt x="111" y="0"/>
                </a:cubicBezTo>
                <a:cubicBezTo>
                  <a:pt x="110" y="4"/>
                  <a:pt x="110" y="12"/>
                  <a:pt x="110" y="16"/>
                </a:cubicBezTo>
                <a:cubicBezTo>
                  <a:pt x="110" y="20"/>
                  <a:pt x="107" y="23"/>
                  <a:pt x="105" y="26"/>
                </a:cubicBezTo>
                <a:cubicBezTo>
                  <a:pt x="103" y="29"/>
                  <a:pt x="102" y="31"/>
                  <a:pt x="101" y="34"/>
                </a:cubicBezTo>
                <a:cubicBezTo>
                  <a:pt x="103" y="43"/>
                  <a:pt x="107" y="44"/>
                  <a:pt x="112" y="50"/>
                </a:cubicBezTo>
                <a:cubicBezTo>
                  <a:pt x="115" y="53"/>
                  <a:pt x="107" y="62"/>
                  <a:pt x="105" y="64"/>
                </a:cubicBezTo>
                <a:cubicBezTo>
                  <a:pt x="101" y="69"/>
                  <a:pt x="101" y="69"/>
                  <a:pt x="98" y="73"/>
                </a:cubicBezTo>
                <a:cubicBezTo>
                  <a:pt x="95" y="79"/>
                  <a:pt x="86" y="77"/>
                  <a:pt x="81" y="78"/>
                </a:cubicBezTo>
                <a:cubicBezTo>
                  <a:pt x="79" y="79"/>
                  <a:pt x="66" y="92"/>
                  <a:pt x="65" y="94"/>
                </a:cubicBezTo>
                <a:cubicBezTo>
                  <a:pt x="60" y="105"/>
                  <a:pt x="66" y="112"/>
                  <a:pt x="58" y="122"/>
                </a:cubicBezTo>
                <a:cubicBezTo>
                  <a:pt x="55" y="130"/>
                  <a:pt x="52" y="138"/>
                  <a:pt x="48" y="145"/>
                </a:cubicBezTo>
                <a:cubicBezTo>
                  <a:pt x="46" y="149"/>
                  <a:pt x="42" y="157"/>
                  <a:pt x="38" y="160"/>
                </a:cubicBezTo>
                <a:cubicBezTo>
                  <a:pt x="30" y="168"/>
                  <a:pt x="0" y="166"/>
                  <a:pt x="8" y="184"/>
                </a:cubicBezTo>
                <a:cubicBezTo>
                  <a:pt x="11" y="191"/>
                  <a:pt x="20" y="194"/>
                  <a:pt x="23" y="200"/>
                </a:cubicBezTo>
                <a:cubicBezTo>
                  <a:pt x="23" y="200"/>
                  <a:pt x="23" y="200"/>
                  <a:pt x="23" y="200"/>
                </a:cubicBezTo>
                <a:cubicBezTo>
                  <a:pt x="26" y="212"/>
                  <a:pt x="26" y="212"/>
                  <a:pt x="26" y="212"/>
                </a:cubicBezTo>
                <a:cubicBezTo>
                  <a:pt x="23" y="220"/>
                  <a:pt x="30" y="225"/>
                  <a:pt x="36" y="229"/>
                </a:cubicBezTo>
                <a:cubicBezTo>
                  <a:pt x="36" y="232"/>
                  <a:pt x="39" y="236"/>
                  <a:pt x="39" y="240"/>
                </a:cubicBezTo>
                <a:cubicBezTo>
                  <a:pt x="40" y="246"/>
                  <a:pt x="44" y="253"/>
                  <a:pt x="42" y="259"/>
                </a:cubicBezTo>
                <a:cubicBezTo>
                  <a:pt x="41" y="264"/>
                  <a:pt x="36" y="269"/>
                  <a:pt x="36" y="274"/>
                </a:cubicBezTo>
                <a:cubicBezTo>
                  <a:pt x="36" y="274"/>
                  <a:pt x="36" y="274"/>
                  <a:pt x="36" y="274"/>
                </a:cubicBezTo>
                <a:cubicBezTo>
                  <a:pt x="42" y="277"/>
                  <a:pt x="44" y="276"/>
                  <a:pt x="47" y="282"/>
                </a:cubicBezTo>
                <a:cubicBezTo>
                  <a:pt x="51" y="288"/>
                  <a:pt x="65" y="292"/>
                  <a:pt x="68" y="284"/>
                </a:cubicBezTo>
                <a:cubicBezTo>
                  <a:pt x="71" y="278"/>
                  <a:pt x="78" y="268"/>
                  <a:pt x="83" y="264"/>
                </a:cubicBezTo>
                <a:cubicBezTo>
                  <a:pt x="89" y="259"/>
                  <a:pt x="90" y="261"/>
                  <a:pt x="96" y="261"/>
                </a:cubicBezTo>
                <a:cubicBezTo>
                  <a:pt x="107" y="262"/>
                  <a:pt x="108" y="261"/>
                  <a:pt x="107" y="272"/>
                </a:cubicBezTo>
                <a:cubicBezTo>
                  <a:pt x="106" y="276"/>
                  <a:pt x="105" y="285"/>
                  <a:pt x="107" y="289"/>
                </a:cubicBezTo>
                <a:cubicBezTo>
                  <a:pt x="107" y="289"/>
                  <a:pt x="107" y="289"/>
                  <a:pt x="107" y="289"/>
                </a:cubicBezTo>
                <a:cubicBezTo>
                  <a:pt x="111" y="290"/>
                  <a:pt x="116" y="292"/>
                  <a:pt x="119" y="288"/>
                </a:cubicBezTo>
                <a:cubicBezTo>
                  <a:pt x="123" y="280"/>
                  <a:pt x="129" y="283"/>
                  <a:pt x="136" y="284"/>
                </a:cubicBezTo>
                <a:cubicBezTo>
                  <a:pt x="141" y="285"/>
                  <a:pt x="146" y="284"/>
                  <a:pt x="152" y="285"/>
                </a:cubicBezTo>
                <a:cubicBezTo>
                  <a:pt x="159" y="288"/>
                  <a:pt x="161" y="293"/>
                  <a:pt x="170" y="293"/>
                </a:cubicBezTo>
                <a:cubicBezTo>
                  <a:pt x="178" y="293"/>
                  <a:pt x="184" y="287"/>
                  <a:pt x="192" y="28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2" name="Freeform 71"/>
          <p:cNvSpPr>
            <a:spLocks/>
          </p:cNvSpPr>
          <p:nvPr/>
        </p:nvSpPr>
        <p:spPr bwMode="auto">
          <a:xfrm>
            <a:off x="8302979" y="5626350"/>
            <a:ext cx="378843" cy="601964"/>
          </a:xfrm>
          <a:custGeom>
            <a:avLst/>
            <a:gdLst/>
            <a:ahLst/>
            <a:cxnLst>
              <a:cxn ang="0">
                <a:pos x="22" y="11"/>
              </a:cxn>
              <a:cxn ang="0">
                <a:pos x="32" y="10"/>
              </a:cxn>
              <a:cxn ang="0">
                <a:pos x="55" y="0"/>
              </a:cxn>
              <a:cxn ang="0">
                <a:pos x="55" y="0"/>
              </a:cxn>
              <a:cxn ang="0">
                <a:pos x="56" y="7"/>
              </a:cxn>
              <a:cxn ang="0">
                <a:pos x="61" y="35"/>
              </a:cxn>
              <a:cxn ang="0">
                <a:pos x="65" y="59"/>
              </a:cxn>
              <a:cxn ang="0">
                <a:pos x="79" y="98"/>
              </a:cxn>
              <a:cxn ang="0">
                <a:pos x="99" y="141"/>
              </a:cxn>
              <a:cxn ang="0">
                <a:pos x="122" y="169"/>
              </a:cxn>
              <a:cxn ang="0">
                <a:pos x="170" y="206"/>
              </a:cxn>
              <a:cxn ang="0">
                <a:pos x="195" y="216"/>
              </a:cxn>
              <a:cxn ang="0">
                <a:pos x="195" y="216"/>
              </a:cxn>
              <a:cxn ang="0">
                <a:pos x="190" y="231"/>
              </a:cxn>
              <a:cxn ang="0">
                <a:pos x="191" y="242"/>
              </a:cxn>
              <a:cxn ang="0">
                <a:pos x="203" y="260"/>
              </a:cxn>
              <a:cxn ang="0">
                <a:pos x="203" y="260"/>
              </a:cxn>
              <a:cxn ang="0">
                <a:pos x="195" y="279"/>
              </a:cxn>
              <a:cxn ang="0">
                <a:pos x="182" y="290"/>
              </a:cxn>
              <a:cxn ang="0">
                <a:pos x="165" y="322"/>
              </a:cxn>
              <a:cxn ang="0">
                <a:pos x="153" y="324"/>
              </a:cxn>
              <a:cxn ang="0">
                <a:pos x="153" y="324"/>
              </a:cxn>
              <a:cxn ang="0">
                <a:pos x="153" y="318"/>
              </a:cxn>
              <a:cxn ang="0">
                <a:pos x="150" y="308"/>
              </a:cxn>
              <a:cxn ang="0">
                <a:pos x="143" y="293"/>
              </a:cxn>
              <a:cxn ang="0">
                <a:pos x="132" y="286"/>
              </a:cxn>
              <a:cxn ang="0">
                <a:pos x="109" y="290"/>
              </a:cxn>
              <a:cxn ang="0">
                <a:pos x="84" y="280"/>
              </a:cxn>
              <a:cxn ang="0">
                <a:pos x="63" y="277"/>
              </a:cxn>
              <a:cxn ang="0">
                <a:pos x="48" y="261"/>
              </a:cxn>
              <a:cxn ang="0">
                <a:pos x="49" y="249"/>
              </a:cxn>
              <a:cxn ang="0">
                <a:pos x="37" y="244"/>
              </a:cxn>
              <a:cxn ang="0">
                <a:pos x="29" y="241"/>
              </a:cxn>
              <a:cxn ang="0">
                <a:pos x="29" y="241"/>
              </a:cxn>
              <a:cxn ang="0">
                <a:pos x="29" y="228"/>
              </a:cxn>
              <a:cxn ang="0">
                <a:pos x="26" y="220"/>
              </a:cxn>
              <a:cxn ang="0">
                <a:pos x="28" y="214"/>
              </a:cxn>
              <a:cxn ang="0">
                <a:pos x="29" y="209"/>
              </a:cxn>
              <a:cxn ang="0">
                <a:pos x="22" y="200"/>
              </a:cxn>
              <a:cxn ang="0">
                <a:pos x="9" y="198"/>
              </a:cxn>
              <a:cxn ang="0">
                <a:pos x="6" y="191"/>
              </a:cxn>
              <a:cxn ang="0">
                <a:pos x="1" y="182"/>
              </a:cxn>
              <a:cxn ang="0">
                <a:pos x="3" y="171"/>
              </a:cxn>
              <a:cxn ang="0">
                <a:pos x="0" y="163"/>
              </a:cxn>
              <a:cxn ang="0">
                <a:pos x="0" y="163"/>
              </a:cxn>
              <a:cxn ang="0">
                <a:pos x="5" y="156"/>
              </a:cxn>
              <a:cxn ang="0">
                <a:pos x="14" y="155"/>
              </a:cxn>
              <a:cxn ang="0">
                <a:pos x="21" y="152"/>
              </a:cxn>
              <a:cxn ang="0">
                <a:pos x="50" y="140"/>
              </a:cxn>
              <a:cxn ang="0">
                <a:pos x="59" y="131"/>
              </a:cxn>
              <a:cxn ang="0">
                <a:pos x="68" y="116"/>
              </a:cxn>
              <a:cxn ang="0">
                <a:pos x="64" y="105"/>
              </a:cxn>
              <a:cxn ang="0">
                <a:pos x="59" y="82"/>
              </a:cxn>
              <a:cxn ang="0">
                <a:pos x="35" y="73"/>
              </a:cxn>
              <a:cxn ang="0">
                <a:pos x="30" y="55"/>
              </a:cxn>
              <a:cxn ang="0">
                <a:pos x="28" y="41"/>
              </a:cxn>
              <a:cxn ang="0">
                <a:pos x="25" y="27"/>
              </a:cxn>
              <a:cxn ang="0">
                <a:pos x="22" y="11"/>
              </a:cxn>
            </a:cxnLst>
            <a:rect l="0" t="0" r="r" b="b"/>
            <a:pathLst>
              <a:path w="203" h="324">
                <a:moveTo>
                  <a:pt x="22" y="11"/>
                </a:moveTo>
                <a:cubicBezTo>
                  <a:pt x="25" y="12"/>
                  <a:pt x="29" y="14"/>
                  <a:pt x="32" y="10"/>
                </a:cubicBezTo>
                <a:cubicBezTo>
                  <a:pt x="37" y="5"/>
                  <a:pt x="47" y="1"/>
                  <a:pt x="55" y="0"/>
                </a:cubicBezTo>
                <a:cubicBezTo>
                  <a:pt x="55" y="0"/>
                  <a:pt x="55" y="0"/>
                  <a:pt x="55" y="0"/>
                </a:cubicBezTo>
                <a:cubicBezTo>
                  <a:pt x="56" y="7"/>
                  <a:pt x="56" y="7"/>
                  <a:pt x="56" y="7"/>
                </a:cubicBezTo>
                <a:cubicBezTo>
                  <a:pt x="57" y="16"/>
                  <a:pt x="61" y="26"/>
                  <a:pt x="61" y="35"/>
                </a:cubicBezTo>
                <a:cubicBezTo>
                  <a:pt x="61" y="41"/>
                  <a:pt x="64" y="53"/>
                  <a:pt x="65" y="59"/>
                </a:cubicBezTo>
                <a:cubicBezTo>
                  <a:pt x="67" y="72"/>
                  <a:pt x="74" y="86"/>
                  <a:pt x="79" y="98"/>
                </a:cubicBezTo>
                <a:cubicBezTo>
                  <a:pt x="83" y="111"/>
                  <a:pt x="90" y="130"/>
                  <a:pt x="99" y="141"/>
                </a:cubicBezTo>
                <a:cubicBezTo>
                  <a:pt x="108" y="148"/>
                  <a:pt x="116" y="159"/>
                  <a:pt x="122" y="169"/>
                </a:cubicBezTo>
                <a:cubicBezTo>
                  <a:pt x="133" y="186"/>
                  <a:pt x="154" y="196"/>
                  <a:pt x="170" y="206"/>
                </a:cubicBezTo>
                <a:cubicBezTo>
                  <a:pt x="176" y="210"/>
                  <a:pt x="188" y="217"/>
                  <a:pt x="195" y="216"/>
                </a:cubicBezTo>
                <a:cubicBezTo>
                  <a:pt x="195" y="216"/>
                  <a:pt x="195" y="216"/>
                  <a:pt x="195" y="216"/>
                </a:cubicBezTo>
                <a:cubicBezTo>
                  <a:pt x="194" y="220"/>
                  <a:pt x="192" y="227"/>
                  <a:pt x="190" y="231"/>
                </a:cubicBezTo>
                <a:cubicBezTo>
                  <a:pt x="188" y="235"/>
                  <a:pt x="188" y="238"/>
                  <a:pt x="191" y="242"/>
                </a:cubicBezTo>
                <a:cubicBezTo>
                  <a:pt x="195" y="248"/>
                  <a:pt x="202" y="252"/>
                  <a:pt x="203" y="260"/>
                </a:cubicBezTo>
                <a:cubicBezTo>
                  <a:pt x="203" y="260"/>
                  <a:pt x="203" y="260"/>
                  <a:pt x="203" y="260"/>
                </a:cubicBezTo>
                <a:cubicBezTo>
                  <a:pt x="200" y="267"/>
                  <a:pt x="199" y="273"/>
                  <a:pt x="195" y="279"/>
                </a:cubicBezTo>
                <a:cubicBezTo>
                  <a:pt x="191" y="287"/>
                  <a:pt x="190" y="288"/>
                  <a:pt x="182" y="290"/>
                </a:cubicBezTo>
                <a:cubicBezTo>
                  <a:pt x="164" y="294"/>
                  <a:pt x="175" y="320"/>
                  <a:pt x="165" y="322"/>
                </a:cubicBezTo>
                <a:cubicBezTo>
                  <a:pt x="153" y="324"/>
                  <a:pt x="153" y="324"/>
                  <a:pt x="153" y="324"/>
                </a:cubicBezTo>
                <a:cubicBezTo>
                  <a:pt x="153" y="324"/>
                  <a:pt x="153" y="324"/>
                  <a:pt x="153" y="324"/>
                </a:cubicBezTo>
                <a:cubicBezTo>
                  <a:pt x="153" y="322"/>
                  <a:pt x="153" y="320"/>
                  <a:pt x="153" y="318"/>
                </a:cubicBezTo>
                <a:cubicBezTo>
                  <a:pt x="152" y="315"/>
                  <a:pt x="150" y="311"/>
                  <a:pt x="150" y="308"/>
                </a:cubicBezTo>
                <a:cubicBezTo>
                  <a:pt x="149" y="303"/>
                  <a:pt x="148" y="295"/>
                  <a:pt x="143" y="293"/>
                </a:cubicBezTo>
                <a:cubicBezTo>
                  <a:pt x="138" y="291"/>
                  <a:pt x="132" y="292"/>
                  <a:pt x="132" y="286"/>
                </a:cubicBezTo>
                <a:cubicBezTo>
                  <a:pt x="124" y="286"/>
                  <a:pt x="120" y="299"/>
                  <a:pt x="109" y="290"/>
                </a:cubicBezTo>
                <a:cubicBezTo>
                  <a:pt x="100" y="283"/>
                  <a:pt x="91" y="289"/>
                  <a:pt x="84" y="280"/>
                </a:cubicBezTo>
                <a:cubicBezTo>
                  <a:pt x="83" y="279"/>
                  <a:pt x="68" y="279"/>
                  <a:pt x="63" y="277"/>
                </a:cubicBezTo>
                <a:cubicBezTo>
                  <a:pt x="61" y="277"/>
                  <a:pt x="48" y="262"/>
                  <a:pt x="48" y="261"/>
                </a:cubicBezTo>
                <a:cubicBezTo>
                  <a:pt x="49" y="256"/>
                  <a:pt x="52" y="254"/>
                  <a:pt x="49" y="249"/>
                </a:cubicBezTo>
                <a:cubicBezTo>
                  <a:pt x="44" y="242"/>
                  <a:pt x="46" y="245"/>
                  <a:pt x="37" y="244"/>
                </a:cubicBezTo>
                <a:cubicBezTo>
                  <a:pt x="34" y="244"/>
                  <a:pt x="31" y="242"/>
                  <a:pt x="29" y="241"/>
                </a:cubicBezTo>
                <a:cubicBezTo>
                  <a:pt x="29" y="241"/>
                  <a:pt x="29" y="241"/>
                  <a:pt x="29" y="241"/>
                </a:cubicBezTo>
                <a:cubicBezTo>
                  <a:pt x="28" y="238"/>
                  <a:pt x="29" y="231"/>
                  <a:pt x="29" y="228"/>
                </a:cubicBezTo>
                <a:cubicBezTo>
                  <a:pt x="28" y="225"/>
                  <a:pt x="26" y="223"/>
                  <a:pt x="26" y="220"/>
                </a:cubicBezTo>
                <a:cubicBezTo>
                  <a:pt x="26" y="218"/>
                  <a:pt x="28" y="216"/>
                  <a:pt x="28" y="214"/>
                </a:cubicBezTo>
                <a:cubicBezTo>
                  <a:pt x="29" y="213"/>
                  <a:pt x="29" y="211"/>
                  <a:pt x="29" y="209"/>
                </a:cubicBezTo>
                <a:cubicBezTo>
                  <a:pt x="29" y="205"/>
                  <a:pt x="26" y="201"/>
                  <a:pt x="22" y="200"/>
                </a:cubicBezTo>
                <a:cubicBezTo>
                  <a:pt x="19" y="199"/>
                  <a:pt x="12" y="200"/>
                  <a:pt x="9" y="198"/>
                </a:cubicBezTo>
                <a:cubicBezTo>
                  <a:pt x="8" y="196"/>
                  <a:pt x="8" y="193"/>
                  <a:pt x="6" y="191"/>
                </a:cubicBezTo>
                <a:cubicBezTo>
                  <a:pt x="4" y="188"/>
                  <a:pt x="1" y="186"/>
                  <a:pt x="1" y="182"/>
                </a:cubicBezTo>
                <a:cubicBezTo>
                  <a:pt x="0" y="178"/>
                  <a:pt x="3" y="175"/>
                  <a:pt x="3" y="171"/>
                </a:cubicBezTo>
                <a:cubicBezTo>
                  <a:pt x="3" y="168"/>
                  <a:pt x="1" y="166"/>
                  <a:pt x="0" y="163"/>
                </a:cubicBezTo>
                <a:cubicBezTo>
                  <a:pt x="0" y="163"/>
                  <a:pt x="0" y="163"/>
                  <a:pt x="0" y="163"/>
                </a:cubicBezTo>
                <a:cubicBezTo>
                  <a:pt x="5" y="156"/>
                  <a:pt x="5" y="156"/>
                  <a:pt x="5" y="156"/>
                </a:cubicBezTo>
                <a:cubicBezTo>
                  <a:pt x="9" y="155"/>
                  <a:pt x="10" y="155"/>
                  <a:pt x="14" y="155"/>
                </a:cubicBezTo>
                <a:cubicBezTo>
                  <a:pt x="18" y="155"/>
                  <a:pt x="19" y="155"/>
                  <a:pt x="21" y="152"/>
                </a:cubicBezTo>
                <a:cubicBezTo>
                  <a:pt x="27" y="145"/>
                  <a:pt x="43" y="150"/>
                  <a:pt x="50" y="140"/>
                </a:cubicBezTo>
                <a:cubicBezTo>
                  <a:pt x="53" y="135"/>
                  <a:pt x="54" y="133"/>
                  <a:pt x="59" y="131"/>
                </a:cubicBezTo>
                <a:cubicBezTo>
                  <a:pt x="66" y="128"/>
                  <a:pt x="67" y="123"/>
                  <a:pt x="68" y="116"/>
                </a:cubicBezTo>
                <a:cubicBezTo>
                  <a:pt x="68" y="112"/>
                  <a:pt x="67" y="108"/>
                  <a:pt x="64" y="105"/>
                </a:cubicBezTo>
                <a:cubicBezTo>
                  <a:pt x="60" y="101"/>
                  <a:pt x="64" y="86"/>
                  <a:pt x="59" y="82"/>
                </a:cubicBezTo>
                <a:cubicBezTo>
                  <a:pt x="54" y="78"/>
                  <a:pt x="32" y="93"/>
                  <a:pt x="35" y="73"/>
                </a:cubicBezTo>
                <a:cubicBezTo>
                  <a:pt x="36" y="65"/>
                  <a:pt x="31" y="62"/>
                  <a:pt x="30" y="55"/>
                </a:cubicBezTo>
                <a:cubicBezTo>
                  <a:pt x="29" y="50"/>
                  <a:pt x="30" y="45"/>
                  <a:pt x="28" y="41"/>
                </a:cubicBezTo>
                <a:cubicBezTo>
                  <a:pt x="27" y="36"/>
                  <a:pt x="26" y="32"/>
                  <a:pt x="25" y="27"/>
                </a:cubicBezTo>
                <a:cubicBezTo>
                  <a:pt x="22" y="11"/>
                  <a:pt x="22" y="11"/>
                  <a:pt x="22" y="1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3" name="Freeform 72"/>
          <p:cNvSpPr>
            <a:spLocks/>
          </p:cNvSpPr>
          <p:nvPr/>
        </p:nvSpPr>
        <p:spPr bwMode="auto">
          <a:xfrm>
            <a:off x="8186770" y="5635647"/>
            <a:ext cx="244040" cy="297495"/>
          </a:xfrm>
          <a:custGeom>
            <a:avLst/>
            <a:gdLst/>
            <a:ahLst/>
            <a:cxnLst>
              <a:cxn ang="0">
                <a:pos x="0" y="9"/>
              </a:cxn>
              <a:cxn ang="0">
                <a:pos x="12" y="8"/>
              </a:cxn>
              <a:cxn ang="0">
                <a:pos x="29" y="4"/>
              </a:cxn>
              <a:cxn ang="0">
                <a:pos x="45" y="5"/>
              </a:cxn>
              <a:cxn ang="0">
                <a:pos x="63" y="13"/>
              </a:cxn>
              <a:cxn ang="0">
                <a:pos x="85" y="6"/>
              </a:cxn>
              <a:cxn ang="0">
                <a:pos x="85" y="6"/>
              </a:cxn>
              <a:cxn ang="0">
                <a:pos x="88" y="22"/>
              </a:cxn>
              <a:cxn ang="0">
                <a:pos x="91" y="36"/>
              </a:cxn>
              <a:cxn ang="0">
                <a:pos x="93" y="50"/>
              </a:cxn>
              <a:cxn ang="0">
                <a:pos x="98" y="68"/>
              </a:cxn>
              <a:cxn ang="0">
                <a:pos x="122" y="77"/>
              </a:cxn>
              <a:cxn ang="0">
                <a:pos x="127" y="100"/>
              </a:cxn>
              <a:cxn ang="0">
                <a:pos x="131" y="111"/>
              </a:cxn>
              <a:cxn ang="0">
                <a:pos x="122" y="126"/>
              </a:cxn>
              <a:cxn ang="0">
                <a:pos x="113" y="135"/>
              </a:cxn>
              <a:cxn ang="0">
                <a:pos x="84" y="147"/>
              </a:cxn>
              <a:cxn ang="0">
                <a:pos x="77" y="150"/>
              </a:cxn>
              <a:cxn ang="0">
                <a:pos x="68" y="151"/>
              </a:cxn>
              <a:cxn ang="0">
                <a:pos x="63" y="158"/>
              </a:cxn>
              <a:cxn ang="0">
                <a:pos x="63" y="158"/>
              </a:cxn>
              <a:cxn ang="0">
                <a:pos x="53" y="158"/>
              </a:cxn>
              <a:cxn ang="0">
                <a:pos x="46" y="149"/>
              </a:cxn>
              <a:cxn ang="0">
                <a:pos x="41" y="142"/>
              </a:cxn>
              <a:cxn ang="0">
                <a:pos x="41" y="142"/>
              </a:cxn>
              <a:cxn ang="0">
                <a:pos x="38" y="125"/>
              </a:cxn>
              <a:cxn ang="0">
                <a:pos x="30" y="103"/>
              </a:cxn>
              <a:cxn ang="0">
                <a:pos x="14" y="51"/>
              </a:cxn>
              <a:cxn ang="0">
                <a:pos x="9" y="36"/>
              </a:cxn>
              <a:cxn ang="0">
                <a:pos x="5" y="20"/>
              </a:cxn>
              <a:cxn ang="0">
                <a:pos x="0" y="9"/>
              </a:cxn>
            </a:cxnLst>
            <a:rect l="0" t="0" r="r" b="b"/>
            <a:pathLst>
              <a:path w="131" h="160">
                <a:moveTo>
                  <a:pt x="0" y="9"/>
                </a:moveTo>
                <a:cubicBezTo>
                  <a:pt x="4" y="10"/>
                  <a:pt x="9" y="12"/>
                  <a:pt x="12" y="8"/>
                </a:cubicBezTo>
                <a:cubicBezTo>
                  <a:pt x="16" y="0"/>
                  <a:pt x="22" y="3"/>
                  <a:pt x="29" y="4"/>
                </a:cubicBezTo>
                <a:cubicBezTo>
                  <a:pt x="34" y="5"/>
                  <a:pt x="39" y="4"/>
                  <a:pt x="45" y="5"/>
                </a:cubicBezTo>
                <a:cubicBezTo>
                  <a:pt x="52" y="8"/>
                  <a:pt x="54" y="13"/>
                  <a:pt x="63" y="13"/>
                </a:cubicBezTo>
                <a:cubicBezTo>
                  <a:pt x="71" y="13"/>
                  <a:pt x="77" y="7"/>
                  <a:pt x="85" y="6"/>
                </a:cubicBezTo>
                <a:cubicBezTo>
                  <a:pt x="85" y="6"/>
                  <a:pt x="85" y="6"/>
                  <a:pt x="85" y="6"/>
                </a:cubicBezTo>
                <a:cubicBezTo>
                  <a:pt x="88" y="22"/>
                  <a:pt x="88" y="22"/>
                  <a:pt x="88" y="22"/>
                </a:cubicBezTo>
                <a:cubicBezTo>
                  <a:pt x="89" y="27"/>
                  <a:pt x="90" y="31"/>
                  <a:pt x="91" y="36"/>
                </a:cubicBezTo>
                <a:cubicBezTo>
                  <a:pt x="93" y="40"/>
                  <a:pt x="92" y="45"/>
                  <a:pt x="93" y="50"/>
                </a:cubicBezTo>
                <a:cubicBezTo>
                  <a:pt x="94" y="57"/>
                  <a:pt x="99" y="60"/>
                  <a:pt x="98" y="68"/>
                </a:cubicBezTo>
                <a:cubicBezTo>
                  <a:pt x="95" y="88"/>
                  <a:pt x="117" y="73"/>
                  <a:pt x="122" y="77"/>
                </a:cubicBezTo>
                <a:cubicBezTo>
                  <a:pt x="127" y="81"/>
                  <a:pt x="123" y="96"/>
                  <a:pt x="127" y="100"/>
                </a:cubicBezTo>
                <a:cubicBezTo>
                  <a:pt x="130" y="103"/>
                  <a:pt x="131" y="107"/>
                  <a:pt x="131" y="111"/>
                </a:cubicBezTo>
                <a:cubicBezTo>
                  <a:pt x="130" y="118"/>
                  <a:pt x="129" y="123"/>
                  <a:pt x="122" y="126"/>
                </a:cubicBezTo>
                <a:cubicBezTo>
                  <a:pt x="117" y="128"/>
                  <a:pt x="116" y="130"/>
                  <a:pt x="113" y="135"/>
                </a:cubicBezTo>
                <a:cubicBezTo>
                  <a:pt x="106" y="145"/>
                  <a:pt x="90" y="140"/>
                  <a:pt x="84" y="147"/>
                </a:cubicBezTo>
                <a:cubicBezTo>
                  <a:pt x="82" y="150"/>
                  <a:pt x="81" y="150"/>
                  <a:pt x="77" y="150"/>
                </a:cubicBezTo>
                <a:cubicBezTo>
                  <a:pt x="73" y="150"/>
                  <a:pt x="72" y="150"/>
                  <a:pt x="68" y="151"/>
                </a:cubicBezTo>
                <a:cubicBezTo>
                  <a:pt x="63" y="158"/>
                  <a:pt x="63" y="158"/>
                  <a:pt x="63" y="158"/>
                </a:cubicBezTo>
                <a:cubicBezTo>
                  <a:pt x="63" y="158"/>
                  <a:pt x="63" y="158"/>
                  <a:pt x="63" y="158"/>
                </a:cubicBezTo>
                <a:cubicBezTo>
                  <a:pt x="59" y="159"/>
                  <a:pt x="56" y="160"/>
                  <a:pt x="53" y="158"/>
                </a:cubicBezTo>
                <a:cubicBezTo>
                  <a:pt x="49" y="157"/>
                  <a:pt x="48" y="152"/>
                  <a:pt x="46" y="149"/>
                </a:cubicBezTo>
                <a:cubicBezTo>
                  <a:pt x="45" y="146"/>
                  <a:pt x="43" y="145"/>
                  <a:pt x="41" y="142"/>
                </a:cubicBezTo>
                <a:cubicBezTo>
                  <a:pt x="41" y="142"/>
                  <a:pt x="41" y="142"/>
                  <a:pt x="41" y="142"/>
                </a:cubicBezTo>
                <a:cubicBezTo>
                  <a:pt x="43" y="137"/>
                  <a:pt x="38" y="131"/>
                  <a:pt x="38" y="125"/>
                </a:cubicBezTo>
                <a:cubicBezTo>
                  <a:pt x="38" y="118"/>
                  <a:pt x="32" y="111"/>
                  <a:pt x="30" y="103"/>
                </a:cubicBezTo>
                <a:cubicBezTo>
                  <a:pt x="25" y="85"/>
                  <a:pt x="9" y="73"/>
                  <a:pt x="14" y="51"/>
                </a:cubicBezTo>
                <a:cubicBezTo>
                  <a:pt x="16" y="45"/>
                  <a:pt x="14" y="40"/>
                  <a:pt x="9" y="36"/>
                </a:cubicBezTo>
                <a:cubicBezTo>
                  <a:pt x="5" y="33"/>
                  <a:pt x="5" y="25"/>
                  <a:pt x="5" y="20"/>
                </a:cubicBezTo>
                <a:cubicBezTo>
                  <a:pt x="4" y="16"/>
                  <a:pt x="1" y="13"/>
                  <a:pt x="0" y="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4" name="Freeform 73"/>
          <p:cNvSpPr>
            <a:spLocks/>
          </p:cNvSpPr>
          <p:nvPr/>
        </p:nvSpPr>
        <p:spPr bwMode="auto">
          <a:xfrm>
            <a:off x="8786409" y="6100483"/>
            <a:ext cx="262634" cy="343979"/>
          </a:xfrm>
          <a:custGeom>
            <a:avLst/>
            <a:gdLst/>
            <a:ahLst/>
            <a:cxnLst>
              <a:cxn ang="0">
                <a:pos x="40" y="15"/>
              </a:cxn>
              <a:cxn ang="0">
                <a:pos x="42" y="22"/>
              </a:cxn>
              <a:cxn ang="0">
                <a:pos x="24" y="36"/>
              </a:cxn>
              <a:cxn ang="0">
                <a:pos x="9" y="47"/>
              </a:cxn>
              <a:cxn ang="0">
                <a:pos x="2" y="79"/>
              </a:cxn>
              <a:cxn ang="0">
                <a:pos x="14" y="110"/>
              </a:cxn>
              <a:cxn ang="0">
                <a:pos x="17" y="120"/>
              </a:cxn>
              <a:cxn ang="0">
                <a:pos x="21" y="134"/>
              </a:cxn>
              <a:cxn ang="0">
                <a:pos x="24" y="149"/>
              </a:cxn>
              <a:cxn ang="0">
                <a:pos x="24" y="149"/>
              </a:cxn>
              <a:cxn ang="0">
                <a:pos x="27" y="147"/>
              </a:cxn>
              <a:cxn ang="0">
                <a:pos x="40" y="144"/>
              </a:cxn>
              <a:cxn ang="0">
                <a:pos x="50" y="151"/>
              </a:cxn>
              <a:cxn ang="0">
                <a:pos x="52" y="159"/>
              </a:cxn>
              <a:cxn ang="0">
                <a:pos x="77" y="171"/>
              </a:cxn>
              <a:cxn ang="0">
                <a:pos x="86" y="174"/>
              </a:cxn>
              <a:cxn ang="0">
                <a:pos x="93" y="169"/>
              </a:cxn>
              <a:cxn ang="0">
                <a:pos x="99" y="159"/>
              </a:cxn>
              <a:cxn ang="0">
                <a:pos x="106" y="140"/>
              </a:cxn>
              <a:cxn ang="0">
                <a:pos x="114" y="123"/>
              </a:cxn>
              <a:cxn ang="0">
                <a:pos x="139" y="106"/>
              </a:cxn>
              <a:cxn ang="0">
                <a:pos x="137" y="96"/>
              </a:cxn>
              <a:cxn ang="0">
                <a:pos x="139" y="79"/>
              </a:cxn>
              <a:cxn ang="0">
                <a:pos x="139" y="79"/>
              </a:cxn>
              <a:cxn ang="0">
                <a:pos x="92" y="44"/>
              </a:cxn>
              <a:cxn ang="0">
                <a:pos x="66" y="14"/>
              </a:cxn>
              <a:cxn ang="0">
                <a:pos x="66" y="14"/>
              </a:cxn>
              <a:cxn ang="0">
                <a:pos x="51" y="8"/>
              </a:cxn>
              <a:cxn ang="0">
                <a:pos x="40" y="5"/>
              </a:cxn>
              <a:cxn ang="0">
                <a:pos x="40" y="15"/>
              </a:cxn>
            </a:cxnLst>
            <a:rect l="0" t="0" r="r" b="b"/>
            <a:pathLst>
              <a:path w="141" h="185">
                <a:moveTo>
                  <a:pt x="40" y="15"/>
                </a:moveTo>
                <a:cubicBezTo>
                  <a:pt x="42" y="22"/>
                  <a:pt x="42" y="22"/>
                  <a:pt x="42" y="22"/>
                </a:cubicBezTo>
                <a:cubicBezTo>
                  <a:pt x="42" y="28"/>
                  <a:pt x="28" y="34"/>
                  <a:pt x="24" y="36"/>
                </a:cubicBezTo>
                <a:cubicBezTo>
                  <a:pt x="17" y="39"/>
                  <a:pt x="15" y="43"/>
                  <a:pt x="9" y="47"/>
                </a:cubicBezTo>
                <a:cubicBezTo>
                  <a:pt x="0" y="53"/>
                  <a:pt x="3" y="69"/>
                  <a:pt x="2" y="79"/>
                </a:cubicBezTo>
                <a:cubicBezTo>
                  <a:pt x="2" y="94"/>
                  <a:pt x="4" y="98"/>
                  <a:pt x="14" y="110"/>
                </a:cubicBezTo>
                <a:cubicBezTo>
                  <a:pt x="15" y="113"/>
                  <a:pt x="17" y="116"/>
                  <a:pt x="17" y="120"/>
                </a:cubicBezTo>
                <a:cubicBezTo>
                  <a:pt x="17" y="125"/>
                  <a:pt x="19" y="129"/>
                  <a:pt x="21" y="134"/>
                </a:cubicBezTo>
                <a:cubicBezTo>
                  <a:pt x="22" y="137"/>
                  <a:pt x="23" y="145"/>
                  <a:pt x="24" y="149"/>
                </a:cubicBezTo>
                <a:cubicBezTo>
                  <a:pt x="24" y="149"/>
                  <a:pt x="24" y="149"/>
                  <a:pt x="24" y="149"/>
                </a:cubicBezTo>
                <a:cubicBezTo>
                  <a:pt x="25" y="149"/>
                  <a:pt x="26" y="148"/>
                  <a:pt x="27" y="147"/>
                </a:cubicBezTo>
                <a:cubicBezTo>
                  <a:pt x="30" y="145"/>
                  <a:pt x="38" y="138"/>
                  <a:pt x="40" y="144"/>
                </a:cubicBezTo>
                <a:cubicBezTo>
                  <a:pt x="42" y="148"/>
                  <a:pt x="46" y="150"/>
                  <a:pt x="50" y="151"/>
                </a:cubicBezTo>
                <a:cubicBezTo>
                  <a:pt x="52" y="151"/>
                  <a:pt x="52" y="157"/>
                  <a:pt x="52" y="159"/>
                </a:cubicBezTo>
                <a:cubicBezTo>
                  <a:pt x="56" y="185"/>
                  <a:pt x="72" y="161"/>
                  <a:pt x="77" y="171"/>
                </a:cubicBezTo>
                <a:cubicBezTo>
                  <a:pt x="79" y="174"/>
                  <a:pt x="86" y="185"/>
                  <a:pt x="86" y="174"/>
                </a:cubicBezTo>
                <a:cubicBezTo>
                  <a:pt x="86" y="170"/>
                  <a:pt x="90" y="170"/>
                  <a:pt x="93" y="169"/>
                </a:cubicBezTo>
                <a:cubicBezTo>
                  <a:pt x="96" y="168"/>
                  <a:pt x="97" y="161"/>
                  <a:pt x="99" y="159"/>
                </a:cubicBezTo>
                <a:cubicBezTo>
                  <a:pt x="111" y="156"/>
                  <a:pt x="106" y="148"/>
                  <a:pt x="106" y="140"/>
                </a:cubicBezTo>
                <a:cubicBezTo>
                  <a:pt x="106" y="133"/>
                  <a:pt x="109" y="128"/>
                  <a:pt x="114" y="123"/>
                </a:cubicBezTo>
                <a:cubicBezTo>
                  <a:pt x="122" y="115"/>
                  <a:pt x="132" y="114"/>
                  <a:pt x="139" y="106"/>
                </a:cubicBezTo>
                <a:cubicBezTo>
                  <a:pt x="141" y="104"/>
                  <a:pt x="138" y="99"/>
                  <a:pt x="137" y="96"/>
                </a:cubicBezTo>
                <a:cubicBezTo>
                  <a:pt x="136" y="91"/>
                  <a:pt x="137" y="84"/>
                  <a:pt x="139" y="79"/>
                </a:cubicBezTo>
                <a:cubicBezTo>
                  <a:pt x="139" y="79"/>
                  <a:pt x="139" y="79"/>
                  <a:pt x="139" y="79"/>
                </a:cubicBezTo>
                <a:cubicBezTo>
                  <a:pt x="122" y="68"/>
                  <a:pt x="109" y="49"/>
                  <a:pt x="92" y="44"/>
                </a:cubicBezTo>
                <a:cubicBezTo>
                  <a:pt x="82" y="40"/>
                  <a:pt x="72" y="24"/>
                  <a:pt x="66" y="14"/>
                </a:cubicBezTo>
                <a:cubicBezTo>
                  <a:pt x="66" y="14"/>
                  <a:pt x="66" y="14"/>
                  <a:pt x="66" y="14"/>
                </a:cubicBezTo>
                <a:cubicBezTo>
                  <a:pt x="62" y="15"/>
                  <a:pt x="52" y="13"/>
                  <a:pt x="51" y="8"/>
                </a:cubicBezTo>
                <a:cubicBezTo>
                  <a:pt x="49" y="3"/>
                  <a:pt x="44" y="0"/>
                  <a:pt x="40" y="5"/>
                </a:cubicBezTo>
                <a:cubicBezTo>
                  <a:pt x="39" y="7"/>
                  <a:pt x="40" y="13"/>
                  <a:pt x="40" y="1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5" name="Freeform 74"/>
          <p:cNvSpPr>
            <a:spLocks/>
          </p:cNvSpPr>
          <p:nvPr/>
        </p:nvSpPr>
        <p:spPr bwMode="auto">
          <a:xfrm>
            <a:off x="8588853" y="6086538"/>
            <a:ext cx="276579" cy="390463"/>
          </a:xfrm>
          <a:custGeom>
            <a:avLst/>
            <a:gdLst/>
            <a:ahLst/>
            <a:cxnLst>
              <a:cxn ang="0">
                <a:pos x="0" y="76"/>
              </a:cxn>
              <a:cxn ang="0">
                <a:pos x="12" y="74"/>
              </a:cxn>
              <a:cxn ang="0">
                <a:pos x="29" y="42"/>
              </a:cxn>
              <a:cxn ang="0">
                <a:pos x="42" y="31"/>
              </a:cxn>
              <a:cxn ang="0">
                <a:pos x="50" y="12"/>
              </a:cxn>
              <a:cxn ang="0">
                <a:pos x="50" y="12"/>
              </a:cxn>
              <a:cxn ang="0">
                <a:pos x="67" y="16"/>
              </a:cxn>
              <a:cxn ang="0">
                <a:pos x="79" y="9"/>
              </a:cxn>
              <a:cxn ang="0">
                <a:pos x="89" y="0"/>
              </a:cxn>
              <a:cxn ang="0">
                <a:pos x="91" y="8"/>
              </a:cxn>
              <a:cxn ang="0">
                <a:pos x="99" y="23"/>
              </a:cxn>
              <a:cxn ang="0">
                <a:pos x="114" y="20"/>
              </a:cxn>
              <a:cxn ang="0">
                <a:pos x="132" y="21"/>
              </a:cxn>
              <a:cxn ang="0">
                <a:pos x="147" y="22"/>
              </a:cxn>
              <a:cxn ang="0">
                <a:pos x="147" y="22"/>
              </a:cxn>
              <a:cxn ang="0">
                <a:pos x="149" y="29"/>
              </a:cxn>
              <a:cxn ang="0">
                <a:pos x="131" y="43"/>
              </a:cxn>
              <a:cxn ang="0">
                <a:pos x="116" y="54"/>
              </a:cxn>
              <a:cxn ang="0">
                <a:pos x="109" y="86"/>
              </a:cxn>
              <a:cxn ang="0">
                <a:pos x="121" y="117"/>
              </a:cxn>
              <a:cxn ang="0">
                <a:pos x="124" y="127"/>
              </a:cxn>
              <a:cxn ang="0">
                <a:pos x="128" y="141"/>
              </a:cxn>
              <a:cxn ang="0">
                <a:pos x="131" y="156"/>
              </a:cxn>
              <a:cxn ang="0">
                <a:pos x="131" y="156"/>
              </a:cxn>
              <a:cxn ang="0">
                <a:pos x="114" y="159"/>
              </a:cxn>
              <a:cxn ang="0">
                <a:pos x="95" y="172"/>
              </a:cxn>
              <a:cxn ang="0">
                <a:pos x="82" y="190"/>
              </a:cxn>
              <a:cxn ang="0">
                <a:pos x="60" y="208"/>
              </a:cxn>
              <a:cxn ang="0">
                <a:pos x="45" y="186"/>
              </a:cxn>
              <a:cxn ang="0">
                <a:pos x="32" y="179"/>
              </a:cxn>
              <a:cxn ang="0">
                <a:pos x="42" y="152"/>
              </a:cxn>
              <a:cxn ang="0">
                <a:pos x="52" y="136"/>
              </a:cxn>
              <a:cxn ang="0">
                <a:pos x="51" y="123"/>
              </a:cxn>
              <a:cxn ang="0">
                <a:pos x="55" y="114"/>
              </a:cxn>
              <a:cxn ang="0">
                <a:pos x="45" y="101"/>
              </a:cxn>
              <a:cxn ang="0">
                <a:pos x="56" y="94"/>
              </a:cxn>
              <a:cxn ang="0">
                <a:pos x="47" y="84"/>
              </a:cxn>
              <a:cxn ang="0">
                <a:pos x="34" y="84"/>
              </a:cxn>
              <a:cxn ang="0">
                <a:pos x="26" y="80"/>
              </a:cxn>
              <a:cxn ang="0">
                <a:pos x="13" y="89"/>
              </a:cxn>
              <a:cxn ang="0">
                <a:pos x="1" y="79"/>
              </a:cxn>
              <a:cxn ang="0">
                <a:pos x="0" y="76"/>
              </a:cxn>
            </a:cxnLst>
            <a:rect l="0" t="0" r="r" b="b"/>
            <a:pathLst>
              <a:path w="149" h="209">
                <a:moveTo>
                  <a:pt x="0" y="76"/>
                </a:moveTo>
                <a:cubicBezTo>
                  <a:pt x="12" y="74"/>
                  <a:pt x="12" y="74"/>
                  <a:pt x="12" y="74"/>
                </a:cubicBezTo>
                <a:cubicBezTo>
                  <a:pt x="22" y="72"/>
                  <a:pt x="11" y="46"/>
                  <a:pt x="29" y="42"/>
                </a:cubicBezTo>
                <a:cubicBezTo>
                  <a:pt x="37" y="40"/>
                  <a:pt x="38" y="39"/>
                  <a:pt x="42" y="31"/>
                </a:cubicBezTo>
                <a:cubicBezTo>
                  <a:pt x="46" y="25"/>
                  <a:pt x="47" y="19"/>
                  <a:pt x="50" y="12"/>
                </a:cubicBezTo>
                <a:cubicBezTo>
                  <a:pt x="50" y="12"/>
                  <a:pt x="50" y="12"/>
                  <a:pt x="50" y="12"/>
                </a:cubicBezTo>
                <a:cubicBezTo>
                  <a:pt x="67" y="16"/>
                  <a:pt x="67" y="16"/>
                  <a:pt x="67" y="16"/>
                </a:cubicBezTo>
                <a:cubicBezTo>
                  <a:pt x="71" y="18"/>
                  <a:pt x="77" y="12"/>
                  <a:pt x="79" y="9"/>
                </a:cubicBezTo>
                <a:cubicBezTo>
                  <a:pt x="82" y="7"/>
                  <a:pt x="87" y="0"/>
                  <a:pt x="89" y="0"/>
                </a:cubicBezTo>
                <a:cubicBezTo>
                  <a:pt x="92" y="0"/>
                  <a:pt x="91" y="7"/>
                  <a:pt x="91" y="8"/>
                </a:cubicBezTo>
                <a:cubicBezTo>
                  <a:pt x="91" y="13"/>
                  <a:pt x="92" y="21"/>
                  <a:pt x="99" y="23"/>
                </a:cubicBezTo>
                <a:cubicBezTo>
                  <a:pt x="103" y="24"/>
                  <a:pt x="109" y="18"/>
                  <a:pt x="114" y="20"/>
                </a:cubicBezTo>
                <a:cubicBezTo>
                  <a:pt x="119" y="21"/>
                  <a:pt x="128" y="15"/>
                  <a:pt x="132" y="21"/>
                </a:cubicBezTo>
                <a:cubicBezTo>
                  <a:pt x="134" y="25"/>
                  <a:pt x="143" y="24"/>
                  <a:pt x="147" y="22"/>
                </a:cubicBezTo>
                <a:cubicBezTo>
                  <a:pt x="147" y="22"/>
                  <a:pt x="147" y="22"/>
                  <a:pt x="147" y="22"/>
                </a:cubicBezTo>
                <a:cubicBezTo>
                  <a:pt x="149" y="29"/>
                  <a:pt x="149" y="29"/>
                  <a:pt x="149" y="29"/>
                </a:cubicBezTo>
                <a:cubicBezTo>
                  <a:pt x="149" y="35"/>
                  <a:pt x="135" y="41"/>
                  <a:pt x="131" y="43"/>
                </a:cubicBezTo>
                <a:cubicBezTo>
                  <a:pt x="124" y="46"/>
                  <a:pt x="122" y="50"/>
                  <a:pt x="116" y="54"/>
                </a:cubicBezTo>
                <a:cubicBezTo>
                  <a:pt x="107" y="60"/>
                  <a:pt x="110" y="76"/>
                  <a:pt x="109" y="86"/>
                </a:cubicBezTo>
                <a:cubicBezTo>
                  <a:pt x="109" y="101"/>
                  <a:pt x="111" y="105"/>
                  <a:pt x="121" y="117"/>
                </a:cubicBezTo>
                <a:cubicBezTo>
                  <a:pt x="122" y="120"/>
                  <a:pt x="124" y="123"/>
                  <a:pt x="124" y="127"/>
                </a:cubicBezTo>
                <a:cubicBezTo>
                  <a:pt x="124" y="132"/>
                  <a:pt x="126" y="136"/>
                  <a:pt x="128" y="141"/>
                </a:cubicBezTo>
                <a:cubicBezTo>
                  <a:pt x="129" y="144"/>
                  <a:pt x="130" y="152"/>
                  <a:pt x="131" y="156"/>
                </a:cubicBezTo>
                <a:cubicBezTo>
                  <a:pt x="131" y="156"/>
                  <a:pt x="131" y="156"/>
                  <a:pt x="131" y="156"/>
                </a:cubicBezTo>
                <a:cubicBezTo>
                  <a:pt x="125" y="160"/>
                  <a:pt x="122" y="159"/>
                  <a:pt x="114" y="159"/>
                </a:cubicBezTo>
                <a:cubicBezTo>
                  <a:pt x="104" y="159"/>
                  <a:pt x="103" y="173"/>
                  <a:pt x="95" y="172"/>
                </a:cubicBezTo>
                <a:cubicBezTo>
                  <a:pt x="80" y="171"/>
                  <a:pt x="87" y="179"/>
                  <a:pt x="82" y="190"/>
                </a:cubicBezTo>
                <a:cubicBezTo>
                  <a:pt x="79" y="195"/>
                  <a:pt x="65" y="205"/>
                  <a:pt x="60" y="208"/>
                </a:cubicBezTo>
                <a:cubicBezTo>
                  <a:pt x="57" y="209"/>
                  <a:pt x="47" y="189"/>
                  <a:pt x="45" y="186"/>
                </a:cubicBezTo>
                <a:cubicBezTo>
                  <a:pt x="41" y="180"/>
                  <a:pt x="34" y="190"/>
                  <a:pt x="32" y="179"/>
                </a:cubicBezTo>
                <a:cubicBezTo>
                  <a:pt x="30" y="170"/>
                  <a:pt x="27" y="150"/>
                  <a:pt x="42" y="152"/>
                </a:cubicBezTo>
                <a:cubicBezTo>
                  <a:pt x="49" y="153"/>
                  <a:pt x="52" y="142"/>
                  <a:pt x="52" y="136"/>
                </a:cubicBezTo>
                <a:cubicBezTo>
                  <a:pt x="52" y="131"/>
                  <a:pt x="51" y="127"/>
                  <a:pt x="51" y="123"/>
                </a:cubicBezTo>
                <a:cubicBezTo>
                  <a:pt x="51" y="119"/>
                  <a:pt x="55" y="117"/>
                  <a:pt x="55" y="114"/>
                </a:cubicBezTo>
                <a:cubicBezTo>
                  <a:pt x="54" y="109"/>
                  <a:pt x="36" y="106"/>
                  <a:pt x="45" y="101"/>
                </a:cubicBezTo>
                <a:cubicBezTo>
                  <a:pt x="47" y="99"/>
                  <a:pt x="56" y="96"/>
                  <a:pt x="56" y="94"/>
                </a:cubicBezTo>
                <a:cubicBezTo>
                  <a:pt x="56" y="90"/>
                  <a:pt x="51" y="85"/>
                  <a:pt x="47" y="84"/>
                </a:cubicBezTo>
                <a:cubicBezTo>
                  <a:pt x="43" y="83"/>
                  <a:pt x="38" y="85"/>
                  <a:pt x="34" y="84"/>
                </a:cubicBezTo>
                <a:cubicBezTo>
                  <a:pt x="31" y="83"/>
                  <a:pt x="29" y="78"/>
                  <a:pt x="26" y="80"/>
                </a:cubicBezTo>
                <a:cubicBezTo>
                  <a:pt x="23" y="83"/>
                  <a:pt x="19" y="90"/>
                  <a:pt x="13" y="89"/>
                </a:cubicBezTo>
                <a:cubicBezTo>
                  <a:pt x="11" y="88"/>
                  <a:pt x="1" y="82"/>
                  <a:pt x="1" y="79"/>
                </a:cubicBezTo>
                <a:cubicBezTo>
                  <a:pt x="0" y="78"/>
                  <a:pt x="0" y="77"/>
                  <a:pt x="0" y="7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6" name="Freeform 75"/>
          <p:cNvSpPr>
            <a:spLocks/>
          </p:cNvSpPr>
          <p:nvPr/>
        </p:nvSpPr>
        <p:spPr bwMode="auto">
          <a:xfrm>
            <a:off x="8653930" y="6005192"/>
            <a:ext cx="255660" cy="127831"/>
          </a:xfrm>
          <a:custGeom>
            <a:avLst/>
            <a:gdLst/>
            <a:ahLst/>
            <a:cxnLst>
              <a:cxn ang="0">
                <a:pos x="15" y="56"/>
              </a:cxn>
              <a:cxn ang="0">
                <a:pos x="32" y="60"/>
              </a:cxn>
              <a:cxn ang="0">
                <a:pos x="44" y="53"/>
              </a:cxn>
              <a:cxn ang="0">
                <a:pos x="54" y="44"/>
              </a:cxn>
              <a:cxn ang="0">
                <a:pos x="56" y="52"/>
              </a:cxn>
              <a:cxn ang="0">
                <a:pos x="64" y="67"/>
              </a:cxn>
              <a:cxn ang="0">
                <a:pos x="79" y="64"/>
              </a:cxn>
              <a:cxn ang="0">
                <a:pos x="97" y="65"/>
              </a:cxn>
              <a:cxn ang="0">
                <a:pos x="112" y="66"/>
              </a:cxn>
              <a:cxn ang="0">
                <a:pos x="112" y="66"/>
              </a:cxn>
              <a:cxn ang="0">
                <a:pos x="112" y="56"/>
              </a:cxn>
              <a:cxn ang="0">
                <a:pos x="123" y="59"/>
              </a:cxn>
              <a:cxn ang="0">
                <a:pos x="138" y="65"/>
              </a:cxn>
              <a:cxn ang="0">
                <a:pos x="138" y="65"/>
              </a:cxn>
              <a:cxn ang="0">
                <a:pos x="137" y="63"/>
              </a:cxn>
              <a:cxn ang="0">
                <a:pos x="113" y="20"/>
              </a:cxn>
              <a:cxn ang="0">
                <a:pos x="73" y="3"/>
              </a:cxn>
              <a:cxn ang="0">
                <a:pos x="41" y="6"/>
              </a:cxn>
              <a:cxn ang="0">
                <a:pos x="10" y="11"/>
              </a:cxn>
              <a:cxn ang="0">
                <a:pos x="7" y="12"/>
              </a:cxn>
              <a:cxn ang="0">
                <a:pos x="7" y="12"/>
              </a:cxn>
              <a:cxn ang="0">
                <a:pos x="2" y="27"/>
              </a:cxn>
              <a:cxn ang="0">
                <a:pos x="3" y="38"/>
              </a:cxn>
              <a:cxn ang="0">
                <a:pos x="15" y="56"/>
              </a:cxn>
            </a:cxnLst>
            <a:rect l="0" t="0" r="r" b="b"/>
            <a:pathLst>
              <a:path w="138" h="69">
                <a:moveTo>
                  <a:pt x="15" y="56"/>
                </a:moveTo>
                <a:cubicBezTo>
                  <a:pt x="32" y="60"/>
                  <a:pt x="32" y="60"/>
                  <a:pt x="32" y="60"/>
                </a:cubicBezTo>
                <a:cubicBezTo>
                  <a:pt x="36" y="62"/>
                  <a:pt x="42" y="56"/>
                  <a:pt x="44" y="53"/>
                </a:cubicBezTo>
                <a:cubicBezTo>
                  <a:pt x="47" y="51"/>
                  <a:pt x="52" y="44"/>
                  <a:pt x="54" y="44"/>
                </a:cubicBezTo>
                <a:cubicBezTo>
                  <a:pt x="57" y="44"/>
                  <a:pt x="56" y="51"/>
                  <a:pt x="56" y="52"/>
                </a:cubicBezTo>
                <a:cubicBezTo>
                  <a:pt x="56" y="57"/>
                  <a:pt x="57" y="65"/>
                  <a:pt x="64" y="67"/>
                </a:cubicBezTo>
                <a:cubicBezTo>
                  <a:pt x="68" y="68"/>
                  <a:pt x="74" y="62"/>
                  <a:pt x="79" y="64"/>
                </a:cubicBezTo>
                <a:cubicBezTo>
                  <a:pt x="84" y="65"/>
                  <a:pt x="93" y="59"/>
                  <a:pt x="97" y="65"/>
                </a:cubicBezTo>
                <a:cubicBezTo>
                  <a:pt x="99" y="69"/>
                  <a:pt x="108" y="68"/>
                  <a:pt x="112" y="66"/>
                </a:cubicBezTo>
                <a:cubicBezTo>
                  <a:pt x="112" y="66"/>
                  <a:pt x="112" y="66"/>
                  <a:pt x="112" y="66"/>
                </a:cubicBezTo>
                <a:cubicBezTo>
                  <a:pt x="112" y="64"/>
                  <a:pt x="111" y="58"/>
                  <a:pt x="112" y="56"/>
                </a:cubicBezTo>
                <a:cubicBezTo>
                  <a:pt x="116" y="51"/>
                  <a:pt x="121" y="54"/>
                  <a:pt x="123" y="59"/>
                </a:cubicBezTo>
                <a:cubicBezTo>
                  <a:pt x="124" y="64"/>
                  <a:pt x="134" y="66"/>
                  <a:pt x="138" y="65"/>
                </a:cubicBezTo>
                <a:cubicBezTo>
                  <a:pt x="138" y="65"/>
                  <a:pt x="138" y="65"/>
                  <a:pt x="138" y="65"/>
                </a:cubicBezTo>
                <a:cubicBezTo>
                  <a:pt x="138" y="64"/>
                  <a:pt x="138" y="63"/>
                  <a:pt x="137" y="63"/>
                </a:cubicBezTo>
                <a:cubicBezTo>
                  <a:pt x="131" y="49"/>
                  <a:pt x="121" y="33"/>
                  <a:pt x="113" y="20"/>
                </a:cubicBezTo>
                <a:cubicBezTo>
                  <a:pt x="106" y="8"/>
                  <a:pt x="88" y="0"/>
                  <a:pt x="73" y="3"/>
                </a:cubicBezTo>
                <a:cubicBezTo>
                  <a:pt x="62" y="5"/>
                  <a:pt x="53" y="5"/>
                  <a:pt x="41" y="6"/>
                </a:cubicBezTo>
                <a:cubicBezTo>
                  <a:pt x="31" y="8"/>
                  <a:pt x="19" y="6"/>
                  <a:pt x="10" y="11"/>
                </a:cubicBezTo>
                <a:cubicBezTo>
                  <a:pt x="9" y="11"/>
                  <a:pt x="8" y="12"/>
                  <a:pt x="7" y="12"/>
                </a:cubicBezTo>
                <a:cubicBezTo>
                  <a:pt x="7" y="12"/>
                  <a:pt x="7" y="12"/>
                  <a:pt x="7" y="12"/>
                </a:cubicBezTo>
                <a:cubicBezTo>
                  <a:pt x="6" y="16"/>
                  <a:pt x="4" y="23"/>
                  <a:pt x="2" y="27"/>
                </a:cubicBezTo>
                <a:cubicBezTo>
                  <a:pt x="0" y="31"/>
                  <a:pt x="0" y="34"/>
                  <a:pt x="3" y="38"/>
                </a:cubicBezTo>
                <a:cubicBezTo>
                  <a:pt x="7" y="44"/>
                  <a:pt x="14" y="48"/>
                  <a:pt x="15" y="5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7" name="Freeform 76"/>
          <p:cNvSpPr>
            <a:spLocks noEditPoints="1"/>
          </p:cNvSpPr>
          <p:nvPr/>
        </p:nvSpPr>
        <p:spPr bwMode="auto">
          <a:xfrm>
            <a:off x="7724256" y="4938392"/>
            <a:ext cx="588019" cy="560129"/>
          </a:xfrm>
          <a:custGeom>
            <a:avLst/>
            <a:gdLst/>
            <a:ahLst/>
            <a:cxnLst>
              <a:cxn ang="0">
                <a:pos x="286" y="46"/>
              </a:cxn>
              <a:cxn ang="0">
                <a:pos x="313" y="40"/>
              </a:cxn>
              <a:cxn ang="0">
                <a:pos x="309" y="61"/>
              </a:cxn>
              <a:cxn ang="0">
                <a:pos x="295" y="76"/>
              </a:cxn>
              <a:cxn ang="0">
                <a:pos x="287" y="59"/>
              </a:cxn>
              <a:cxn ang="0">
                <a:pos x="301" y="19"/>
              </a:cxn>
              <a:cxn ang="0">
                <a:pos x="294" y="0"/>
              </a:cxn>
              <a:cxn ang="0">
                <a:pos x="311" y="2"/>
              </a:cxn>
              <a:cxn ang="0">
                <a:pos x="309" y="23"/>
              </a:cxn>
              <a:cxn ang="0">
                <a:pos x="252" y="95"/>
              </a:cxn>
              <a:cxn ang="0">
                <a:pos x="235" y="95"/>
              </a:cxn>
              <a:cxn ang="0">
                <a:pos x="200" y="114"/>
              </a:cxn>
              <a:cxn ang="0">
                <a:pos x="167" y="114"/>
              </a:cxn>
              <a:cxn ang="0">
                <a:pos x="146" y="97"/>
              </a:cxn>
              <a:cxn ang="0">
                <a:pos x="157" y="71"/>
              </a:cxn>
              <a:cxn ang="0">
                <a:pos x="132" y="19"/>
              </a:cxn>
              <a:cxn ang="0">
                <a:pos x="99" y="23"/>
              </a:cxn>
              <a:cxn ang="0">
                <a:pos x="65" y="21"/>
              </a:cxn>
              <a:cxn ang="0">
                <a:pos x="54" y="37"/>
              </a:cxn>
              <a:cxn ang="0">
                <a:pos x="42" y="62"/>
              </a:cxn>
              <a:cxn ang="0">
                <a:pos x="16" y="87"/>
              </a:cxn>
              <a:cxn ang="0">
                <a:pos x="6" y="97"/>
              </a:cxn>
              <a:cxn ang="0">
                <a:pos x="5" y="119"/>
              </a:cxn>
              <a:cxn ang="0">
                <a:pos x="0" y="143"/>
              </a:cxn>
              <a:cxn ang="0">
                <a:pos x="4" y="169"/>
              </a:cxn>
              <a:cxn ang="0">
                <a:pos x="24" y="199"/>
              </a:cxn>
              <a:cxn ang="0">
                <a:pos x="42" y="236"/>
              </a:cxn>
              <a:cxn ang="0">
                <a:pos x="43" y="235"/>
              </a:cxn>
              <a:cxn ang="0">
                <a:pos x="78" y="224"/>
              </a:cxn>
              <a:cxn ang="0">
                <a:pos x="105" y="284"/>
              </a:cxn>
              <a:cxn ang="0">
                <a:pos x="164" y="295"/>
              </a:cxn>
              <a:cxn ang="0">
                <a:pos x="149" y="279"/>
              </a:cxn>
              <a:cxn ang="0">
                <a:pos x="189" y="240"/>
              </a:cxn>
              <a:cxn ang="0">
                <a:pos x="206" y="189"/>
              </a:cxn>
              <a:cxn ang="0">
                <a:pos x="239" y="168"/>
              </a:cxn>
              <a:cxn ang="0">
                <a:pos x="253" y="145"/>
              </a:cxn>
              <a:cxn ang="0">
                <a:pos x="246" y="121"/>
              </a:cxn>
              <a:cxn ang="0">
                <a:pos x="252" y="95"/>
              </a:cxn>
            </a:cxnLst>
            <a:rect l="0" t="0" r="r" b="b"/>
            <a:pathLst>
              <a:path w="316" h="301">
                <a:moveTo>
                  <a:pt x="287" y="59"/>
                </a:moveTo>
                <a:cubicBezTo>
                  <a:pt x="287" y="55"/>
                  <a:pt x="286" y="50"/>
                  <a:pt x="286" y="46"/>
                </a:cubicBezTo>
                <a:cubicBezTo>
                  <a:pt x="286" y="39"/>
                  <a:pt x="292" y="41"/>
                  <a:pt x="297" y="41"/>
                </a:cubicBezTo>
                <a:cubicBezTo>
                  <a:pt x="301" y="42"/>
                  <a:pt x="309" y="38"/>
                  <a:pt x="313" y="40"/>
                </a:cubicBezTo>
                <a:cubicBezTo>
                  <a:pt x="313" y="44"/>
                  <a:pt x="311" y="47"/>
                  <a:pt x="311" y="52"/>
                </a:cubicBezTo>
                <a:cubicBezTo>
                  <a:pt x="312" y="56"/>
                  <a:pt x="312" y="59"/>
                  <a:pt x="309" y="61"/>
                </a:cubicBezTo>
                <a:cubicBezTo>
                  <a:pt x="307" y="63"/>
                  <a:pt x="306" y="64"/>
                  <a:pt x="304" y="66"/>
                </a:cubicBezTo>
                <a:cubicBezTo>
                  <a:pt x="302" y="70"/>
                  <a:pt x="300" y="75"/>
                  <a:pt x="295" y="76"/>
                </a:cubicBezTo>
                <a:cubicBezTo>
                  <a:pt x="287" y="78"/>
                  <a:pt x="287" y="70"/>
                  <a:pt x="287" y="65"/>
                </a:cubicBezTo>
                <a:cubicBezTo>
                  <a:pt x="287" y="59"/>
                  <a:pt x="287" y="59"/>
                  <a:pt x="287" y="59"/>
                </a:cubicBezTo>
                <a:close/>
                <a:moveTo>
                  <a:pt x="308" y="20"/>
                </a:moveTo>
                <a:cubicBezTo>
                  <a:pt x="306" y="21"/>
                  <a:pt x="303" y="19"/>
                  <a:pt x="301" y="19"/>
                </a:cubicBezTo>
                <a:cubicBezTo>
                  <a:pt x="299" y="17"/>
                  <a:pt x="296" y="15"/>
                  <a:pt x="294" y="13"/>
                </a:cubicBezTo>
                <a:cubicBezTo>
                  <a:pt x="292" y="10"/>
                  <a:pt x="290" y="1"/>
                  <a:pt x="294" y="0"/>
                </a:cubicBezTo>
                <a:cubicBezTo>
                  <a:pt x="297" y="0"/>
                  <a:pt x="298" y="1"/>
                  <a:pt x="300" y="1"/>
                </a:cubicBezTo>
                <a:cubicBezTo>
                  <a:pt x="303" y="1"/>
                  <a:pt x="308" y="1"/>
                  <a:pt x="311" y="2"/>
                </a:cubicBezTo>
                <a:cubicBezTo>
                  <a:pt x="314" y="3"/>
                  <a:pt x="314" y="12"/>
                  <a:pt x="314" y="15"/>
                </a:cubicBezTo>
                <a:cubicBezTo>
                  <a:pt x="314" y="20"/>
                  <a:pt x="316" y="23"/>
                  <a:pt x="309" y="23"/>
                </a:cubicBezTo>
                <a:cubicBezTo>
                  <a:pt x="308" y="20"/>
                  <a:pt x="308" y="20"/>
                  <a:pt x="308" y="20"/>
                </a:cubicBezTo>
                <a:close/>
                <a:moveTo>
                  <a:pt x="252" y="95"/>
                </a:moveTo>
                <a:cubicBezTo>
                  <a:pt x="250" y="95"/>
                  <a:pt x="248" y="95"/>
                  <a:pt x="246" y="94"/>
                </a:cubicBezTo>
                <a:cubicBezTo>
                  <a:pt x="241" y="92"/>
                  <a:pt x="239" y="89"/>
                  <a:pt x="235" y="95"/>
                </a:cubicBezTo>
                <a:cubicBezTo>
                  <a:pt x="229" y="105"/>
                  <a:pt x="218" y="103"/>
                  <a:pt x="209" y="100"/>
                </a:cubicBezTo>
                <a:cubicBezTo>
                  <a:pt x="203" y="98"/>
                  <a:pt x="204" y="111"/>
                  <a:pt x="200" y="114"/>
                </a:cubicBezTo>
                <a:cubicBezTo>
                  <a:pt x="193" y="121"/>
                  <a:pt x="184" y="116"/>
                  <a:pt x="175" y="120"/>
                </a:cubicBezTo>
                <a:cubicBezTo>
                  <a:pt x="172" y="122"/>
                  <a:pt x="169" y="116"/>
                  <a:pt x="167" y="114"/>
                </a:cubicBezTo>
                <a:cubicBezTo>
                  <a:pt x="162" y="109"/>
                  <a:pt x="160" y="115"/>
                  <a:pt x="155" y="114"/>
                </a:cubicBezTo>
                <a:cubicBezTo>
                  <a:pt x="149" y="112"/>
                  <a:pt x="148" y="102"/>
                  <a:pt x="146" y="97"/>
                </a:cubicBezTo>
                <a:cubicBezTo>
                  <a:pt x="146" y="91"/>
                  <a:pt x="154" y="84"/>
                  <a:pt x="159" y="82"/>
                </a:cubicBezTo>
                <a:cubicBezTo>
                  <a:pt x="167" y="78"/>
                  <a:pt x="162" y="75"/>
                  <a:pt x="157" y="71"/>
                </a:cubicBezTo>
                <a:cubicBezTo>
                  <a:pt x="154" y="68"/>
                  <a:pt x="151" y="63"/>
                  <a:pt x="149" y="59"/>
                </a:cubicBezTo>
                <a:cubicBezTo>
                  <a:pt x="145" y="50"/>
                  <a:pt x="137" y="34"/>
                  <a:pt x="132" y="19"/>
                </a:cubicBezTo>
                <a:cubicBezTo>
                  <a:pt x="132" y="19"/>
                  <a:pt x="132" y="19"/>
                  <a:pt x="132" y="19"/>
                </a:cubicBezTo>
                <a:cubicBezTo>
                  <a:pt x="123" y="19"/>
                  <a:pt x="107" y="18"/>
                  <a:pt x="99" y="23"/>
                </a:cubicBezTo>
                <a:cubicBezTo>
                  <a:pt x="88" y="29"/>
                  <a:pt x="88" y="15"/>
                  <a:pt x="79" y="14"/>
                </a:cubicBezTo>
                <a:cubicBezTo>
                  <a:pt x="75" y="13"/>
                  <a:pt x="69" y="20"/>
                  <a:pt x="65" y="21"/>
                </a:cubicBezTo>
                <a:cubicBezTo>
                  <a:pt x="57" y="24"/>
                  <a:pt x="58" y="32"/>
                  <a:pt x="54" y="37"/>
                </a:cubicBezTo>
                <a:cubicBezTo>
                  <a:pt x="54" y="37"/>
                  <a:pt x="54" y="37"/>
                  <a:pt x="54" y="37"/>
                </a:cubicBezTo>
                <a:cubicBezTo>
                  <a:pt x="56" y="49"/>
                  <a:pt x="56" y="49"/>
                  <a:pt x="56" y="49"/>
                </a:cubicBezTo>
                <a:cubicBezTo>
                  <a:pt x="55" y="57"/>
                  <a:pt x="47" y="58"/>
                  <a:pt x="42" y="62"/>
                </a:cubicBezTo>
                <a:cubicBezTo>
                  <a:pt x="36" y="68"/>
                  <a:pt x="41" y="90"/>
                  <a:pt x="30" y="88"/>
                </a:cubicBezTo>
                <a:cubicBezTo>
                  <a:pt x="25" y="87"/>
                  <a:pt x="21" y="83"/>
                  <a:pt x="16" y="87"/>
                </a:cubicBezTo>
                <a:cubicBezTo>
                  <a:pt x="12" y="89"/>
                  <a:pt x="8" y="93"/>
                  <a:pt x="6" y="97"/>
                </a:cubicBezTo>
                <a:cubicBezTo>
                  <a:pt x="6" y="97"/>
                  <a:pt x="6" y="97"/>
                  <a:pt x="6" y="97"/>
                </a:cubicBezTo>
                <a:cubicBezTo>
                  <a:pt x="10" y="107"/>
                  <a:pt x="10" y="107"/>
                  <a:pt x="10" y="107"/>
                </a:cubicBezTo>
                <a:cubicBezTo>
                  <a:pt x="7" y="111"/>
                  <a:pt x="5" y="114"/>
                  <a:pt x="5" y="119"/>
                </a:cubicBezTo>
                <a:cubicBezTo>
                  <a:pt x="5" y="121"/>
                  <a:pt x="5" y="124"/>
                  <a:pt x="4" y="125"/>
                </a:cubicBezTo>
                <a:cubicBezTo>
                  <a:pt x="1" y="130"/>
                  <a:pt x="0" y="137"/>
                  <a:pt x="0" y="143"/>
                </a:cubicBezTo>
                <a:cubicBezTo>
                  <a:pt x="1" y="148"/>
                  <a:pt x="5" y="153"/>
                  <a:pt x="5" y="159"/>
                </a:cubicBezTo>
                <a:cubicBezTo>
                  <a:pt x="5" y="162"/>
                  <a:pt x="4" y="165"/>
                  <a:pt x="4" y="169"/>
                </a:cubicBezTo>
                <a:cubicBezTo>
                  <a:pt x="4" y="172"/>
                  <a:pt x="9" y="187"/>
                  <a:pt x="12" y="189"/>
                </a:cubicBezTo>
                <a:cubicBezTo>
                  <a:pt x="16" y="192"/>
                  <a:pt x="23" y="193"/>
                  <a:pt x="24" y="199"/>
                </a:cubicBezTo>
                <a:cubicBezTo>
                  <a:pt x="24" y="206"/>
                  <a:pt x="14" y="215"/>
                  <a:pt x="23" y="221"/>
                </a:cubicBezTo>
                <a:cubicBezTo>
                  <a:pt x="30" y="225"/>
                  <a:pt x="39" y="228"/>
                  <a:pt x="42" y="236"/>
                </a:cubicBezTo>
                <a:cubicBezTo>
                  <a:pt x="42" y="236"/>
                  <a:pt x="42" y="236"/>
                  <a:pt x="42" y="236"/>
                </a:cubicBezTo>
                <a:cubicBezTo>
                  <a:pt x="43" y="235"/>
                  <a:pt x="43" y="235"/>
                  <a:pt x="43" y="235"/>
                </a:cubicBezTo>
                <a:cubicBezTo>
                  <a:pt x="48" y="231"/>
                  <a:pt x="52" y="224"/>
                  <a:pt x="59" y="224"/>
                </a:cubicBezTo>
                <a:cubicBezTo>
                  <a:pt x="78" y="224"/>
                  <a:pt x="78" y="224"/>
                  <a:pt x="78" y="224"/>
                </a:cubicBezTo>
                <a:cubicBezTo>
                  <a:pt x="85" y="224"/>
                  <a:pt x="89" y="222"/>
                  <a:pt x="89" y="230"/>
                </a:cubicBezTo>
                <a:cubicBezTo>
                  <a:pt x="89" y="243"/>
                  <a:pt x="89" y="279"/>
                  <a:pt x="105" y="284"/>
                </a:cubicBezTo>
                <a:cubicBezTo>
                  <a:pt x="117" y="287"/>
                  <a:pt x="126" y="281"/>
                  <a:pt x="139" y="289"/>
                </a:cubicBezTo>
                <a:cubicBezTo>
                  <a:pt x="147" y="294"/>
                  <a:pt x="153" y="301"/>
                  <a:pt x="164" y="295"/>
                </a:cubicBezTo>
                <a:cubicBezTo>
                  <a:pt x="164" y="295"/>
                  <a:pt x="164" y="295"/>
                  <a:pt x="164" y="295"/>
                </a:cubicBezTo>
                <a:cubicBezTo>
                  <a:pt x="161" y="289"/>
                  <a:pt x="152" y="286"/>
                  <a:pt x="149" y="279"/>
                </a:cubicBezTo>
                <a:cubicBezTo>
                  <a:pt x="141" y="261"/>
                  <a:pt x="171" y="263"/>
                  <a:pt x="179" y="255"/>
                </a:cubicBezTo>
                <a:cubicBezTo>
                  <a:pt x="183" y="252"/>
                  <a:pt x="187" y="244"/>
                  <a:pt x="189" y="240"/>
                </a:cubicBezTo>
                <a:cubicBezTo>
                  <a:pt x="193" y="233"/>
                  <a:pt x="196" y="225"/>
                  <a:pt x="199" y="217"/>
                </a:cubicBezTo>
                <a:cubicBezTo>
                  <a:pt x="207" y="207"/>
                  <a:pt x="201" y="200"/>
                  <a:pt x="206" y="189"/>
                </a:cubicBezTo>
                <a:cubicBezTo>
                  <a:pt x="207" y="187"/>
                  <a:pt x="220" y="174"/>
                  <a:pt x="222" y="173"/>
                </a:cubicBezTo>
                <a:cubicBezTo>
                  <a:pt x="227" y="172"/>
                  <a:pt x="236" y="174"/>
                  <a:pt x="239" y="168"/>
                </a:cubicBezTo>
                <a:cubicBezTo>
                  <a:pt x="242" y="164"/>
                  <a:pt x="242" y="164"/>
                  <a:pt x="246" y="159"/>
                </a:cubicBezTo>
                <a:cubicBezTo>
                  <a:pt x="248" y="157"/>
                  <a:pt x="256" y="148"/>
                  <a:pt x="253" y="145"/>
                </a:cubicBezTo>
                <a:cubicBezTo>
                  <a:pt x="248" y="139"/>
                  <a:pt x="244" y="138"/>
                  <a:pt x="242" y="129"/>
                </a:cubicBezTo>
                <a:cubicBezTo>
                  <a:pt x="243" y="126"/>
                  <a:pt x="244" y="124"/>
                  <a:pt x="246" y="121"/>
                </a:cubicBezTo>
                <a:cubicBezTo>
                  <a:pt x="248" y="118"/>
                  <a:pt x="251" y="115"/>
                  <a:pt x="251" y="111"/>
                </a:cubicBezTo>
                <a:cubicBezTo>
                  <a:pt x="251" y="107"/>
                  <a:pt x="251" y="99"/>
                  <a:pt x="252" y="95"/>
                </a:cubicBezTo>
                <a:close/>
              </a:path>
            </a:pathLst>
          </a:custGeom>
          <a:solidFill>
            <a:srgbClr val="34738D"/>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8" name="Freeform 77"/>
          <p:cNvSpPr>
            <a:spLocks noEditPoints="1"/>
          </p:cNvSpPr>
          <p:nvPr/>
        </p:nvSpPr>
        <p:spPr bwMode="auto">
          <a:xfrm>
            <a:off x="7979917" y="5900604"/>
            <a:ext cx="376518" cy="278902"/>
          </a:xfrm>
          <a:custGeom>
            <a:avLst/>
            <a:gdLst/>
            <a:ahLst/>
            <a:cxnLst>
              <a:cxn ang="0">
                <a:pos x="22" y="123"/>
              </a:cxn>
              <a:cxn ang="0">
                <a:pos x="26" y="123"/>
              </a:cxn>
              <a:cxn ang="0">
                <a:pos x="28" y="131"/>
              </a:cxn>
              <a:cxn ang="0">
                <a:pos x="24" y="133"/>
              </a:cxn>
              <a:cxn ang="0">
                <a:pos x="1" y="126"/>
              </a:cxn>
              <a:cxn ang="0">
                <a:pos x="17" y="122"/>
              </a:cxn>
              <a:cxn ang="0">
                <a:pos x="8" y="129"/>
              </a:cxn>
              <a:cxn ang="0">
                <a:pos x="0" y="128"/>
              </a:cxn>
              <a:cxn ang="0">
                <a:pos x="91" y="128"/>
              </a:cxn>
              <a:cxn ang="0">
                <a:pos x="89" y="109"/>
              </a:cxn>
              <a:cxn ang="0">
                <a:pos x="97" y="102"/>
              </a:cxn>
              <a:cxn ang="0">
                <a:pos x="98" y="126"/>
              </a:cxn>
              <a:cxn ang="0">
                <a:pos x="94" y="131"/>
              </a:cxn>
              <a:cxn ang="0">
                <a:pos x="110" y="14"/>
              </a:cxn>
              <a:cxn ang="0">
                <a:pos x="109" y="17"/>
              </a:cxn>
              <a:cxn ang="0">
                <a:pos x="102" y="44"/>
              </a:cxn>
              <a:cxn ang="0">
                <a:pos x="119" y="76"/>
              </a:cxn>
              <a:cxn ang="0">
                <a:pos x="144" y="96"/>
              </a:cxn>
              <a:cxn ang="0">
                <a:pos x="159" y="119"/>
              </a:cxn>
              <a:cxn ang="0">
                <a:pos x="176" y="130"/>
              </a:cxn>
              <a:cxn ang="0">
                <a:pos x="185" y="149"/>
              </a:cxn>
              <a:cxn ang="0">
                <a:pos x="185" y="151"/>
              </a:cxn>
              <a:cxn ang="0">
                <a:pos x="196" y="120"/>
              </a:cxn>
              <a:cxn ang="0">
                <a:pos x="198" y="95"/>
              </a:cxn>
              <a:cxn ang="0">
                <a:pos x="203" y="94"/>
              </a:cxn>
              <a:cxn ang="0">
                <a:pos x="200" y="73"/>
              </a:cxn>
              <a:cxn ang="0">
                <a:pos x="203" y="62"/>
              </a:cxn>
              <a:cxn ang="0">
                <a:pos x="183" y="51"/>
              </a:cxn>
              <a:cxn ang="0">
                <a:pos x="175" y="35"/>
              </a:cxn>
              <a:cxn ang="0">
                <a:pos x="174" y="16"/>
              </a:cxn>
              <a:cxn ang="0">
                <a:pos x="164" y="16"/>
              </a:cxn>
              <a:cxn ang="0">
                <a:pos x="152" y="0"/>
              </a:cxn>
              <a:cxn ang="0">
                <a:pos x="145" y="0"/>
              </a:cxn>
              <a:cxn ang="0">
                <a:pos x="135" y="5"/>
              </a:cxn>
              <a:cxn ang="0">
                <a:pos x="110" y="14"/>
              </a:cxn>
            </a:cxnLst>
            <a:rect l="0" t="0" r="r" b="b"/>
            <a:pathLst>
              <a:path w="203" h="151">
                <a:moveTo>
                  <a:pt x="22" y="131"/>
                </a:moveTo>
                <a:cubicBezTo>
                  <a:pt x="21" y="129"/>
                  <a:pt x="21" y="125"/>
                  <a:pt x="22" y="123"/>
                </a:cubicBezTo>
                <a:cubicBezTo>
                  <a:pt x="23" y="122"/>
                  <a:pt x="24" y="122"/>
                  <a:pt x="25" y="122"/>
                </a:cubicBezTo>
                <a:cubicBezTo>
                  <a:pt x="25" y="122"/>
                  <a:pt x="26" y="123"/>
                  <a:pt x="26" y="123"/>
                </a:cubicBezTo>
                <a:cubicBezTo>
                  <a:pt x="27" y="124"/>
                  <a:pt x="29" y="123"/>
                  <a:pt x="29" y="124"/>
                </a:cubicBezTo>
                <a:cubicBezTo>
                  <a:pt x="29" y="127"/>
                  <a:pt x="28" y="129"/>
                  <a:pt x="28" y="131"/>
                </a:cubicBezTo>
                <a:cubicBezTo>
                  <a:pt x="28" y="132"/>
                  <a:pt x="28" y="133"/>
                  <a:pt x="28" y="133"/>
                </a:cubicBezTo>
                <a:cubicBezTo>
                  <a:pt x="27" y="134"/>
                  <a:pt x="24" y="134"/>
                  <a:pt x="24" y="133"/>
                </a:cubicBezTo>
                <a:cubicBezTo>
                  <a:pt x="22" y="131"/>
                  <a:pt x="22" y="131"/>
                  <a:pt x="22" y="131"/>
                </a:cubicBezTo>
                <a:close/>
                <a:moveTo>
                  <a:pt x="1" y="126"/>
                </a:moveTo>
                <a:cubicBezTo>
                  <a:pt x="3" y="124"/>
                  <a:pt x="6" y="121"/>
                  <a:pt x="9" y="121"/>
                </a:cubicBezTo>
                <a:cubicBezTo>
                  <a:pt x="11" y="121"/>
                  <a:pt x="14" y="122"/>
                  <a:pt x="17" y="122"/>
                </a:cubicBezTo>
                <a:cubicBezTo>
                  <a:pt x="17" y="123"/>
                  <a:pt x="15" y="125"/>
                  <a:pt x="15" y="126"/>
                </a:cubicBezTo>
                <a:cubicBezTo>
                  <a:pt x="13" y="129"/>
                  <a:pt x="11" y="129"/>
                  <a:pt x="8" y="129"/>
                </a:cubicBezTo>
                <a:cubicBezTo>
                  <a:pt x="7" y="129"/>
                  <a:pt x="6" y="129"/>
                  <a:pt x="5" y="130"/>
                </a:cubicBezTo>
                <a:cubicBezTo>
                  <a:pt x="3" y="130"/>
                  <a:pt x="2" y="129"/>
                  <a:pt x="0" y="128"/>
                </a:cubicBezTo>
                <a:cubicBezTo>
                  <a:pt x="1" y="126"/>
                  <a:pt x="1" y="126"/>
                  <a:pt x="1" y="126"/>
                </a:cubicBezTo>
                <a:close/>
                <a:moveTo>
                  <a:pt x="91" y="128"/>
                </a:moveTo>
                <a:cubicBezTo>
                  <a:pt x="89" y="128"/>
                  <a:pt x="85" y="120"/>
                  <a:pt x="85" y="118"/>
                </a:cubicBezTo>
                <a:cubicBezTo>
                  <a:pt x="85" y="114"/>
                  <a:pt x="86" y="112"/>
                  <a:pt x="89" y="109"/>
                </a:cubicBezTo>
                <a:cubicBezTo>
                  <a:pt x="92" y="105"/>
                  <a:pt x="88" y="93"/>
                  <a:pt x="94" y="91"/>
                </a:cubicBezTo>
                <a:cubicBezTo>
                  <a:pt x="96" y="90"/>
                  <a:pt x="97" y="100"/>
                  <a:pt x="97" y="102"/>
                </a:cubicBezTo>
                <a:cubicBezTo>
                  <a:pt x="98" y="105"/>
                  <a:pt x="99" y="108"/>
                  <a:pt x="99" y="112"/>
                </a:cubicBezTo>
                <a:cubicBezTo>
                  <a:pt x="99" y="116"/>
                  <a:pt x="97" y="122"/>
                  <a:pt x="98" y="126"/>
                </a:cubicBezTo>
                <a:cubicBezTo>
                  <a:pt x="98" y="127"/>
                  <a:pt x="99" y="130"/>
                  <a:pt x="99" y="132"/>
                </a:cubicBezTo>
                <a:cubicBezTo>
                  <a:pt x="98" y="135"/>
                  <a:pt x="95" y="134"/>
                  <a:pt x="94" y="131"/>
                </a:cubicBezTo>
                <a:cubicBezTo>
                  <a:pt x="91" y="128"/>
                  <a:pt x="91" y="128"/>
                  <a:pt x="91" y="128"/>
                </a:cubicBezTo>
                <a:close/>
                <a:moveTo>
                  <a:pt x="110" y="14"/>
                </a:moveTo>
                <a:cubicBezTo>
                  <a:pt x="110" y="14"/>
                  <a:pt x="110" y="14"/>
                  <a:pt x="110" y="14"/>
                </a:cubicBezTo>
                <a:cubicBezTo>
                  <a:pt x="110" y="15"/>
                  <a:pt x="110" y="15"/>
                  <a:pt x="109" y="17"/>
                </a:cubicBezTo>
                <a:cubicBezTo>
                  <a:pt x="102" y="26"/>
                  <a:pt x="98" y="26"/>
                  <a:pt x="98" y="39"/>
                </a:cubicBezTo>
                <a:cubicBezTo>
                  <a:pt x="98" y="42"/>
                  <a:pt x="102" y="42"/>
                  <a:pt x="102" y="44"/>
                </a:cubicBezTo>
                <a:cubicBezTo>
                  <a:pt x="100" y="51"/>
                  <a:pt x="101" y="51"/>
                  <a:pt x="101" y="58"/>
                </a:cubicBezTo>
                <a:cubicBezTo>
                  <a:pt x="103" y="70"/>
                  <a:pt x="115" y="64"/>
                  <a:pt x="119" y="76"/>
                </a:cubicBezTo>
                <a:cubicBezTo>
                  <a:pt x="122" y="83"/>
                  <a:pt x="129" y="80"/>
                  <a:pt x="133" y="87"/>
                </a:cubicBezTo>
                <a:cubicBezTo>
                  <a:pt x="135" y="92"/>
                  <a:pt x="144" y="93"/>
                  <a:pt x="144" y="96"/>
                </a:cubicBezTo>
                <a:cubicBezTo>
                  <a:pt x="146" y="103"/>
                  <a:pt x="154" y="105"/>
                  <a:pt x="153" y="111"/>
                </a:cubicBezTo>
                <a:cubicBezTo>
                  <a:pt x="152" y="116"/>
                  <a:pt x="154" y="117"/>
                  <a:pt x="159" y="119"/>
                </a:cubicBezTo>
                <a:cubicBezTo>
                  <a:pt x="162" y="120"/>
                  <a:pt x="165" y="125"/>
                  <a:pt x="167" y="128"/>
                </a:cubicBezTo>
                <a:cubicBezTo>
                  <a:pt x="170" y="131"/>
                  <a:pt x="173" y="137"/>
                  <a:pt x="176" y="130"/>
                </a:cubicBezTo>
                <a:cubicBezTo>
                  <a:pt x="178" y="124"/>
                  <a:pt x="179" y="130"/>
                  <a:pt x="179" y="132"/>
                </a:cubicBezTo>
                <a:cubicBezTo>
                  <a:pt x="179" y="140"/>
                  <a:pt x="186" y="143"/>
                  <a:pt x="185" y="149"/>
                </a:cubicBezTo>
                <a:cubicBezTo>
                  <a:pt x="185" y="150"/>
                  <a:pt x="185" y="151"/>
                  <a:pt x="185" y="151"/>
                </a:cubicBezTo>
                <a:cubicBezTo>
                  <a:pt x="185" y="151"/>
                  <a:pt x="185" y="151"/>
                  <a:pt x="185" y="151"/>
                </a:cubicBezTo>
                <a:cubicBezTo>
                  <a:pt x="191" y="144"/>
                  <a:pt x="191" y="144"/>
                  <a:pt x="191" y="144"/>
                </a:cubicBezTo>
                <a:cubicBezTo>
                  <a:pt x="199" y="135"/>
                  <a:pt x="184" y="124"/>
                  <a:pt x="196" y="120"/>
                </a:cubicBezTo>
                <a:cubicBezTo>
                  <a:pt x="196" y="117"/>
                  <a:pt x="193" y="115"/>
                  <a:pt x="193" y="112"/>
                </a:cubicBezTo>
                <a:cubicBezTo>
                  <a:pt x="193" y="108"/>
                  <a:pt x="196" y="99"/>
                  <a:pt x="198" y="95"/>
                </a:cubicBezTo>
                <a:cubicBezTo>
                  <a:pt x="199" y="93"/>
                  <a:pt x="201" y="93"/>
                  <a:pt x="203" y="94"/>
                </a:cubicBezTo>
                <a:cubicBezTo>
                  <a:pt x="203" y="94"/>
                  <a:pt x="203" y="94"/>
                  <a:pt x="203" y="94"/>
                </a:cubicBezTo>
                <a:cubicBezTo>
                  <a:pt x="202" y="91"/>
                  <a:pt x="203" y="84"/>
                  <a:pt x="203" y="81"/>
                </a:cubicBezTo>
                <a:cubicBezTo>
                  <a:pt x="202" y="78"/>
                  <a:pt x="200" y="76"/>
                  <a:pt x="200" y="73"/>
                </a:cubicBezTo>
                <a:cubicBezTo>
                  <a:pt x="200" y="71"/>
                  <a:pt x="202" y="69"/>
                  <a:pt x="202" y="67"/>
                </a:cubicBezTo>
                <a:cubicBezTo>
                  <a:pt x="203" y="66"/>
                  <a:pt x="203" y="64"/>
                  <a:pt x="203" y="62"/>
                </a:cubicBezTo>
                <a:cubicBezTo>
                  <a:pt x="203" y="58"/>
                  <a:pt x="200" y="54"/>
                  <a:pt x="196" y="53"/>
                </a:cubicBezTo>
                <a:cubicBezTo>
                  <a:pt x="193" y="52"/>
                  <a:pt x="186" y="53"/>
                  <a:pt x="183" y="51"/>
                </a:cubicBezTo>
                <a:cubicBezTo>
                  <a:pt x="182" y="49"/>
                  <a:pt x="182" y="46"/>
                  <a:pt x="180" y="44"/>
                </a:cubicBezTo>
                <a:cubicBezTo>
                  <a:pt x="178" y="41"/>
                  <a:pt x="175" y="39"/>
                  <a:pt x="175" y="35"/>
                </a:cubicBezTo>
                <a:cubicBezTo>
                  <a:pt x="174" y="31"/>
                  <a:pt x="177" y="28"/>
                  <a:pt x="177" y="24"/>
                </a:cubicBezTo>
                <a:cubicBezTo>
                  <a:pt x="177" y="21"/>
                  <a:pt x="175" y="19"/>
                  <a:pt x="174" y="16"/>
                </a:cubicBezTo>
                <a:cubicBezTo>
                  <a:pt x="174" y="16"/>
                  <a:pt x="174" y="16"/>
                  <a:pt x="174" y="16"/>
                </a:cubicBezTo>
                <a:cubicBezTo>
                  <a:pt x="170" y="17"/>
                  <a:pt x="167" y="18"/>
                  <a:pt x="164" y="16"/>
                </a:cubicBezTo>
                <a:cubicBezTo>
                  <a:pt x="160" y="15"/>
                  <a:pt x="159" y="10"/>
                  <a:pt x="157" y="7"/>
                </a:cubicBezTo>
                <a:cubicBezTo>
                  <a:pt x="156" y="4"/>
                  <a:pt x="154" y="3"/>
                  <a:pt x="152" y="0"/>
                </a:cubicBezTo>
                <a:cubicBezTo>
                  <a:pt x="152" y="0"/>
                  <a:pt x="152" y="0"/>
                  <a:pt x="152" y="0"/>
                </a:cubicBezTo>
                <a:cubicBezTo>
                  <a:pt x="145" y="0"/>
                  <a:pt x="145" y="0"/>
                  <a:pt x="145" y="0"/>
                </a:cubicBezTo>
                <a:cubicBezTo>
                  <a:pt x="143" y="0"/>
                  <a:pt x="141" y="1"/>
                  <a:pt x="139" y="2"/>
                </a:cubicBezTo>
                <a:cubicBezTo>
                  <a:pt x="138" y="3"/>
                  <a:pt x="136" y="4"/>
                  <a:pt x="135" y="5"/>
                </a:cubicBezTo>
                <a:cubicBezTo>
                  <a:pt x="132" y="9"/>
                  <a:pt x="127" y="12"/>
                  <a:pt x="122" y="12"/>
                </a:cubicBezTo>
                <a:lnTo>
                  <a:pt x="110" y="14"/>
                </a:ln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9" name="Freeform 78"/>
          <p:cNvSpPr>
            <a:spLocks noEditPoints="1"/>
          </p:cNvSpPr>
          <p:nvPr/>
        </p:nvSpPr>
        <p:spPr bwMode="auto">
          <a:xfrm>
            <a:off x="7991538" y="5596136"/>
            <a:ext cx="274254" cy="346304"/>
          </a:xfrm>
          <a:custGeom>
            <a:avLst/>
            <a:gdLst/>
            <a:ahLst/>
            <a:cxnLst>
              <a:cxn ang="0">
                <a:pos x="71" y="178"/>
              </a:cxn>
              <a:cxn ang="0">
                <a:pos x="74" y="179"/>
              </a:cxn>
              <a:cxn ang="0">
                <a:pos x="77" y="181"/>
              </a:cxn>
              <a:cxn ang="0">
                <a:pos x="78" y="184"/>
              </a:cxn>
              <a:cxn ang="0">
                <a:pos x="73" y="183"/>
              </a:cxn>
              <a:cxn ang="0">
                <a:pos x="70" y="181"/>
              </a:cxn>
              <a:cxn ang="0">
                <a:pos x="68" y="178"/>
              </a:cxn>
              <a:cxn ang="0">
                <a:pos x="71" y="178"/>
              </a:cxn>
              <a:cxn ang="0">
                <a:pos x="32" y="155"/>
              </a:cxn>
              <a:cxn ang="0">
                <a:pos x="34" y="148"/>
              </a:cxn>
              <a:cxn ang="0">
                <a:pos x="39" y="148"/>
              </a:cxn>
              <a:cxn ang="0">
                <a:pos x="45" y="148"/>
              </a:cxn>
              <a:cxn ang="0">
                <a:pos x="43" y="149"/>
              </a:cxn>
              <a:cxn ang="0">
                <a:pos x="38" y="157"/>
              </a:cxn>
              <a:cxn ang="0">
                <a:pos x="32" y="158"/>
              </a:cxn>
              <a:cxn ang="0">
                <a:pos x="32" y="155"/>
              </a:cxn>
              <a:cxn ang="0">
                <a:pos x="9" y="69"/>
              </a:cxn>
              <a:cxn ang="0">
                <a:pos x="9" y="70"/>
              </a:cxn>
              <a:cxn ang="0">
                <a:pos x="15" y="83"/>
              </a:cxn>
              <a:cxn ang="0">
                <a:pos x="19" y="94"/>
              </a:cxn>
              <a:cxn ang="0">
                <a:pos x="19" y="102"/>
              </a:cxn>
              <a:cxn ang="0">
                <a:pos x="29" y="133"/>
              </a:cxn>
              <a:cxn ang="0">
                <a:pos x="54" y="142"/>
              </a:cxn>
              <a:cxn ang="0">
                <a:pos x="53" y="130"/>
              </a:cxn>
              <a:cxn ang="0">
                <a:pos x="57" y="122"/>
              </a:cxn>
              <a:cxn ang="0">
                <a:pos x="61" y="142"/>
              </a:cxn>
              <a:cxn ang="0">
                <a:pos x="63" y="141"/>
              </a:cxn>
              <a:cxn ang="0">
                <a:pos x="71" y="133"/>
              </a:cxn>
              <a:cxn ang="0">
                <a:pos x="64" y="153"/>
              </a:cxn>
              <a:cxn ang="0">
                <a:pos x="76" y="172"/>
              </a:cxn>
              <a:cxn ang="0">
                <a:pos x="89" y="172"/>
              </a:cxn>
              <a:cxn ang="0">
                <a:pos x="103" y="177"/>
              </a:cxn>
              <a:cxn ang="0">
                <a:pos x="103" y="177"/>
              </a:cxn>
              <a:cxn ang="0">
                <a:pos x="115" y="175"/>
              </a:cxn>
              <a:cxn ang="0">
                <a:pos x="128" y="168"/>
              </a:cxn>
              <a:cxn ang="0">
                <a:pos x="132" y="165"/>
              </a:cxn>
              <a:cxn ang="0">
                <a:pos x="138" y="163"/>
              </a:cxn>
              <a:cxn ang="0">
                <a:pos x="145" y="163"/>
              </a:cxn>
              <a:cxn ang="0">
                <a:pos x="145" y="163"/>
              </a:cxn>
              <a:cxn ang="0">
                <a:pos x="142" y="146"/>
              </a:cxn>
              <a:cxn ang="0">
                <a:pos x="134" y="124"/>
              </a:cxn>
              <a:cxn ang="0">
                <a:pos x="118" y="72"/>
              </a:cxn>
              <a:cxn ang="0">
                <a:pos x="113" y="57"/>
              </a:cxn>
              <a:cxn ang="0">
                <a:pos x="109" y="41"/>
              </a:cxn>
              <a:cxn ang="0">
                <a:pos x="104" y="30"/>
              </a:cxn>
              <a:cxn ang="0">
                <a:pos x="104" y="30"/>
              </a:cxn>
              <a:cxn ang="0">
                <a:pos x="104" y="13"/>
              </a:cxn>
              <a:cxn ang="0">
                <a:pos x="93" y="2"/>
              </a:cxn>
              <a:cxn ang="0">
                <a:pos x="80" y="5"/>
              </a:cxn>
              <a:cxn ang="0">
                <a:pos x="65" y="25"/>
              </a:cxn>
              <a:cxn ang="0">
                <a:pos x="44" y="23"/>
              </a:cxn>
              <a:cxn ang="0">
                <a:pos x="33" y="15"/>
              </a:cxn>
              <a:cxn ang="0">
                <a:pos x="33" y="15"/>
              </a:cxn>
              <a:cxn ang="0">
                <a:pos x="25" y="19"/>
              </a:cxn>
              <a:cxn ang="0">
                <a:pos x="16" y="27"/>
              </a:cxn>
              <a:cxn ang="0">
                <a:pos x="15" y="38"/>
              </a:cxn>
              <a:cxn ang="0">
                <a:pos x="18" y="62"/>
              </a:cxn>
              <a:cxn ang="0">
                <a:pos x="9" y="69"/>
              </a:cxn>
            </a:cxnLst>
            <a:rect l="0" t="0" r="r" b="b"/>
            <a:pathLst>
              <a:path w="147" h="186">
                <a:moveTo>
                  <a:pt x="71" y="178"/>
                </a:moveTo>
                <a:cubicBezTo>
                  <a:pt x="72" y="178"/>
                  <a:pt x="73" y="179"/>
                  <a:pt x="74" y="179"/>
                </a:cubicBezTo>
                <a:cubicBezTo>
                  <a:pt x="75" y="180"/>
                  <a:pt x="76" y="180"/>
                  <a:pt x="77" y="181"/>
                </a:cubicBezTo>
                <a:cubicBezTo>
                  <a:pt x="77" y="182"/>
                  <a:pt x="78" y="182"/>
                  <a:pt x="78" y="184"/>
                </a:cubicBezTo>
                <a:cubicBezTo>
                  <a:pt x="79" y="186"/>
                  <a:pt x="74" y="183"/>
                  <a:pt x="73" y="183"/>
                </a:cubicBezTo>
                <a:cubicBezTo>
                  <a:pt x="72" y="182"/>
                  <a:pt x="71" y="182"/>
                  <a:pt x="70" y="181"/>
                </a:cubicBezTo>
                <a:cubicBezTo>
                  <a:pt x="68" y="180"/>
                  <a:pt x="67" y="180"/>
                  <a:pt x="68" y="178"/>
                </a:cubicBezTo>
                <a:cubicBezTo>
                  <a:pt x="71" y="178"/>
                  <a:pt x="71" y="178"/>
                  <a:pt x="71" y="178"/>
                </a:cubicBezTo>
                <a:close/>
                <a:moveTo>
                  <a:pt x="32" y="155"/>
                </a:moveTo>
                <a:cubicBezTo>
                  <a:pt x="31" y="153"/>
                  <a:pt x="31" y="148"/>
                  <a:pt x="34" y="148"/>
                </a:cubicBezTo>
                <a:cubicBezTo>
                  <a:pt x="36" y="148"/>
                  <a:pt x="37" y="148"/>
                  <a:pt x="39" y="148"/>
                </a:cubicBezTo>
                <a:cubicBezTo>
                  <a:pt x="41" y="148"/>
                  <a:pt x="43" y="148"/>
                  <a:pt x="45" y="148"/>
                </a:cubicBezTo>
                <a:cubicBezTo>
                  <a:pt x="45" y="148"/>
                  <a:pt x="44" y="149"/>
                  <a:pt x="43" y="149"/>
                </a:cubicBezTo>
                <a:cubicBezTo>
                  <a:pt x="40" y="151"/>
                  <a:pt x="39" y="153"/>
                  <a:pt x="38" y="157"/>
                </a:cubicBezTo>
                <a:cubicBezTo>
                  <a:pt x="37" y="160"/>
                  <a:pt x="34" y="161"/>
                  <a:pt x="32" y="158"/>
                </a:cubicBezTo>
                <a:cubicBezTo>
                  <a:pt x="32" y="155"/>
                  <a:pt x="32" y="155"/>
                  <a:pt x="32" y="155"/>
                </a:cubicBezTo>
                <a:close/>
                <a:moveTo>
                  <a:pt x="9" y="69"/>
                </a:moveTo>
                <a:cubicBezTo>
                  <a:pt x="10" y="69"/>
                  <a:pt x="10" y="70"/>
                  <a:pt x="9" y="70"/>
                </a:cubicBezTo>
                <a:cubicBezTo>
                  <a:pt x="0" y="76"/>
                  <a:pt x="14" y="78"/>
                  <a:pt x="15" y="83"/>
                </a:cubicBezTo>
                <a:cubicBezTo>
                  <a:pt x="19" y="94"/>
                  <a:pt x="19" y="94"/>
                  <a:pt x="19" y="94"/>
                </a:cubicBezTo>
                <a:cubicBezTo>
                  <a:pt x="20" y="96"/>
                  <a:pt x="15" y="100"/>
                  <a:pt x="19" y="102"/>
                </a:cubicBezTo>
                <a:cubicBezTo>
                  <a:pt x="32" y="109"/>
                  <a:pt x="18" y="126"/>
                  <a:pt x="29" y="133"/>
                </a:cubicBezTo>
                <a:cubicBezTo>
                  <a:pt x="33" y="134"/>
                  <a:pt x="52" y="148"/>
                  <a:pt x="54" y="142"/>
                </a:cubicBezTo>
                <a:cubicBezTo>
                  <a:pt x="56" y="138"/>
                  <a:pt x="50" y="135"/>
                  <a:pt x="53" y="130"/>
                </a:cubicBezTo>
                <a:cubicBezTo>
                  <a:pt x="54" y="128"/>
                  <a:pt x="54" y="122"/>
                  <a:pt x="57" y="122"/>
                </a:cubicBezTo>
                <a:cubicBezTo>
                  <a:pt x="57" y="124"/>
                  <a:pt x="59" y="142"/>
                  <a:pt x="61" y="142"/>
                </a:cubicBezTo>
                <a:cubicBezTo>
                  <a:pt x="61" y="142"/>
                  <a:pt x="62" y="141"/>
                  <a:pt x="63" y="141"/>
                </a:cubicBezTo>
                <a:cubicBezTo>
                  <a:pt x="64" y="139"/>
                  <a:pt x="69" y="133"/>
                  <a:pt x="71" y="133"/>
                </a:cubicBezTo>
                <a:cubicBezTo>
                  <a:pt x="71" y="142"/>
                  <a:pt x="58" y="147"/>
                  <a:pt x="64" y="153"/>
                </a:cubicBezTo>
                <a:cubicBezTo>
                  <a:pt x="69" y="158"/>
                  <a:pt x="71" y="170"/>
                  <a:pt x="76" y="172"/>
                </a:cubicBezTo>
                <a:cubicBezTo>
                  <a:pt x="82" y="174"/>
                  <a:pt x="84" y="164"/>
                  <a:pt x="89" y="172"/>
                </a:cubicBezTo>
                <a:cubicBezTo>
                  <a:pt x="92" y="177"/>
                  <a:pt x="102" y="174"/>
                  <a:pt x="103" y="177"/>
                </a:cubicBezTo>
                <a:cubicBezTo>
                  <a:pt x="103" y="177"/>
                  <a:pt x="103" y="177"/>
                  <a:pt x="103" y="177"/>
                </a:cubicBezTo>
                <a:cubicBezTo>
                  <a:pt x="115" y="175"/>
                  <a:pt x="115" y="175"/>
                  <a:pt x="115" y="175"/>
                </a:cubicBezTo>
                <a:cubicBezTo>
                  <a:pt x="120" y="175"/>
                  <a:pt x="125" y="172"/>
                  <a:pt x="128" y="168"/>
                </a:cubicBezTo>
                <a:cubicBezTo>
                  <a:pt x="129" y="167"/>
                  <a:pt x="131" y="166"/>
                  <a:pt x="132" y="165"/>
                </a:cubicBezTo>
                <a:cubicBezTo>
                  <a:pt x="134" y="164"/>
                  <a:pt x="136" y="163"/>
                  <a:pt x="138" y="163"/>
                </a:cubicBezTo>
                <a:cubicBezTo>
                  <a:pt x="145" y="163"/>
                  <a:pt x="145" y="163"/>
                  <a:pt x="145" y="163"/>
                </a:cubicBezTo>
                <a:cubicBezTo>
                  <a:pt x="145" y="163"/>
                  <a:pt x="145" y="163"/>
                  <a:pt x="145" y="163"/>
                </a:cubicBezTo>
                <a:cubicBezTo>
                  <a:pt x="147" y="158"/>
                  <a:pt x="142" y="152"/>
                  <a:pt x="142" y="146"/>
                </a:cubicBezTo>
                <a:cubicBezTo>
                  <a:pt x="142" y="139"/>
                  <a:pt x="136" y="132"/>
                  <a:pt x="134" y="124"/>
                </a:cubicBezTo>
                <a:cubicBezTo>
                  <a:pt x="129" y="106"/>
                  <a:pt x="113" y="94"/>
                  <a:pt x="118" y="72"/>
                </a:cubicBezTo>
                <a:cubicBezTo>
                  <a:pt x="120" y="66"/>
                  <a:pt x="118" y="61"/>
                  <a:pt x="113" y="57"/>
                </a:cubicBezTo>
                <a:cubicBezTo>
                  <a:pt x="109" y="54"/>
                  <a:pt x="109" y="46"/>
                  <a:pt x="109" y="41"/>
                </a:cubicBezTo>
                <a:cubicBezTo>
                  <a:pt x="108" y="37"/>
                  <a:pt x="105" y="34"/>
                  <a:pt x="104" y="30"/>
                </a:cubicBezTo>
                <a:cubicBezTo>
                  <a:pt x="104" y="30"/>
                  <a:pt x="104" y="30"/>
                  <a:pt x="104" y="30"/>
                </a:cubicBezTo>
                <a:cubicBezTo>
                  <a:pt x="102" y="26"/>
                  <a:pt x="103" y="17"/>
                  <a:pt x="104" y="13"/>
                </a:cubicBezTo>
                <a:cubicBezTo>
                  <a:pt x="105" y="2"/>
                  <a:pt x="104" y="3"/>
                  <a:pt x="93" y="2"/>
                </a:cubicBezTo>
                <a:cubicBezTo>
                  <a:pt x="87" y="2"/>
                  <a:pt x="86" y="0"/>
                  <a:pt x="80" y="5"/>
                </a:cubicBezTo>
                <a:cubicBezTo>
                  <a:pt x="75" y="9"/>
                  <a:pt x="68" y="19"/>
                  <a:pt x="65" y="25"/>
                </a:cubicBezTo>
                <a:cubicBezTo>
                  <a:pt x="62" y="33"/>
                  <a:pt x="48" y="29"/>
                  <a:pt x="44" y="23"/>
                </a:cubicBezTo>
                <a:cubicBezTo>
                  <a:pt x="41" y="17"/>
                  <a:pt x="39" y="18"/>
                  <a:pt x="33" y="15"/>
                </a:cubicBezTo>
                <a:cubicBezTo>
                  <a:pt x="33" y="15"/>
                  <a:pt x="33" y="15"/>
                  <a:pt x="33" y="15"/>
                </a:cubicBezTo>
                <a:cubicBezTo>
                  <a:pt x="25" y="19"/>
                  <a:pt x="25" y="19"/>
                  <a:pt x="25" y="19"/>
                </a:cubicBezTo>
                <a:cubicBezTo>
                  <a:pt x="22" y="19"/>
                  <a:pt x="18" y="24"/>
                  <a:pt x="16" y="27"/>
                </a:cubicBezTo>
                <a:cubicBezTo>
                  <a:pt x="14" y="31"/>
                  <a:pt x="14" y="34"/>
                  <a:pt x="15" y="38"/>
                </a:cubicBezTo>
                <a:cubicBezTo>
                  <a:pt x="15" y="45"/>
                  <a:pt x="21" y="56"/>
                  <a:pt x="18" y="62"/>
                </a:cubicBezTo>
                <a:cubicBezTo>
                  <a:pt x="9" y="69"/>
                  <a:pt x="9" y="69"/>
                  <a:pt x="9" y="6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0" name="Freeform 79"/>
          <p:cNvSpPr>
            <a:spLocks noEditPoints="1"/>
          </p:cNvSpPr>
          <p:nvPr/>
        </p:nvSpPr>
        <p:spPr bwMode="auto">
          <a:xfrm>
            <a:off x="7777713" y="5352096"/>
            <a:ext cx="290524" cy="457865"/>
          </a:xfrm>
          <a:custGeom>
            <a:avLst/>
            <a:gdLst/>
            <a:ahLst/>
            <a:cxnLst>
              <a:cxn ang="0">
                <a:pos x="71" y="175"/>
              </a:cxn>
              <a:cxn ang="0">
                <a:pos x="65" y="170"/>
              </a:cxn>
              <a:cxn ang="0">
                <a:pos x="62" y="163"/>
              </a:cxn>
              <a:cxn ang="0">
                <a:pos x="69" y="166"/>
              </a:cxn>
              <a:cxn ang="0">
                <a:pos x="71" y="170"/>
              </a:cxn>
              <a:cxn ang="0">
                <a:pos x="73" y="176"/>
              </a:cxn>
              <a:cxn ang="0">
                <a:pos x="71" y="175"/>
              </a:cxn>
              <a:cxn ang="0">
                <a:pos x="10" y="56"/>
              </a:cxn>
              <a:cxn ang="0">
                <a:pos x="11" y="57"/>
              </a:cxn>
              <a:cxn ang="0">
                <a:pos x="5" y="63"/>
              </a:cxn>
              <a:cxn ang="0">
                <a:pos x="1" y="75"/>
              </a:cxn>
              <a:cxn ang="0">
                <a:pos x="17" y="73"/>
              </a:cxn>
              <a:cxn ang="0">
                <a:pos x="19" y="86"/>
              </a:cxn>
              <a:cxn ang="0">
                <a:pos x="23" y="100"/>
              </a:cxn>
              <a:cxn ang="0">
                <a:pos x="28" y="123"/>
              </a:cxn>
              <a:cxn ang="0">
                <a:pos x="40" y="130"/>
              </a:cxn>
              <a:cxn ang="0">
                <a:pos x="57" y="127"/>
              </a:cxn>
              <a:cxn ang="0">
                <a:pos x="62" y="134"/>
              </a:cxn>
              <a:cxn ang="0">
                <a:pos x="65" y="143"/>
              </a:cxn>
              <a:cxn ang="0">
                <a:pos x="70" y="156"/>
              </a:cxn>
              <a:cxn ang="0">
                <a:pos x="81" y="154"/>
              </a:cxn>
              <a:cxn ang="0">
                <a:pos x="86" y="153"/>
              </a:cxn>
              <a:cxn ang="0">
                <a:pos x="90" y="154"/>
              </a:cxn>
              <a:cxn ang="0">
                <a:pos x="85" y="163"/>
              </a:cxn>
              <a:cxn ang="0">
                <a:pos x="79" y="176"/>
              </a:cxn>
              <a:cxn ang="0">
                <a:pos x="84" y="193"/>
              </a:cxn>
              <a:cxn ang="0">
                <a:pos x="81" y="218"/>
              </a:cxn>
              <a:cxn ang="0">
                <a:pos x="90" y="237"/>
              </a:cxn>
              <a:cxn ang="0">
                <a:pos x="91" y="227"/>
              </a:cxn>
              <a:cxn ang="0">
                <a:pos x="91" y="215"/>
              </a:cxn>
              <a:cxn ang="0">
                <a:pos x="98" y="211"/>
              </a:cxn>
              <a:cxn ang="0">
                <a:pos x="97" y="193"/>
              </a:cxn>
              <a:cxn ang="0">
                <a:pos x="101" y="181"/>
              </a:cxn>
              <a:cxn ang="0">
                <a:pos x="118" y="200"/>
              </a:cxn>
              <a:cxn ang="0">
                <a:pos x="125" y="201"/>
              </a:cxn>
              <a:cxn ang="0">
                <a:pos x="125" y="201"/>
              </a:cxn>
              <a:cxn ang="0">
                <a:pos x="134" y="194"/>
              </a:cxn>
              <a:cxn ang="0">
                <a:pos x="131" y="170"/>
              </a:cxn>
              <a:cxn ang="0">
                <a:pos x="132" y="159"/>
              </a:cxn>
              <a:cxn ang="0">
                <a:pos x="141" y="151"/>
              </a:cxn>
              <a:cxn ang="0">
                <a:pos x="149" y="147"/>
              </a:cxn>
              <a:cxn ang="0">
                <a:pos x="149" y="147"/>
              </a:cxn>
              <a:cxn ang="0">
                <a:pos x="155" y="132"/>
              </a:cxn>
              <a:cxn ang="0">
                <a:pos x="152" y="113"/>
              </a:cxn>
              <a:cxn ang="0">
                <a:pos x="149" y="102"/>
              </a:cxn>
              <a:cxn ang="0">
                <a:pos x="139" y="85"/>
              </a:cxn>
              <a:cxn ang="0">
                <a:pos x="136" y="73"/>
              </a:cxn>
              <a:cxn ang="0">
                <a:pos x="136" y="73"/>
              </a:cxn>
              <a:cxn ang="0">
                <a:pos x="111" y="67"/>
              </a:cxn>
              <a:cxn ang="0">
                <a:pos x="77" y="62"/>
              </a:cxn>
              <a:cxn ang="0">
                <a:pos x="61" y="8"/>
              </a:cxn>
              <a:cxn ang="0">
                <a:pos x="50" y="2"/>
              </a:cxn>
              <a:cxn ang="0">
                <a:pos x="31" y="2"/>
              </a:cxn>
              <a:cxn ang="0">
                <a:pos x="15" y="13"/>
              </a:cxn>
              <a:cxn ang="0">
                <a:pos x="14" y="14"/>
              </a:cxn>
              <a:cxn ang="0">
                <a:pos x="14" y="14"/>
              </a:cxn>
              <a:cxn ang="0">
                <a:pos x="13" y="20"/>
              </a:cxn>
              <a:cxn ang="0">
                <a:pos x="13" y="31"/>
              </a:cxn>
              <a:cxn ang="0">
                <a:pos x="10" y="39"/>
              </a:cxn>
              <a:cxn ang="0">
                <a:pos x="9" y="45"/>
              </a:cxn>
              <a:cxn ang="0">
                <a:pos x="10" y="56"/>
              </a:cxn>
            </a:cxnLst>
            <a:rect l="0" t="0" r="r" b="b"/>
            <a:pathLst>
              <a:path w="157" h="247">
                <a:moveTo>
                  <a:pt x="71" y="175"/>
                </a:moveTo>
                <a:cubicBezTo>
                  <a:pt x="69" y="174"/>
                  <a:pt x="67" y="171"/>
                  <a:pt x="65" y="170"/>
                </a:cubicBezTo>
                <a:cubicBezTo>
                  <a:pt x="63" y="168"/>
                  <a:pt x="61" y="165"/>
                  <a:pt x="62" y="163"/>
                </a:cubicBezTo>
                <a:cubicBezTo>
                  <a:pt x="64" y="159"/>
                  <a:pt x="68" y="164"/>
                  <a:pt x="69" y="166"/>
                </a:cubicBezTo>
                <a:cubicBezTo>
                  <a:pt x="70" y="167"/>
                  <a:pt x="70" y="169"/>
                  <a:pt x="71" y="170"/>
                </a:cubicBezTo>
                <a:cubicBezTo>
                  <a:pt x="72" y="172"/>
                  <a:pt x="72" y="174"/>
                  <a:pt x="73" y="176"/>
                </a:cubicBezTo>
                <a:cubicBezTo>
                  <a:pt x="71" y="175"/>
                  <a:pt x="71" y="175"/>
                  <a:pt x="71" y="175"/>
                </a:cubicBezTo>
                <a:close/>
                <a:moveTo>
                  <a:pt x="10" y="56"/>
                </a:moveTo>
                <a:cubicBezTo>
                  <a:pt x="11" y="56"/>
                  <a:pt x="12" y="56"/>
                  <a:pt x="11" y="57"/>
                </a:cubicBezTo>
                <a:cubicBezTo>
                  <a:pt x="11" y="58"/>
                  <a:pt x="6" y="62"/>
                  <a:pt x="5" y="63"/>
                </a:cubicBezTo>
                <a:cubicBezTo>
                  <a:pt x="3" y="65"/>
                  <a:pt x="2" y="72"/>
                  <a:pt x="1" y="75"/>
                </a:cubicBezTo>
                <a:cubicBezTo>
                  <a:pt x="0" y="84"/>
                  <a:pt x="17" y="71"/>
                  <a:pt x="17" y="73"/>
                </a:cubicBezTo>
                <a:cubicBezTo>
                  <a:pt x="17" y="78"/>
                  <a:pt x="15" y="82"/>
                  <a:pt x="19" y="86"/>
                </a:cubicBezTo>
                <a:cubicBezTo>
                  <a:pt x="23" y="90"/>
                  <a:pt x="21" y="95"/>
                  <a:pt x="23" y="100"/>
                </a:cubicBezTo>
                <a:cubicBezTo>
                  <a:pt x="24" y="105"/>
                  <a:pt x="24" y="121"/>
                  <a:pt x="28" y="123"/>
                </a:cubicBezTo>
                <a:cubicBezTo>
                  <a:pt x="33" y="125"/>
                  <a:pt x="36" y="126"/>
                  <a:pt x="40" y="130"/>
                </a:cubicBezTo>
                <a:cubicBezTo>
                  <a:pt x="45" y="135"/>
                  <a:pt x="52" y="130"/>
                  <a:pt x="57" y="127"/>
                </a:cubicBezTo>
                <a:cubicBezTo>
                  <a:pt x="61" y="129"/>
                  <a:pt x="62" y="130"/>
                  <a:pt x="62" y="134"/>
                </a:cubicBezTo>
                <a:cubicBezTo>
                  <a:pt x="62" y="137"/>
                  <a:pt x="63" y="141"/>
                  <a:pt x="65" y="143"/>
                </a:cubicBezTo>
                <a:cubicBezTo>
                  <a:pt x="67" y="145"/>
                  <a:pt x="68" y="156"/>
                  <a:pt x="70" y="156"/>
                </a:cubicBezTo>
                <a:cubicBezTo>
                  <a:pt x="73" y="156"/>
                  <a:pt x="77" y="154"/>
                  <a:pt x="81" y="154"/>
                </a:cubicBezTo>
                <a:cubicBezTo>
                  <a:pt x="83" y="154"/>
                  <a:pt x="84" y="154"/>
                  <a:pt x="86" y="153"/>
                </a:cubicBezTo>
                <a:cubicBezTo>
                  <a:pt x="88" y="152"/>
                  <a:pt x="92" y="150"/>
                  <a:pt x="90" y="154"/>
                </a:cubicBezTo>
                <a:cubicBezTo>
                  <a:pt x="89" y="157"/>
                  <a:pt x="89" y="161"/>
                  <a:pt x="85" y="163"/>
                </a:cubicBezTo>
                <a:cubicBezTo>
                  <a:pt x="80" y="167"/>
                  <a:pt x="79" y="170"/>
                  <a:pt x="79" y="176"/>
                </a:cubicBezTo>
                <a:cubicBezTo>
                  <a:pt x="84" y="193"/>
                  <a:pt x="84" y="193"/>
                  <a:pt x="84" y="193"/>
                </a:cubicBezTo>
                <a:cubicBezTo>
                  <a:pt x="86" y="201"/>
                  <a:pt x="77" y="207"/>
                  <a:pt x="81" y="218"/>
                </a:cubicBezTo>
                <a:cubicBezTo>
                  <a:pt x="83" y="224"/>
                  <a:pt x="85" y="232"/>
                  <a:pt x="90" y="237"/>
                </a:cubicBezTo>
                <a:cubicBezTo>
                  <a:pt x="100" y="247"/>
                  <a:pt x="92" y="230"/>
                  <a:pt x="91" y="227"/>
                </a:cubicBezTo>
                <a:cubicBezTo>
                  <a:pt x="90" y="224"/>
                  <a:pt x="88" y="218"/>
                  <a:pt x="91" y="215"/>
                </a:cubicBezTo>
                <a:cubicBezTo>
                  <a:pt x="94" y="212"/>
                  <a:pt x="98" y="218"/>
                  <a:pt x="98" y="211"/>
                </a:cubicBezTo>
                <a:cubicBezTo>
                  <a:pt x="99" y="204"/>
                  <a:pt x="95" y="197"/>
                  <a:pt x="97" y="193"/>
                </a:cubicBezTo>
                <a:cubicBezTo>
                  <a:pt x="97" y="191"/>
                  <a:pt x="99" y="179"/>
                  <a:pt x="101" y="181"/>
                </a:cubicBezTo>
                <a:cubicBezTo>
                  <a:pt x="108" y="186"/>
                  <a:pt x="106" y="198"/>
                  <a:pt x="118" y="200"/>
                </a:cubicBezTo>
                <a:cubicBezTo>
                  <a:pt x="118" y="200"/>
                  <a:pt x="124" y="200"/>
                  <a:pt x="125" y="201"/>
                </a:cubicBezTo>
                <a:cubicBezTo>
                  <a:pt x="125" y="201"/>
                  <a:pt x="125" y="201"/>
                  <a:pt x="125" y="201"/>
                </a:cubicBezTo>
                <a:cubicBezTo>
                  <a:pt x="134" y="194"/>
                  <a:pt x="134" y="194"/>
                  <a:pt x="134" y="194"/>
                </a:cubicBezTo>
                <a:cubicBezTo>
                  <a:pt x="137" y="188"/>
                  <a:pt x="131" y="177"/>
                  <a:pt x="131" y="170"/>
                </a:cubicBezTo>
                <a:cubicBezTo>
                  <a:pt x="130" y="166"/>
                  <a:pt x="130" y="163"/>
                  <a:pt x="132" y="159"/>
                </a:cubicBezTo>
                <a:cubicBezTo>
                  <a:pt x="134" y="156"/>
                  <a:pt x="138" y="151"/>
                  <a:pt x="141" y="151"/>
                </a:cubicBezTo>
                <a:cubicBezTo>
                  <a:pt x="149" y="147"/>
                  <a:pt x="149" y="147"/>
                  <a:pt x="149" y="147"/>
                </a:cubicBezTo>
                <a:cubicBezTo>
                  <a:pt x="149" y="147"/>
                  <a:pt x="149" y="147"/>
                  <a:pt x="149" y="147"/>
                </a:cubicBezTo>
                <a:cubicBezTo>
                  <a:pt x="149" y="142"/>
                  <a:pt x="154" y="137"/>
                  <a:pt x="155" y="132"/>
                </a:cubicBezTo>
                <a:cubicBezTo>
                  <a:pt x="157" y="126"/>
                  <a:pt x="153" y="119"/>
                  <a:pt x="152" y="113"/>
                </a:cubicBezTo>
                <a:cubicBezTo>
                  <a:pt x="152" y="109"/>
                  <a:pt x="149" y="105"/>
                  <a:pt x="149" y="102"/>
                </a:cubicBezTo>
                <a:cubicBezTo>
                  <a:pt x="143" y="98"/>
                  <a:pt x="136" y="93"/>
                  <a:pt x="139" y="85"/>
                </a:cubicBezTo>
                <a:cubicBezTo>
                  <a:pt x="136" y="73"/>
                  <a:pt x="136" y="73"/>
                  <a:pt x="136" y="73"/>
                </a:cubicBezTo>
                <a:cubicBezTo>
                  <a:pt x="136" y="73"/>
                  <a:pt x="136" y="73"/>
                  <a:pt x="136" y="73"/>
                </a:cubicBezTo>
                <a:cubicBezTo>
                  <a:pt x="125" y="79"/>
                  <a:pt x="119" y="72"/>
                  <a:pt x="111" y="67"/>
                </a:cubicBezTo>
                <a:cubicBezTo>
                  <a:pt x="98" y="59"/>
                  <a:pt x="89" y="65"/>
                  <a:pt x="77" y="62"/>
                </a:cubicBezTo>
                <a:cubicBezTo>
                  <a:pt x="61" y="57"/>
                  <a:pt x="61" y="21"/>
                  <a:pt x="61" y="8"/>
                </a:cubicBezTo>
                <a:cubicBezTo>
                  <a:pt x="61" y="0"/>
                  <a:pt x="57" y="2"/>
                  <a:pt x="50" y="2"/>
                </a:cubicBezTo>
                <a:cubicBezTo>
                  <a:pt x="31" y="2"/>
                  <a:pt x="31" y="2"/>
                  <a:pt x="31" y="2"/>
                </a:cubicBezTo>
                <a:cubicBezTo>
                  <a:pt x="24" y="2"/>
                  <a:pt x="20" y="9"/>
                  <a:pt x="15" y="13"/>
                </a:cubicBezTo>
                <a:cubicBezTo>
                  <a:pt x="14" y="14"/>
                  <a:pt x="14" y="14"/>
                  <a:pt x="14" y="14"/>
                </a:cubicBezTo>
                <a:cubicBezTo>
                  <a:pt x="14" y="14"/>
                  <a:pt x="14" y="14"/>
                  <a:pt x="14" y="14"/>
                </a:cubicBezTo>
                <a:cubicBezTo>
                  <a:pt x="13" y="20"/>
                  <a:pt x="13" y="20"/>
                  <a:pt x="13" y="20"/>
                </a:cubicBezTo>
                <a:cubicBezTo>
                  <a:pt x="13" y="24"/>
                  <a:pt x="14" y="27"/>
                  <a:pt x="13" y="31"/>
                </a:cubicBezTo>
                <a:cubicBezTo>
                  <a:pt x="13" y="34"/>
                  <a:pt x="11" y="37"/>
                  <a:pt x="10" y="39"/>
                </a:cubicBezTo>
                <a:cubicBezTo>
                  <a:pt x="9" y="41"/>
                  <a:pt x="9" y="43"/>
                  <a:pt x="9" y="45"/>
                </a:cubicBezTo>
                <a:cubicBezTo>
                  <a:pt x="10" y="56"/>
                  <a:pt x="10" y="56"/>
                  <a:pt x="10" y="5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1" name="Freeform 80"/>
          <p:cNvSpPr>
            <a:spLocks noEditPoints="1"/>
          </p:cNvSpPr>
          <p:nvPr/>
        </p:nvSpPr>
        <p:spPr bwMode="auto">
          <a:xfrm>
            <a:off x="7612696" y="5105733"/>
            <a:ext cx="190583" cy="515969"/>
          </a:xfrm>
          <a:custGeom>
            <a:avLst/>
            <a:gdLst/>
            <a:ahLst/>
            <a:cxnLst>
              <a:cxn ang="0">
                <a:pos x="81" y="254"/>
              </a:cxn>
              <a:cxn ang="0">
                <a:pos x="71" y="250"/>
              </a:cxn>
              <a:cxn ang="0">
                <a:pos x="77" y="264"/>
              </a:cxn>
              <a:cxn ang="0">
                <a:pos x="83" y="272"/>
              </a:cxn>
              <a:cxn ang="0">
                <a:pos x="85" y="258"/>
              </a:cxn>
              <a:cxn ang="0">
                <a:pos x="82" y="239"/>
              </a:cxn>
              <a:cxn ang="0">
                <a:pos x="89" y="231"/>
              </a:cxn>
              <a:cxn ang="0">
                <a:pos x="91" y="244"/>
              </a:cxn>
              <a:cxn ang="0">
                <a:pos x="79" y="244"/>
              </a:cxn>
              <a:cxn ang="0">
                <a:pos x="20" y="35"/>
              </a:cxn>
              <a:cxn ang="0">
                <a:pos x="15" y="47"/>
              </a:cxn>
              <a:cxn ang="0">
                <a:pos x="16" y="62"/>
              </a:cxn>
              <a:cxn ang="0">
                <a:pos x="28" y="52"/>
              </a:cxn>
              <a:cxn ang="0">
                <a:pos x="28" y="42"/>
              </a:cxn>
              <a:cxn ang="0">
                <a:pos x="28" y="229"/>
              </a:cxn>
              <a:cxn ang="0">
                <a:pos x="47" y="238"/>
              </a:cxn>
              <a:cxn ang="0">
                <a:pos x="57" y="223"/>
              </a:cxn>
              <a:cxn ang="0">
                <a:pos x="57" y="201"/>
              </a:cxn>
              <a:cxn ang="0">
                <a:pos x="77" y="197"/>
              </a:cxn>
              <a:cxn ang="0">
                <a:pos x="98" y="188"/>
              </a:cxn>
              <a:cxn ang="0">
                <a:pos x="98" y="171"/>
              </a:cxn>
              <a:cxn ang="0">
                <a:pos x="101" y="152"/>
              </a:cxn>
              <a:cxn ang="0">
                <a:pos x="102" y="146"/>
              </a:cxn>
              <a:cxn ang="0">
                <a:pos x="84" y="109"/>
              </a:cxn>
              <a:cxn ang="0">
                <a:pos x="64" y="79"/>
              </a:cxn>
              <a:cxn ang="0">
                <a:pos x="60" y="53"/>
              </a:cxn>
              <a:cxn ang="0">
                <a:pos x="65" y="29"/>
              </a:cxn>
              <a:cxn ang="0">
                <a:pos x="66" y="7"/>
              </a:cxn>
              <a:cxn ang="0">
                <a:pos x="56" y="1"/>
              </a:cxn>
              <a:cxn ang="0">
                <a:pos x="43" y="0"/>
              </a:cxn>
              <a:cxn ang="0">
                <a:pos x="29" y="27"/>
              </a:cxn>
              <a:cxn ang="0">
                <a:pos x="36" y="50"/>
              </a:cxn>
              <a:cxn ang="0">
                <a:pos x="30" y="66"/>
              </a:cxn>
              <a:cxn ang="0">
                <a:pos x="22" y="67"/>
              </a:cxn>
              <a:cxn ang="0">
                <a:pos x="17" y="96"/>
              </a:cxn>
              <a:cxn ang="0">
                <a:pos x="13" y="122"/>
              </a:cxn>
              <a:cxn ang="0">
                <a:pos x="15" y="158"/>
              </a:cxn>
              <a:cxn ang="0">
                <a:pos x="20" y="206"/>
              </a:cxn>
              <a:cxn ang="0">
                <a:pos x="24" y="229"/>
              </a:cxn>
            </a:cxnLst>
            <a:rect l="0" t="0" r="r" b="b"/>
            <a:pathLst>
              <a:path w="102" h="277">
                <a:moveTo>
                  <a:pt x="85" y="258"/>
                </a:moveTo>
                <a:cubicBezTo>
                  <a:pt x="84" y="258"/>
                  <a:pt x="82" y="255"/>
                  <a:pt x="81" y="254"/>
                </a:cubicBezTo>
                <a:cubicBezTo>
                  <a:pt x="79" y="252"/>
                  <a:pt x="78" y="250"/>
                  <a:pt x="76" y="249"/>
                </a:cubicBezTo>
                <a:cubicBezTo>
                  <a:pt x="74" y="248"/>
                  <a:pt x="72" y="247"/>
                  <a:pt x="71" y="250"/>
                </a:cubicBezTo>
                <a:cubicBezTo>
                  <a:pt x="70" y="252"/>
                  <a:pt x="73" y="254"/>
                  <a:pt x="74" y="255"/>
                </a:cubicBezTo>
                <a:cubicBezTo>
                  <a:pt x="77" y="258"/>
                  <a:pt x="77" y="261"/>
                  <a:pt x="77" y="264"/>
                </a:cubicBezTo>
                <a:cubicBezTo>
                  <a:pt x="78" y="267"/>
                  <a:pt x="77" y="275"/>
                  <a:pt x="81" y="276"/>
                </a:cubicBezTo>
                <a:cubicBezTo>
                  <a:pt x="83" y="277"/>
                  <a:pt x="83" y="273"/>
                  <a:pt x="83" y="272"/>
                </a:cubicBezTo>
                <a:cubicBezTo>
                  <a:pt x="83" y="269"/>
                  <a:pt x="85" y="266"/>
                  <a:pt x="85" y="264"/>
                </a:cubicBezTo>
                <a:cubicBezTo>
                  <a:pt x="85" y="258"/>
                  <a:pt x="85" y="258"/>
                  <a:pt x="85" y="258"/>
                </a:cubicBezTo>
                <a:close/>
                <a:moveTo>
                  <a:pt x="79" y="244"/>
                </a:moveTo>
                <a:cubicBezTo>
                  <a:pt x="79" y="242"/>
                  <a:pt x="81" y="240"/>
                  <a:pt x="82" y="239"/>
                </a:cubicBezTo>
                <a:cubicBezTo>
                  <a:pt x="83" y="237"/>
                  <a:pt x="84" y="235"/>
                  <a:pt x="85" y="234"/>
                </a:cubicBezTo>
                <a:cubicBezTo>
                  <a:pt x="87" y="233"/>
                  <a:pt x="88" y="233"/>
                  <a:pt x="89" y="231"/>
                </a:cubicBezTo>
                <a:cubicBezTo>
                  <a:pt x="91" y="230"/>
                  <a:pt x="92" y="232"/>
                  <a:pt x="92" y="233"/>
                </a:cubicBezTo>
                <a:cubicBezTo>
                  <a:pt x="92" y="237"/>
                  <a:pt x="91" y="240"/>
                  <a:pt x="91" y="244"/>
                </a:cubicBezTo>
                <a:cubicBezTo>
                  <a:pt x="91" y="248"/>
                  <a:pt x="86" y="250"/>
                  <a:pt x="82" y="247"/>
                </a:cubicBezTo>
                <a:cubicBezTo>
                  <a:pt x="79" y="244"/>
                  <a:pt x="79" y="244"/>
                  <a:pt x="79" y="244"/>
                </a:cubicBezTo>
                <a:close/>
                <a:moveTo>
                  <a:pt x="26" y="39"/>
                </a:moveTo>
                <a:cubicBezTo>
                  <a:pt x="23" y="39"/>
                  <a:pt x="23" y="35"/>
                  <a:pt x="20" y="35"/>
                </a:cubicBezTo>
                <a:cubicBezTo>
                  <a:pt x="18" y="35"/>
                  <a:pt x="19" y="39"/>
                  <a:pt x="19" y="40"/>
                </a:cubicBezTo>
                <a:cubicBezTo>
                  <a:pt x="18" y="43"/>
                  <a:pt x="16" y="44"/>
                  <a:pt x="15" y="47"/>
                </a:cubicBezTo>
                <a:cubicBezTo>
                  <a:pt x="15" y="49"/>
                  <a:pt x="15" y="51"/>
                  <a:pt x="16" y="53"/>
                </a:cubicBezTo>
                <a:cubicBezTo>
                  <a:pt x="16" y="55"/>
                  <a:pt x="13" y="61"/>
                  <a:pt x="16" y="62"/>
                </a:cubicBezTo>
                <a:cubicBezTo>
                  <a:pt x="19" y="62"/>
                  <a:pt x="21" y="61"/>
                  <a:pt x="23" y="60"/>
                </a:cubicBezTo>
                <a:cubicBezTo>
                  <a:pt x="27" y="58"/>
                  <a:pt x="28" y="56"/>
                  <a:pt x="28" y="52"/>
                </a:cubicBezTo>
                <a:cubicBezTo>
                  <a:pt x="28" y="51"/>
                  <a:pt x="29" y="50"/>
                  <a:pt x="29" y="49"/>
                </a:cubicBezTo>
                <a:cubicBezTo>
                  <a:pt x="29" y="47"/>
                  <a:pt x="28" y="44"/>
                  <a:pt x="28" y="42"/>
                </a:cubicBezTo>
                <a:cubicBezTo>
                  <a:pt x="26" y="39"/>
                  <a:pt x="26" y="39"/>
                  <a:pt x="26" y="39"/>
                </a:cubicBezTo>
                <a:close/>
                <a:moveTo>
                  <a:pt x="28" y="229"/>
                </a:moveTo>
                <a:cubicBezTo>
                  <a:pt x="34" y="229"/>
                  <a:pt x="38" y="241"/>
                  <a:pt x="42" y="240"/>
                </a:cubicBezTo>
                <a:cubicBezTo>
                  <a:pt x="44" y="240"/>
                  <a:pt x="45" y="238"/>
                  <a:pt x="47" y="238"/>
                </a:cubicBezTo>
                <a:cubicBezTo>
                  <a:pt x="49" y="237"/>
                  <a:pt x="51" y="238"/>
                  <a:pt x="53" y="236"/>
                </a:cubicBezTo>
                <a:cubicBezTo>
                  <a:pt x="54" y="235"/>
                  <a:pt x="57" y="224"/>
                  <a:pt x="57" y="223"/>
                </a:cubicBezTo>
                <a:cubicBezTo>
                  <a:pt x="56" y="219"/>
                  <a:pt x="59" y="217"/>
                  <a:pt x="58" y="214"/>
                </a:cubicBezTo>
                <a:cubicBezTo>
                  <a:pt x="57" y="211"/>
                  <a:pt x="54" y="203"/>
                  <a:pt x="57" y="201"/>
                </a:cubicBezTo>
                <a:cubicBezTo>
                  <a:pt x="59" y="200"/>
                  <a:pt x="63" y="202"/>
                  <a:pt x="65" y="202"/>
                </a:cubicBezTo>
                <a:cubicBezTo>
                  <a:pt x="69" y="203"/>
                  <a:pt x="75" y="199"/>
                  <a:pt x="77" y="197"/>
                </a:cubicBezTo>
                <a:cubicBezTo>
                  <a:pt x="81" y="193"/>
                  <a:pt x="94" y="187"/>
                  <a:pt x="98" y="188"/>
                </a:cubicBezTo>
                <a:cubicBezTo>
                  <a:pt x="98" y="188"/>
                  <a:pt x="98" y="188"/>
                  <a:pt x="98" y="188"/>
                </a:cubicBezTo>
                <a:cubicBezTo>
                  <a:pt x="97" y="177"/>
                  <a:pt x="97" y="177"/>
                  <a:pt x="97" y="177"/>
                </a:cubicBezTo>
                <a:cubicBezTo>
                  <a:pt x="97" y="175"/>
                  <a:pt x="97" y="173"/>
                  <a:pt x="98" y="171"/>
                </a:cubicBezTo>
                <a:cubicBezTo>
                  <a:pt x="99" y="169"/>
                  <a:pt x="101" y="166"/>
                  <a:pt x="101" y="163"/>
                </a:cubicBezTo>
                <a:cubicBezTo>
                  <a:pt x="102" y="159"/>
                  <a:pt x="101" y="156"/>
                  <a:pt x="101" y="152"/>
                </a:cubicBezTo>
                <a:cubicBezTo>
                  <a:pt x="102" y="146"/>
                  <a:pt x="102" y="146"/>
                  <a:pt x="102" y="146"/>
                </a:cubicBezTo>
                <a:cubicBezTo>
                  <a:pt x="102" y="146"/>
                  <a:pt x="102" y="146"/>
                  <a:pt x="102" y="146"/>
                </a:cubicBezTo>
                <a:cubicBezTo>
                  <a:pt x="99" y="138"/>
                  <a:pt x="90" y="135"/>
                  <a:pt x="83" y="131"/>
                </a:cubicBezTo>
                <a:cubicBezTo>
                  <a:pt x="74" y="125"/>
                  <a:pt x="84" y="116"/>
                  <a:pt x="84" y="109"/>
                </a:cubicBezTo>
                <a:cubicBezTo>
                  <a:pt x="83" y="103"/>
                  <a:pt x="76" y="102"/>
                  <a:pt x="72" y="99"/>
                </a:cubicBezTo>
                <a:cubicBezTo>
                  <a:pt x="69" y="97"/>
                  <a:pt x="64" y="82"/>
                  <a:pt x="64" y="79"/>
                </a:cubicBezTo>
                <a:cubicBezTo>
                  <a:pt x="64" y="75"/>
                  <a:pt x="65" y="72"/>
                  <a:pt x="65" y="69"/>
                </a:cubicBezTo>
                <a:cubicBezTo>
                  <a:pt x="65" y="63"/>
                  <a:pt x="61" y="58"/>
                  <a:pt x="60" y="53"/>
                </a:cubicBezTo>
                <a:cubicBezTo>
                  <a:pt x="60" y="47"/>
                  <a:pt x="61" y="40"/>
                  <a:pt x="64" y="35"/>
                </a:cubicBezTo>
                <a:cubicBezTo>
                  <a:pt x="65" y="34"/>
                  <a:pt x="65" y="31"/>
                  <a:pt x="65" y="29"/>
                </a:cubicBezTo>
                <a:cubicBezTo>
                  <a:pt x="65" y="24"/>
                  <a:pt x="67" y="21"/>
                  <a:pt x="70" y="17"/>
                </a:cubicBezTo>
                <a:cubicBezTo>
                  <a:pt x="66" y="7"/>
                  <a:pt x="66" y="7"/>
                  <a:pt x="66" y="7"/>
                </a:cubicBezTo>
                <a:cubicBezTo>
                  <a:pt x="66" y="7"/>
                  <a:pt x="66" y="7"/>
                  <a:pt x="66" y="7"/>
                </a:cubicBezTo>
                <a:cubicBezTo>
                  <a:pt x="56" y="1"/>
                  <a:pt x="56" y="1"/>
                  <a:pt x="56" y="1"/>
                </a:cubicBezTo>
                <a:cubicBezTo>
                  <a:pt x="43" y="0"/>
                  <a:pt x="43" y="0"/>
                  <a:pt x="43" y="0"/>
                </a:cubicBezTo>
                <a:cubicBezTo>
                  <a:pt x="43" y="0"/>
                  <a:pt x="43" y="0"/>
                  <a:pt x="43" y="0"/>
                </a:cubicBezTo>
                <a:cubicBezTo>
                  <a:pt x="41" y="6"/>
                  <a:pt x="39" y="12"/>
                  <a:pt x="36" y="17"/>
                </a:cubicBezTo>
                <a:cubicBezTo>
                  <a:pt x="38" y="28"/>
                  <a:pt x="29" y="20"/>
                  <a:pt x="29" y="27"/>
                </a:cubicBezTo>
                <a:cubicBezTo>
                  <a:pt x="29" y="30"/>
                  <a:pt x="32" y="33"/>
                  <a:pt x="32" y="37"/>
                </a:cubicBezTo>
                <a:cubicBezTo>
                  <a:pt x="32" y="42"/>
                  <a:pt x="31" y="46"/>
                  <a:pt x="36" y="50"/>
                </a:cubicBezTo>
                <a:cubicBezTo>
                  <a:pt x="42" y="54"/>
                  <a:pt x="36" y="54"/>
                  <a:pt x="32" y="55"/>
                </a:cubicBezTo>
                <a:cubicBezTo>
                  <a:pt x="31" y="58"/>
                  <a:pt x="29" y="63"/>
                  <a:pt x="30" y="66"/>
                </a:cubicBezTo>
                <a:cubicBezTo>
                  <a:pt x="34" y="67"/>
                  <a:pt x="36" y="66"/>
                  <a:pt x="36" y="71"/>
                </a:cubicBezTo>
                <a:cubicBezTo>
                  <a:pt x="31" y="72"/>
                  <a:pt x="28" y="68"/>
                  <a:pt x="22" y="67"/>
                </a:cubicBezTo>
                <a:cubicBezTo>
                  <a:pt x="18" y="67"/>
                  <a:pt x="11" y="64"/>
                  <a:pt x="17" y="72"/>
                </a:cubicBezTo>
                <a:cubicBezTo>
                  <a:pt x="20" y="76"/>
                  <a:pt x="17" y="90"/>
                  <a:pt x="17" y="96"/>
                </a:cubicBezTo>
                <a:cubicBezTo>
                  <a:pt x="17" y="100"/>
                  <a:pt x="17" y="104"/>
                  <a:pt x="17" y="108"/>
                </a:cubicBezTo>
                <a:cubicBezTo>
                  <a:pt x="16" y="113"/>
                  <a:pt x="13" y="117"/>
                  <a:pt x="13" y="122"/>
                </a:cubicBezTo>
                <a:cubicBezTo>
                  <a:pt x="12" y="129"/>
                  <a:pt x="14" y="137"/>
                  <a:pt x="14" y="144"/>
                </a:cubicBezTo>
                <a:cubicBezTo>
                  <a:pt x="14" y="148"/>
                  <a:pt x="16" y="155"/>
                  <a:pt x="15" y="158"/>
                </a:cubicBezTo>
                <a:cubicBezTo>
                  <a:pt x="0" y="149"/>
                  <a:pt x="10" y="162"/>
                  <a:pt x="11" y="170"/>
                </a:cubicBezTo>
                <a:cubicBezTo>
                  <a:pt x="13" y="183"/>
                  <a:pt x="16" y="194"/>
                  <a:pt x="20" y="206"/>
                </a:cubicBezTo>
                <a:cubicBezTo>
                  <a:pt x="20" y="213"/>
                  <a:pt x="22" y="221"/>
                  <a:pt x="23" y="227"/>
                </a:cubicBezTo>
                <a:cubicBezTo>
                  <a:pt x="24" y="228"/>
                  <a:pt x="24" y="228"/>
                  <a:pt x="24" y="229"/>
                </a:cubicBezTo>
                <a:lnTo>
                  <a:pt x="28" y="229"/>
                </a:ln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2" name="Freeform 81"/>
          <p:cNvSpPr>
            <a:spLocks/>
          </p:cNvSpPr>
          <p:nvPr/>
        </p:nvSpPr>
        <p:spPr bwMode="auto">
          <a:xfrm>
            <a:off x="7642911" y="5531059"/>
            <a:ext cx="67402" cy="158044"/>
          </a:xfrm>
          <a:custGeom>
            <a:avLst/>
            <a:gdLst/>
            <a:ahLst/>
            <a:cxnLst>
              <a:cxn ang="0">
                <a:pos x="12" y="0"/>
              </a:cxn>
              <a:cxn ang="0">
                <a:pos x="8" y="0"/>
              </a:cxn>
              <a:cxn ang="0">
                <a:pos x="8" y="0"/>
              </a:cxn>
              <a:cxn ang="0">
                <a:pos x="6" y="15"/>
              </a:cxn>
              <a:cxn ang="0">
                <a:pos x="3" y="29"/>
              </a:cxn>
              <a:cxn ang="0">
                <a:pos x="4" y="52"/>
              </a:cxn>
              <a:cxn ang="0">
                <a:pos x="4" y="58"/>
              </a:cxn>
              <a:cxn ang="0">
                <a:pos x="7" y="67"/>
              </a:cxn>
              <a:cxn ang="0">
                <a:pos x="12" y="81"/>
              </a:cxn>
              <a:cxn ang="0">
                <a:pos x="20" y="72"/>
              </a:cxn>
              <a:cxn ang="0">
                <a:pos x="27" y="67"/>
              </a:cxn>
              <a:cxn ang="0">
                <a:pos x="31" y="60"/>
              </a:cxn>
              <a:cxn ang="0">
                <a:pos x="28" y="47"/>
              </a:cxn>
              <a:cxn ang="0">
                <a:pos x="31" y="42"/>
              </a:cxn>
              <a:cxn ang="0">
                <a:pos x="34" y="32"/>
              </a:cxn>
              <a:cxn ang="0">
                <a:pos x="34" y="22"/>
              </a:cxn>
              <a:cxn ang="0">
                <a:pos x="25" y="18"/>
              </a:cxn>
              <a:cxn ang="0">
                <a:pos x="22" y="13"/>
              </a:cxn>
              <a:cxn ang="0">
                <a:pos x="12" y="0"/>
              </a:cxn>
            </a:cxnLst>
            <a:rect l="0" t="0" r="r" b="b"/>
            <a:pathLst>
              <a:path w="36" h="85">
                <a:moveTo>
                  <a:pt x="12" y="0"/>
                </a:moveTo>
                <a:cubicBezTo>
                  <a:pt x="8" y="0"/>
                  <a:pt x="8" y="0"/>
                  <a:pt x="8" y="0"/>
                </a:cubicBezTo>
                <a:cubicBezTo>
                  <a:pt x="8" y="0"/>
                  <a:pt x="8" y="0"/>
                  <a:pt x="8" y="0"/>
                </a:cubicBezTo>
                <a:cubicBezTo>
                  <a:pt x="8" y="5"/>
                  <a:pt x="7" y="10"/>
                  <a:pt x="6" y="15"/>
                </a:cubicBezTo>
                <a:cubicBezTo>
                  <a:pt x="2" y="18"/>
                  <a:pt x="3" y="24"/>
                  <a:pt x="3" y="29"/>
                </a:cubicBezTo>
                <a:cubicBezTo>
                  <a:pt x="4" y="52"/>
                  <a:pt x="4" y="52"/>
                  <a:pt x="4" y="52"/>
                </a:cubicBezTo>
                <a:cubicBezTo>
                  <a:pt x="4" y="54"/>
                  <a:pt x="6" y="56"/>
                  <a:pt x="4" y="58"/>
                </a:cubicBezTo>
                <a:cubicBezTo>
                  <a:pt x="0" y="62"/>
                  <a:pt x="5" y="64"/>
                  <a:pt x="7" y="67"/>
                </a:cubicBezTo>
                <a:cubicBezTo>
                  <a:pt x="7" y="69"/>
                  <a:pt x="7" y="85"/>
                  <a:pt x="12" y="81"/>
                </a:cubicBezTo>
                <a:cubicBezTo>
                  <a:pt x="15" y="79"/>
                  <a:pt x="13" y="69"/>
                  <a:pt x="20" y="72"/>
                </a:cubicBezTo>
                <a:cubicBezTo>
                  <a:pt x="24" y="74"/>
                  <a:pt x="26" y="71"/>
                  <a:pt x="27" y="67"/>
                </a:cubicBezTo>
                <a:cubicBezTo>
                  <a:pt x="27" y="65"/>
                  <a:pt x="30" y="62"/>
                  <a:pt x="31" y="60"/>
                </a:cubicBezTo>
                <a:cubicBezTo>
                  <a:pt x="33" y="54"/>
                  <a:pt x="29" y="52"/>
                  <a:pt x="28" y="47"/>
                </a:cubicBezTo>
                <a:cubicBezTo>
                  <a:pt x="28" y="45"/>
                  <a:pt x="30" y="44"/>
                  <a:pt x="31" y="42"/>
                </a:cubicBezTo>
                <a:cubicBezTo>
                  <a:pt x="32" y="39"/>
                  <a:pt x="33" y="35"/>
                  <a:pt x="34" y="32"/>
                </a:cubicBezTo>
                <a:cubicBezTo>
                  <a:pt x="34" y="34"/>
                  <a:pt x="36" y="21"/>
                  <a:pt x="34" y="22"/>
                </a:cubicBezTo>
                <a:cubicBezTo>
                  <a:pt x="30" y="23"/>
                  <a:pt x="28" y="22"/>
                  <a:pt x="25" y="18"/>
                </a:cubicBezTo>
                <a:cubicBezTo>
                  <a:pt x="24" y="17"/>
                  <a:pt x="24" y="14"/>
                  <a:pt x="22" y="13"/>
                </a:cubicBezTo>
                <a:cubicBezTo>
                  <a:pt x="17" y="13"/>
                  <a:pt x="12" y="5"/>
                  <a:pt x="12"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4" name="TextBox 113">
            <a:extLst>
              <a:ext uri="{FF2B5EF4-FFF2-40B4-BE49-F238E27FC236}">
                <a16:creationId xmlns:a16="http://schemas.microsoft.com/office/drawing/2014/main" id="{2AE118E0-15E4-4DB7-AEEC-982197D6F995}"/>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THAILAND MAP</a:t>
            </a:r>
          </a:p>
          <a:p>
            <a:r>
              <a:rPr lang="en-US" dirty="0">
                <a:solidFill>
                  <a:srgbClr val="4C4F54"/>
                </a:solidFill>
                <a:latin typeface="Candara" panose="020E0502030303020204" pitchFamily="34" charset="0"/>
              </a:rPr>
              <a:t>Your Subtitle</a:t>
            </a:r>
          </a:p>
        </p:txBody>
      </p:sp>
      <p:sp>
        <p:nvSpPr>
          <p:cNvPr id="115" name="Oval 114">
            <a:extLst>
              <a:ext uri="{FF2B5EF4-FFF2-40B4-BE49-F238E27FC236}">
                <a16:creationId xmlns:a16="http://schemas.microsoft.com/office/drawing/2014/main" id="{D1D3BBEC-6308-47B2-893A-065C776BF864}"/>
              </a:ext>
            </a:extLst>
          </p:cNvPr>
          <p:cNvSpPr>
            <a:spLocks noChangeAspect="1"/>
          </p:cNvSpPr>
          <p:nvPr/>
        </p:nvSpPr>
        <p:spPr>
          <a:xfrm>
            <a:off x="7432829" y="3862824"/>
            <a:ext cx="914370" cy="91440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16" name="Isosceles Triangle 115">
            <a:extLst>
              <a:ext uri="{FF2B5EF4-FFF2-40B4-BE49-F238E27FC236}">
                <a16:creationId xmlns:a16="http://schemas.microsoft.com/office/drawing/2014/main" id="{0165380D-4502-468D-B4A2-B3D0CEA55FE7}"/>
              </a:ext>
            </a:extLst>
          </p:cNvPr>
          <p:cNvSpPr/>
          <p:nvPr/>
        </p:nvSpPr>
        <p:spPr bwMode="auto">
          <a:xfrm flipV="1">
            <a:off x="7823262" y="4894882"/>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17" name="Group 116">
            <a:extLst>
              <a:ext uri="{FF2B5EF4-FFF2-40B4-BE49-F238E27FC236}">
                <a16:creationId xmlns:a16="http://schemas.microsoft.com/office/drawing/2014/main" id="{BC360E66-D4DC-47E2-A45E-03B38AFA2B0A}"/>
              </a:ext>
            </a:extLst>
          </p:cNvPr>
          <p:cNvGrpSpPr/>
          <p:nvPr/>
        </p:nvGrpSpPr>
        <p:grpSpPr>
          <a:xfrm>
            <a:off x="1194569" y="2336788"/>
            <a:ext cx="4545168" cy="1130396"/>
            <a:chOff x="2879034" y="5745835"/>
            <a:chExt cx="4627096" cy="1005840"/>
          </a:xfrm>
          <a:effectLst>
            <a:outerShdw blurRad="50800" dist="38100" dir="18900000" algn="bl" rotWithShape="0">
              <a:prstClr val="black">
                <a:alpha val="40000"/>
              </a:prstClr>
            </a:outerShdw>
          </a:effectLst>
        </p:grpSpPr>
        <p:grpSp>
          <p:nvGrpSpPr>
            <p:cNvPr id="118" name="Group 12">
              <a:extLst>
                <a:ext uri="{FF2B5EF4-FFF2-40B4-BE49-F238E27FC236}">
                  <a16:creationId xmlns:a16="http://schemas.microsoft.com/office/drawing/2014/main" id="{E403A434-4226-4B61-8010-93C3E9E154CD}"/>
                </a:ext>
              </a:extLst>
            </p:cNvPr>
            <p:cNvGrpSpPr/>
            <p:nvPr/>
          </p:nvGrpSpPr>
          <p:grpSpPr>
            <a:xfrm>
              <a:off x="2879034" y="5745835"/>
              <a:ext cx="4461909" cy="1005840"/>
              <a:chOff x="323619" y="3562348"/>
              <a:chExt cx="2881714" cy="914400"/>
            </a:xfrm>
          </p:grpSpPr>
          <p:sp>
            <p:nvSpPr>
              <p:cNvPr id="121" name="Rectangle 120">
                <a:extLst>
                  <a:ext uri="{FF2B5EF4-FFF2-40B4-BE49-F238E27FC236}">
                    <a16:creationId xmlns:a16="http://schemas.microsoft.com/office/drawing/2014/main" id="{ECD9B002-83C1-4147-BD22-34D7189109F8}"/>
                  </a:ext>
                </a:extLst>
              </p:cNvPr>
              <p:cNvSpPr/>
              <p:nvPr/>
            </p:nvSpPr>
            <p:spPr>
              <a:xfrm>
                <a:off x="800500" y="3562349"/>
                <a:ext cx="2404833" cy="813644"/>
              </a:xfrm>
              <a:prstGeom prst="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2" name="Rectangle 121">
                <a:extLst>
                  <a:ext uri="{FF2B5EF4-FFF2-40B4-BE49-F238E27FC236}">
                    <a16:creationId xmlns:a16="http://schemas.microsoft.com/office/drawing/2014/main" id="{1C6EE01A-B714-45D3-A777-8921F0708E56}"/>
                  </a:ext>
                </a:extLst>
              </p:cNvPr>
              <p:cNvSpPr/>
              <p:nvPr/>
            </p:nvSpPr>
            <p:spPr>
              <a:xfrm>
                <a:off x="323619" y="3562348"/>
                <a:ext cx="541087" cy="9144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19" name="TextBox 118">
              <a:extLst>
                <a:ext uri="{FF2B5EF4-FFF2-40B4-BE49-F238E27FC236}">
                  <a16:creationId xmlns:a16="http://schemas.microsoft.com/office/drawing/2014/main" id="{5FA8B1D7-F5D8-427D-AFBF-192FA54FF12F}"/>
                </a:ext>
              </a:extLst>
            </p:cNvPr>
            <p:cNvSpPr txBox="1"/>
            <p:nvPr/>
          </p:nvSpPr>
          <p:spPr>
            <a:xfrm>
              <a:off x="3782601" y="5796541"/>
              <a:ext cx="3723529" cy="794204"/>
            </a:xfrm>
            <a:prstGeom prst="rect">
              <a:avLst/>
            </a:prstGeom>
            <a:noFill/>
          </p:spPr>
          <p:txBody>
            <a:bodyPr wrap="square" rtlCol="0">
              <a:spAutoFit/>
            </a:bodyPr>
            <a:lstStyle/>
            <a:p>
              <a:r>
                <a:rPr lang="en-US" sz="1600" dirty="0">
                  <a:solidFill>
                    <a:srgbClr val="34738D"/>
                  </a:solidFill>
                  <a:latin typeface="Bernard MT Condensed" panose="02050806060905020404" pitchFamily="18"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0" name="TextBox 119">
              <a:extLst>
                <a:ext uri="{FF2B5EF4-FFF2-40B4-BE49-F238E27FC236}">
                  <a16:creationId xmlns:a16="http://schemas.microsoft.com/office/drawing/2014/main" id="{566FD1AC-2FA5-405C-B39B-39D65C78F29D}"/>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3" name="Oval 122">
            <a:extLst>
              <a:ext uri="{FF2B5EF4-FFF2-40B4-BE49-F238E27FC236}">
                <a16:creationId xmlns:a16="http://schemas.microsoft.com/office/drawing/2014/main" id="{322481B6-34D1-4C8D-943D-1C73DF15D0ED}"/>
              </a:ext>
            </a:extLst>
          </p:cNvPr>
          <p:cNvSpPr>
            <a:spLocks noChangeAspect="1"/>
          </p:cNvSpPr>
          <p:nvPr/>
        </p:nvSpPr>
        <p:spPr>
          <a:xfrm>
            <a:off x="7869776" y="466875"/>
            <a:ext cx="914370" cy="91440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24" name="Isosceles Triangle 123">
            <a:extLst>
              <a:ext uri="{FF2B5EF4-FFF2-40B4-BE49-F238E27FC236}">
                <a16:creationId xmlns:a16="http://schemas.microsoft.com/office/drawing/2014/main" id="{34654833-A0DF-47F9-B357-5D8E15939041}"/>
              </a:ext>
            </a:extLst>
          </p:cNvPr>
          <p:cNvSpPr/>
          <p:nvPr/>
        </p:nvSpPr>
        <p:spPr bwMode="auto">
          <a:xfrm flipV="1">
            <a:off x="8260209" y="1498933"/>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5" name="Group 124">
            <a:extLst>
              <a:ext uri="{FF2B5EF4-FFF2-40B4-BE49-F238E27FC236}">
                <a16:creationId xmlns:a16="http://schemas.microsoft.com/office/drawing/2014/main" id="{DB66251D-2711-44E5-B2CB-ED6324894B9C}"/>
              </a:ext>
            </a:extLst>
          </p:cNvPr>
          <p:cNvGrpSpPr/>
          <p:nvPr/>
        </p:nvGrpSpPr>
        <p:grpSpPr>
          <a:xfrm>
            <a:off x="1160321" y="3729141"/>
            <a:ext cx="4545168" cy="1130396"/>
            <a:chOff x="2879034" y="5745836"/>
            <a:chExt cx="4627096" cy="1005840"/>
          </a:xfrm>
          <a:effectLst>
            <a:outerShdw blurRad="50800" dist="38100" dir="18900000" algn="bl" rotWithShape="0">
              <a:prstClr val="black">
                <a:alpha val="40000"/>
              </a:prstClr>
            </a:outerShdw>
          </a:effectLst>
        </p:grpSpPr>
        <p:grpSp>
          <p:nvGrpSpPr>
            <p:cNvPr id="126" name="Group 12">
              <a:extLst>
                <a:ext uri="{FF2B5EF4-FFF2-40B4-BE49-F238E27FC236}">
                  <a16:creationId xmlns:a16="http://schemas.microsoft.com/office/drawing/2014/main" id="{050BBF6A-A84D-4E17-A4C1-D619942EA68A}"/>
                </a:ext>
              </a:extLst>
            </p:cNvPr>
            <p:cNvGrpSpPr/>
            <p:nvPr/>
          </p:nvGrpSpPr>
          <p:grpSpPr>
            <a:xfrm>
              <a:off x="2879034" y="5745836"/>
              <a:ext cx="4461910" cy="1005840"/>
              <a:chOff x="323619" y="3562349"/>
              <a:chExt cx="2881714" cy="914400"/>
            </a:xfrm>
          </p:grpSpPr>
          <p:sp>
            <p:nvSpPr>
              <p:cNvPr id="129" name="Rectangle 128">
                <a:extLst>
                  <a:ext uri="{FF2B5EF4-FFF2-40B4-BE49-F238E27FC236}">
                    <a16:creationId xmlns:a16="http://schemas.microsoft.com/office/drawing/2014/main" id="{F9D73DDD-5B0C-494A-BC99-A3CDC275FCA6}"/>
                  </a:ext>
                </a:extLst>
              </p:cNvPr>
              <p:cNvSpPr/>
              <p:nvPr/>
            </p:nvSpPr>
            <p:spPr>
              <a:xfrm>
                <a:off x="800500" y="3562349"/>
                <a:ext cx="2404833" cy="813644"/>
              </a:xfrm>
              <a:prstGeom prst="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0" name="Rectangle 129">
                <a:extLst>
                  <a:ext uri="{FF2B5EF4-FFF2-40B4-BE49-F238E27FC236}">
                    <a16:creationId xmlns:a16="http://schemas.microsoft.com/office/drawing/2014/main" id="{448BBA63-90FA-4ACA-BA1E-396E4E8AA204}"/>
                  </a:ext>
                </a:extLst>
              </p:cNvPr>
              <p:cNvSpPr/>
              <p:nvPr/>
            </p:nvSpPr>
            <p:spPr>
              <a:xfrm>
                <a:off x="323619" y="3562349"/>
                <a:ext cx="541087" cy="9144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7" name="TextBox 126">
              <a:extLst>
                <a:ext uri="{FF2B5EF4-FFF2-40B4-BE49-F238E27FC236}">
                  <a16:creationId xmlns:a16="http://schemas.microsoft.com/office/drawing/2014/main" id="{D4407156-B1FB-4E01-95FE-DC416EBC1FDA}"/>
                </a:ext>
              </a:extLst>
            </p:cNvPr>
            <p:cNvSpPr txBox="1"/>
            <p:nvPr/>
          </p:nvSpPr>
          <p:spPr>
            <a:xfrm>
              <a:off x="3782601" y="5796541"/>
              <a:ext cx="3723529" cy="794204"/>
            </a:xfrm>
            <a:prstGeom prst="rect">
              <a:avLst/>
            </a:prstGeom>
            <a:noFill/>
          </p:spPr>
          <p:txBody>
            <a:bodyPr wrap="square" rtlCol="0">
              <a:spAutoFit/>
            </a:bodyPr>
            <a:lstStyle/>
            <a:p>
              <a:r>
                <a:rPr lang="en-US" sz="1600" dirty="0">
                  <a:solidFill>
                    <a:srgbClr val="189A80"/>
                  </a:solidFill>
                  <a:latin typeface="Bernard MT Condensed" panose="02050806060905020404" pitchFamily="18"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8" name="TextBox 127">
              <a:extLst>
                <a:ext uri="{FF2B5EF4-FFF2-40B4-BE49-F238E27FC236}">
                  <a16:creationId xmlns:a16="http://schemas.microsoft.com/office/drawing/2014/main" id="{DE9DAAA5-999B-45AA-B57E-F5D21D04E191}"/>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131" name="Group 130">
            <a:extLst>
              <a:ext uri="{FF2B5EF4-FFF2-40B4-BE49-F238E27FC236}">
                <a16:creationId xmlns:a16="http://schemas.microsoft.com/office/drawing/2014/main" id="{2E97FE84-34C9-47F3-81F3-DA4E8E0E0FB4}"/>
              </a:ext>
            </a:extLst>
          </p:cNvPr>
          <p:cNvGrpSpPr/>
          <p:nvPr/>
        </p:nvGrpSpPr>
        <p:grpSpPr>
          <a:xfrm>
            <a:off x="1159438" y="5148129"/>
            <a:ext cx="4545168" cy="1130397"/>
            <a:chOff x="2879034" y="5745836"/>
            <a:chExt cx="4627096" cy="1005841"/>
          </a:xfrm>
          <a:effectLst>
            <a:outerShdw blurRad="50800" dist="38100" dir="18900000" algn="bl" rotWithShape="0">
              <a:prstClr val="black">
                <a:alpha val="40000"/>
              </a:prstClr>
            </a:outerShdw>
          </a:effectLst>
        </p:grpSpPr>
        <p:grpSp>
          <p:nvGrpSpPr>
            <p:cNvPr id="132" name="Group 12">
              <a:extLst>
                <a:ext uri="{FF2B5EF4-FFF2-40B4-BE49-F238E27FC236}">
                  <a16:creationId xmlns:a16="http://schemas.microsoft.com/office/drawing/2014/main" id="{8F11404D-D232-4BC0-B33F-2135FF6A2054}"/>
                </a:ext>
              </a:extLst>
            </p:cNvPr>
            <p:cNvGrpSpPr/>
            <p:nvPr/>
          </p:nvGrpSpPr>
          <p:grpSpPr>
            <a:xfrm>
              <a:off x="2879034" y="5745836"/>
              <a:ext cx="4461909" cy="1005841"/>
              <a:chOff x="323619" y="3562349"/>
              <a:chExt cx="2881714" cy="914401"/>
            </a:xfrm>
          </p:grpSpPr>
          <p:sp>
            <p:nvSpPr>
              <p:cNvPr id="135" name="Rectangle 134">
                <a:extLst>
                  <a:ext uri="{FF2B5EF4-FFF2-40B4-BE49-F238E27FC236}">
                    <a16:creationId xmlns:a16="http://schemas.microsoft.com/office/drawing/2014/main" id="{2ED64F55-8A2F-456F-8C46-04A8B25183BF}"/>
                  </a:ext>
                </a:extLst>
              </p:cNvPr>
              <p:cNvSpPr/>
              <p:nvPr/>
            </p:nvSpPr>
            <p:spPr>
              <a:xfrm>
                <a:off x="800500" y="3562349"/>
                <a:ext cx="2404833" cy="813644"/>
              </a:xfrm>
              <a:prstGeom prst="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6" name="Rectangle 135">
                <a:extLst>
                  <a:ext uri="{FF2B5EF4-FFF2-40B4-BE49-F238E27FC236}">
                    <a16:creationId xmlns:a16="http://schemas.microsoft.com/office/drawing/2014/main" id="{67ED67B0-B8E3-42C6-BB7D-216581736AA3}"/>
                  </a:ext>
                </a:extLst>
              </p:cNvPr>
              <p:cNvSpPr/>
              <p:nvPr/>
            </p:nvSpPr>
            <p:spPr>
              <a:xfrm>
                <a:off x="323619" y="3562350"/>
                <a:ext cx="541087" cy="9144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3" name="TextBox 132">
              <a:extLst>
                <a:ext uri="{FF2B5EF4-FFF2-40B4-BE49-F238E27FC236}">
                  <a16:creationId xmlns:a16="http://schemas.microsoft.com/office/drawing/2014/main" id="{6734459B-E6C1-4E5D-BA34-74F0E597DEBE}"/>
                </a:ext>
              </a:extLst>
            </p:cNvPr>
            <p:cNvSpPr txBox="1"/>
            <p:nvPr/>
          </p:nvSpPr>
          <p:spPr>
            <a:xfrm>
              <a:off x="3782601" y="5796541"/>
              <a:ext cx="3723529" cy="794204"/>
            </a:xfrm>
            <a:prstGeom prst="rect">
              <a:avLst/>
            </a:prstGeom>
            <a:noFill/>
          </p:spPr>
          <p:txBody>
            <a:bodyPr wrap="square" rtlCol="0">
              <a:spAutoFit/>
            </a:bodyPr>
            <a:lstStyle/>
            <a:p>
              <a:r>
                <a:rPr lang="en-US" sz="1600" dirty="0">
                  <a:solidFill>
                    <a:srgbClr val="EF9D27"/>
                  </a:solidFill>
                  <a:latin typeface="Bernard MT Condensed" panose="02050806060905020404" pitchFamily="18"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4" name="TextBox 133">
              <a:extLst>
                <a:ext uri="{FF2B5EF4-FFF2-40B4-BE49-F238E27FC236}">
                  <a16:creationId xmlns:a16="http://schemas.microsoft.com/office/drawing/2014/main" id="{102FE500-D505-42DE-9151-D485745640AD}"/>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137" name="Oval 136">
            <a:extLst>
              <a:ext uri="{FF2B5EF4-FFF2-40B4-BE49-F238E27FC236}">
                <a16:creationId xmlns:a16="http://schemas.microsoft.com/office/drawing/2014/main" id="{BC58663D-B555-471D-AE4A-CC7519D31641}"/>
              </a:ext>
            </a:extLst>
          </p:cNvPr>
          <p:cNvSpPr>
            <a:spLocks noChangeAspect="1"/>
          </p:cNvSpPr>
          <p:nvPr/>
        </p:nvSpPr>
        <p:spPr>
          <a:xfrm>
            <a:off x="9233959" y="1332944"/>
            <a:ext cx="914370" cy="91440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38" name="Isosceles Triangle 137">
            <a:extLst>
              <a:ext uri="{FF2B5EF4-FFF2-40B4-BE49-F238E27FC236}">
                <a16:creationId xmlns:a16="http://schemas.microsoft.com/office/drawing/2014/main" id="{CBC90A27-01E6-4E86-AF0E-B03366A03687}"/>
              </a:ext>
            </a:extLst>
          </p:cNvPr>
          <p:cNvSpPr/>
          <p:nvPr/>
        </p:nvSpPr>
        <p:spPr bwMode="auto">
          <a:xfrm flipV="1">
            <a:off x="9624392" y="2365002"/>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39" name="Block Arc 138">
            <a:extLst>
              <a:ext uri="{FF2B5EF4-FFF2-40B4-BE49-F238E27FC236}">
                <a16:creationId xmlns:a16="http://schemas.microsoft.com/office/drawing/2014/main" id="{C97B6F36-01F2-4300-865D-033D2B029B12}"/>
              </a:ext>
            </a:extLst>
          </p:cNvPr>
          <p:cNvSpPr>
            <a:spLocks noChangeAspect="1"/>
          </p:cNvSpPr>
          <p:nvPr/>
        </p:nvSpPr>
        <p:spPr>
          <a:xfrm rot="16200000" flipH="1">
            <a:off x="7309509" y="3737221"/>
            <a:ext cx="1188720" cy="1188682"/>
          </a:xfrm>
          <a:prstGeom prst="blockArc">
            <a:avLst>
              <a:gd name="adj1" fmla="val 16242892"/>
              <a:gd name="adj2" fmla="val 10822413"/>
              <a:gd name="adj3" fmla="val 14427"/>
            </a:avLst>
          </a:prstGeom>
          <a:solidFill>
            <a:srgbClr val="34738D"/>
          </a:solidFill>
          <a:ln>
            <a:solidFill>
              <a:schemeClr val="bg1">
                <a:alpha val="40000"/>
              </a:schemeClr>
            </a:solid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40" name="Block Arc 139">
            <a:extLst>
              <a:ext uri="{FF2B5EF4-FFF2-40B4-BE49-F238E27FC236}">
                <a16:creationId xmlns:a16="http://schemas.microsoft.com/office/drawing/2014/main" id="{96412B07-9111-4CD4-A83E-634B67F95D84}"/>
              </a:ext>
            </a:extLst>
          </p:cNvPr>
          <p:cNvSpPr>
            <a:spLocks noChangeAspect="1"/>
          </p:cNvSpPr>
          <p:nvPr/>
        </p:nvSpPr>
        <p:spPr>
          <a:xfrm rot="16200000" flipH="1">
            <a:off x="7746456" y="341272"/>
            <a:ext cx="1188720" cy="1188682"/>
          </a:xfrm>
          <a:prstGeom prst="blockArc">
            <a:avLst>
              <a:gd name="adj1" fmla="val 14423919"/>
              <a:gd name="adj2" fmla="val 10822413"/>
              <a:gd name="adj3" fmla="val 14427"/>
            </a:avLst>
          </a:prstGeom>
          <a:solidFill>
            <a:srgbClr val="189A80"/>
          </a:solidFill>
          <a:ln>
            <a:solidFill>
              <a:schemeClr val="bg1">
                <a:alpha val="40000"/>
              </a:schemeClr>
            </a:solid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41" name="Block Arc 140">
            <a:extLst>
              <a:ext uri="{FF2B5EF4-FFF2-40B4-BE49-F238E27FC236}">
                <a16:creationId xmlns:a16="http://schemas.microsoft.com/office/drawing/2014/main" id="{7296773B-F607-4B82-B790-B6111DC840CE}"/>
              </a:ext>
            </a:extLst>
          </p:cNvPr>
          <p:cNvSpPr>
            <a:spLocks noChangeAspect="1"/>
          </p:cNvSpPr>
          <p:nvPr/>
        </p:nvSpPr>
        <p:spPr>
          <a:xfrm rot="16200000" flipH="1">
            <a:off x="9110639" y="1207341"/>
            <a:ext cx="1188720" cy="1188682"/>
          </a:xfrm>
          <a:prstGeom prst="blockArc">
            <a:avLst>
              <a:gd name="adj1" fmla="val 18001008"/>
              <a:gd name="adj2" fmla="val 10822413"/>
              <a:gd name="adj3" fmla="val 14427"/>
            </a:avLst>
          </a:prstGeom>
          <a:solidFill>
            <a:srgbClr val="EF9D27"/>
          </a:solidFill>
          <a:ln>
            <a:solidFill>
              <a:schemeClr val="bg1">
                <a:alpha val="40000"/>
              </a:schemeClr>
            </a:solid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107" name="Picture 106">
            <a:hlinkClick r:id="rId2"/>
            <a:extLst>
              <a:ext uri="{FF2B5EF4-FFF2-40B4-BE49-F238E27FC236}">
                <a16:creationId xmlns:a16="http://schemas.microsoft.com/office/drawing/2014/main" id="{4FDC1CBC-9FE7-42C2-BE22-506105A8DD7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51697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4"/>
                                        </p:tgtEl>
                                        <p:attrNameLst>
                                          <p:attrName>style.visibility</p:attrName>
                                        </p:attrNameLst>
                                      </p:cBhvr>
                                      <p:to>
                                        <p:strVal val="visible"/>
                                      </p:to>
                                    </p:set>
                                    <p:animEffect transition="in" filter="wipe(left)">
                                      <p:cBhvr>
                                        <p:cTn id="7" dur="500"/>
                                        <p:tgtEl>
                                          <p:spTgt spid="114"/>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66"/>
                                        </p:tgtEl>
                                        <p:attrNameLst>
                                          <p:attrName>style.visibility</p:attrName>
                                        </p:attrNameLst>
                                      </p:cBhvr>
                                      <p:to>
                                        <p:strVal val="visible"/>
                                      </p:to>
                                    </p:set>
                                    <p:anim calcmode="lin" valueType="num">
                                      <p:cBhvr additive="base">
                                        <p:cTn id="11" dur="1500" fill="hold"/>
                                        <p:tgtEl>
                                          <p:spTgt spid="166"/>
                                        </p:tgtEl>
                                        <p:attrNameLst>
                                          <p:attrName>ppt_x</p:attrName>
                                        </p:attrNameLst>
                                      </p:cBhvr>
                                      <p:tavLst>
                                        <p:tav tm="0">
                                          <p:val>
                                            <p:strVal val="#ppt_x"/>
                                          </p:val>
                                        </p:tav>
                                        <p:tav tm="100000">
                                          <p:val>
                                            <p:strVal val="#ppt_x"/>
                                          </p:val>
                                        </p:tav>
                                      </p:tavLst>
                                    </p:anim>
                                    <p:anim calcmode="lin" valueType="num">
                                      <p:cBhvr additive="base">
                                        <p:cTn id="12" dur="1500" fill="hold"/>
                                        <p:tgtEl>
                                          <p:spTgt spid="16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7"/>
                                        </p:tgtEl>
                                        <p:attrNameLst>
                                          <p:attrName>style.visibility</p:attrName>
                                        </p:attrNameLst>
                                      </p:cBhvr>
                                      <p:to>
                                        <p:strVal val="visible"/>
                                      </p:to>
                                    </p:set>
                                    <p:anim calcmode="lin" valueType="num">
                                      <p:cBhvr additive="base">
                                        <p:cTn id="15" dur="1500" fill="hold"/>
                                        <p:tgtEl>
                                          <p:spTgt spid="167"/>
                                        </p:tgtEl>
                                        <p:attrNameLst>
                                          <p:attrName>ppt_x</p:attrName>
                                        </p:attrNameLst>
                                      </p:cBhvr>
                                      <p:tavLst>
                                        <p:tav tm="0">
                                          <p:val>
                                            <p:strVal val="#ppt_x"/>
                                          </p:val>
                                        </p:tav>
                                        <p:tav tm="100000">
                                          <p:val>
                                            <p:strVal val="#ppt_x"/>
                                          </p:val>
                                        </p:tav>
                                      </p:tavLst>
                                    </p:anim>
                                    <p:anim calcmode="lin" valueType="num">
                                      <p:cBhvr additive="base">
                                        <p:cTn id="16" dur="1500" fill="hold"/>
                                        <p:tgtEl>
                                          <p:spTgt spid="16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68"/>
                                        </p:tgtEl>
                                        <p:attrNameLst>
                                          <p:attrName>style.visibility</p:attrName>
                                        </p:attrNameLst>
                                      </p:cBhvr>
                                      <p:to>
                                        <p:strVal val="visible"/>
                                      </p:to>
                                    </p:set>
                                    <p:anim calcmode="lin" valueType="num">
                                      <p:cBhvr additive="base">
                                        <p:cTn id="19" dur="1500" fill="hold"/>
                                        <p:tgtEl>
                                          <p:spTgt spid="168"/>
                                        </p:tgtEl>
                                        <p:attrNameLst>
                                          <p:attrName>ppt_x</p:attrName>
                                        </p:attrNameLst>
                                      </p:cBhvr>
                                      <p:tavLst>
                                        <p:tav tm="0">
                                          <p:val>
                                            <p:strVal val="#ppt_x"/>
                                          </p:val>
                                        </p:tav>
                                        <p:tav tm="100000">
                                          <p:val>
                                            <p:strVal val="#ppt_x"/>
                                          </p:val>
                                        </p:tav>
                                      </p:tavLst>
                                    </p:anim>
                                    <p:anim calcmode="lin" valueType="num">
                                      <p:cBhvr additive="base">
                                        <p:cTn id="20" dur="1500" fill="hold"/>
                                        <p:tgtEl>
                                          <p:spTgt spid="16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69"/>
                                        </p:tgtEl>
                                        <p:attrNameLst>
                                          <p:attrName>style.visibility</p:attrName>
                                        </p:attrNameLst>
                                      </p:cBhvr>
                                      <p:to>
                                        <p:strVal val="visible"/>
                                      </p:to>
                                    </p:set>
                                    <p:anim calcmode="lin" valueType="num">
                                      <p:cBhvr additive="base">
                                        <p:cTn id="23" dur="1500" fill="hold"/>
                                        <p:tgtEl>
                                          <p:spTgt spid="169"/>
                                        </p:tgtEl>
                                        <p:attrNameLst>
                                          <p:attrName>ppt_x</p:attrName>
                                        </p:attrNameLst>
                                      </p:cBhvr>
                                      <p:tavLst>
                                        <p:tav tm="0">
                                          <p:val>
                                            <p:strVal val="#ppt_x"/>
                                          </p:val>
                                        </p:tav>
                                        <p:tav tm="100000">
                                          <p:val>
                                            <p:strVal val="#ppt_x"/>
                                          </p:val>
                                        </p:tav>
                                      </p:tavLst>
                                    </p:anim>
                                    <p:anim calcmode="lin" valueType="num">
                                      <p:cBhvr additive="base">
                                        <p:cTn id="24" dur="1500" fill="hold"/>
                                        <p:tgtEl>
                                          <p:spTgt spid="16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70"/>
                                        </p:tgtEl>
                                        <p:attrNameLst>
                                          <p:attrName>style.visibility</p:attrName>
                                        </p:attrNameLst>
                                      </p:cBhvr>
                                      <p:to>
                                        <p:strVal val="visible"/>
                                      </p:to>
                                    </p:set>
                                    <p:anim calcmode="lin" valueType="num">
                                      <p:cBhvr additive="base">
                                        <p:cTn id="27" dur="1500" fill="hold"/>
                                        <p:tgtEl>
                                          <p:spTgt spid="170"/>
                                        </p:tgtEl>
                                        <p:attrNameLst>
                                          <p:attrName>ppt_x</p:attrName>
                                        </p:attrNameLst>
                                      </p:cBhvr>
                                      <p:tavLst>
                                        <p:tav tm="0">
                                          <p:val>
                                            <p:strVal val="#ppt_x"/>
                                          </p:val>
                                        </p:tav>
                                        <p:tav tm="100000">
                                          <p:val>
                                            <p:strVal val="#ppt_x"/>
                                          </p:val>
                                        </p:tav>
                                      </p:tavLst>
                                    </p:anim>
                                    <p:anim calcmode="lin" valueType="num">
                                      <p:cBhvr additive="base">
                                        <p:cTn id="28" dur="1500" fill="hold"/>
                                        <p:tgtEl>
                                          <p:spTgt spid="17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71"/>
                                        </p:tgtEl>
                                        <p:attrNameLst>
                                          <p:attrName>style.visibility</p:attrName>
                                        </p:attrNameLst>
                                      </p:cBhvr>
                                      <p:to>
                                        <p:strVal val="visible"/>
                                      </p:to>
                                    </p:set>
                                    <p:anim calcmode="lin" valueType="num">
                                      <p:cBhvr additive="base">
                                        <p:cTn id="31" dur="1500" fill="hold"/>
                                        <p:tgtEl>
                                          <p:spTgt spid="171"/>
                                        </p:tgtEl>
                                        <p:attrNameLst>
                                          <p:attrName>ppt_x</p:attrName>
                                        </p:attrNameLst>
                                      </p:cBhvr>
                                      <p:tavLst>
                                        <p:tav tm="0">
                                          <p:val>
                                            <p:strVal val="#ppt_x"/>
                                          </p:val>
                                        </p:tav>
                                        <p:tav tm="100000">
                                          <p:val>
                                            <p:strVal val="#ppt_x"/>
                                          </p:val>
                                        </p:tav>
                                      </p:tavLst>
                                    </p:anim>
                                    <p:anim calcmode="lin" valueType="num">
                                      <p:cBhvr additive="base">
                                        <p:cTn id="32" dur="1500" fill="hold"/>
                                        <p:tgtEl>
                                          <p:spTgt spid="17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72"/>
                                        </p:tgtEl>
                                        <p:attrNameLst>
                                          <p:attrName>style.visibility</p:attrName>
                                        </p:attrNameLst>
                                      </p:cBhvr>
                                      <p:to>
                                        <p:strVal val="visible"/>
                                      </p:to>
                                    </p:set>
                                    <p:anim calcmode="lin" valueType="num">
                                      <p:cBhvr additive="base">
                                        <p:cTn id="35" dur="1500" fill="hold"/>
                                        <p:tgtEl>
                                          <p:spTgt spid="172"/>
                                        </p:tgtEl>
                                        <p:attrNameLst>
                                          <p:attrName>ppt_x</p:attrName>
                                        </p:attrNameLst>
                                      </p:cBhvr>
                                      <p:tavLst>
                                        <p:tav tm="0">
                                          <p:val>
                                            <p:strVal val="#ppt_x"/>
                                          </p:val>
                                        </p:tav>
                                        <p:tav tm="100000">
                                          <p:val>
                                            <p:strVal val="#ppt_x"/>
                                          </p:val>
                                        </p:tav>
                                      </p:tavLst>
                                    </p:anim>
                                    <p:anim calcmode="lin" valueType="num">
                                      <p:cBhvr additive="base">
                                        <p:cTn id="36" dur="1500" fill="hold"/>
                                        <p:tgtEl>
                                          <p:spTgt spid="17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73"/>
                                        </p:tgtEl>
                                        <p:attrNameLst>
                                          <p:attrName>style.visibility</p:attrName>
                                        </p:attrNameLst>
                                      </p:cBhvr>
                                      <p:to>
                                        <p:strVal val="visible"/>
                                      </p:to>
                                    </p:set>
                                    <p:anim calcmode="lin" valueType="num">
                                      <p:cBhvr additive="base">
                                        <p:cTn id="39" dur="1500" fill="hold"/>
                                        <p:tgtEl>
                                          <p:spTgt spid="173"/>
                                        </p:tgtEl>
                                        <p:attrNameLst>
                                          <p:attrName>ppt_x</p:attrName>
                                        </p:attrNameLst>
                                      </p:cBhvr>
                                      <p:tavLst>
                                        <p:tav tm="0">
                                          <p:val>
                                            <p:strVal val="#ppt_x"/>
                                          </p:val>
                                        </p:tav>
                                        <p:tav tm="100000">
                                          <p:val>
                                            <p:strVal val="#ppt_x"/>
                                          </p:val>
                                        </p:tav>
                                      </p:tavLst>
                                    </p:anim>
                                    <p:anim calcmode="lin" valueType="num">
                                      <p:cBhvr additive="base">
                                        <p:cTn id="40" dur="1500" fill="hold"/>
                                        <p:tgtEl>
                                          <p:spTgt spid="17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74"/>
                                        </p:tgtEl>
                                        <p:attrNameLst>
                                          <p:attrName>style.visibility</p:attrName>
                                        </p:attrNameLst>
                                      </p:cBhvr>
                                      <p:to>
                                        <p:strVal val="visible"/>
                                      </p:to>
                                    </p:set>
                                    <p:anim calcmode="lin" valueType="num">
                                      <p:cBhvr additive="base">
                                        <p:cTn id="43" dur="1500" fill="hold"/>
                                        <p:tgtEl>
                                          <p:spTgt spid="174"/>
                                        </p:tgtEl>
                                        <p:attrNameLst>
                                          <p:attrName>ppt_x</p:attrName>
                                        </p:attrNameLst>
                                      </p:cBhvr>
                                      <p:tavLst>
                                        <p:tav tm="0">
                                          <p:val>
                                            <p:strVal val="#ppt_x"/>
                                          </p:val>
                                        </p:tav>
                                        <p:tav tm="100000">
                                          <p:val>
                                            <p:strVal val="#ppt_x"/>
                                          </p:val>
                                        </p:tav>
                                      </p:tavLst>
                                    </p:anim>
                                    <p:anim calcmode="lin" valueType="num">
                                      <p:cBhvr additive="base">
                                        <p:cTn id="44" dur="1500" fill="hold"/>
                                        <p:tgtEl>
                                          <p:spTgt spid="17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75"/>
                                        </p:tgtEl>
                                        <p:attrNameLst>
                                          <p:attrName>style.visibility</p:attrName>
                                        </p:attrNameLst>
                                      </p:cBhvr>
                                      <p:to>
                                        <p:strVal val="visible"/>
                                      </p:to>
                                    </p:set>
                                    <p:anim calcmode="lin" valueType="num">
                                      <p:cBhvr additive="base">
                                        <p:cTn id="47" dur="1500" fill="hold"/>
                                        <p:tgtEl>
                                          <p:spTgt spid="175"/>
                                        </p:tgtEl>
                                        <p:attrNameLst>
                                          <p:attrName>ppt_x</p:attrName>
                                        </p:attrNameLst>
                                      </p:cBhvr>
                                      <p:tavLst>
                                        <p:tav tm="0">
                                          <p:val>
                                            <p:strVal val="#ppt_x"/>
                                          </p:val>
                                        </p:tav>
                                        <p:tav tm="100000">
                                          <p:val>
                                            <p:strVal val="#ppt_x"/>
                                          </p:val>
                                        </p:tav>
                                      </p:tavLst>
                                    </p:anim>
                                    <p:anim calcmode="lin" valueType="num">
                                      <p:cBhvr additive="base">
                                        <p:cTn id="48" dur="1500" fill="hold"/>
                                        <p:tgtEl>
                                          <p:spTgt spid="175"/>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76"/>
                                        </p:tgtEl>
                                        <p:attrNameLst>
                                          <p:attrName>style.visibility</p:attrName>
                                        </p:attrNameLst>
                                      </p:cBhvr>
                                      <p:to>
                                        <p:strVal val="visible"/>
                                      </p:to>
                                    </p:set>
                                    <p:anim calcmode="lin" valueType="num">
                                      <p:cBhvr additive="base">
                                        <p:cTn id="51" dur="1500" fill="hold"/>
                                        <p:tgtEl>
                                          <p:spTgt spid="176"/>
                                        </p:tgtEl>
                                        <p:attrNameLst>
                                          <p:attrName>ppt_x</p:attrName>
                                        </p:attrNameLst>
                                      </p:cBhvr>
                                      <p:tavLst>
                                        <p:tav tm="0">
                                          <p:val>
                                            <p:strVal val="#ppt_x"/>
                                          </p:val>
                                        </p:tav>
                                        <p:tav tm="100000">
                                          <p:val>
                                            <p:strVal val="#ppt_x"/>
                                          </p:val>
                                        </p:tav>
                                      </p:tavLst>
                                    </p:anim>
                                    <p:anim calcmode="lin" valueType="num">
                                      <p:cBhvr additive="base">
                                        <p:cTn id="52" dur="1500" fill="hold"/>
                                        <p:tgtEl>
                                          <p:spTgt spid="176"/>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77"/>
                                        </p:tgtEl>
                                        <p:attrNameLst>
                                          <p:attrName>style.visibility</p:attrName>
                                        </p:attrNameLst>
                                      </p:cBhvr>
                                      <p:to>
                                        <p:strVal val="visible"/>
                                      </p:to>
                                    </p:set>
                                    <p:anim calcmode="lin" valueType="num">
                                      <p:cBhvr additive="base">
                                        <p:cTn id="55" dur="1500" fill="hold"/>
                                        <p:tgtEl>
                                          <p:spTgt spid="177"/>
                                        </p:tgtEl>
                                        <p:attrNameLst>
                                          <p:attrName>ppt_x</p:attrName>
                                        </p:attrNameLst>
                                      </p:cBhvr>
                                      <p:tavLst>
                                        <p:tav tm="0">
                                          <p:val>
                                            <p:strVal val="#ppt_x"/>
                                          </p:val>
                                        </p:tav>
                                        <p:tav tm="100000">
                                          <p:val>
                                            <p:strVal val="#ppt_x"/>
                                          </p:val>
                                        </p:tav>
                                      </p:tavLst>
                                    </p:anim>
                                    <p:anim calcmode="lin" valueType="num">
                                      <p:cBhvr additive="base">
                                        <p:cTn id="56" dur="1500" fill="hold"/>
                                        <p:tgtEl>
                                          <p:spTgt spid="177"/>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78"/>
                                        </p:tgtEl>
                                        <p:attrNameLst>
                                          <p:attrName>style.visibility</p:attrName>
                                        </p:attrNameLst>
                                      </p:cBhvr>
                                      <p:to>
                                        <p:strVal val="visible"/>
                                      </p:to>
                                    </p:set>
                                    <p:anim calcmode="lin" valueType="num">
                                      <p:cBhvr additive="base">
                                        <p:cTn id="59" dur="1500" fill="hold"/>
                                        <p:tgtEl>
                                          <p:spTgt spid="178"/>
                                        </p:tgtEl>
                                        <p:attrNameLst>
                                          <p:attrName>ppt_x</p:attrName>
                                        </p:attrNameLst>
                                      </p:cBhvr>
                                      <p:tavLst>
                                        <p:tav tm="0">
                                          <p:val>
                                            <p:strVal val="#ppt_x"/>
                                          </p:val>
                                        </p:tav>
                                        <p:tav tm="100000">
                                          <p:val>
                                            <p:strVal val="#ppt_x"/>
                                          </p:val>
                                        </p:tav>
                                      </p:tavLst>
                                    </p:anim>
                                    <p:anim calcmode="lin" valueType="num">
                                      <p:cBhvr additive="base">
                                        <p:cTn id="60" dur="1500" fill="hold"/>
                                        <p:tgtEl>
                                          <p:spTgt spid="178"/>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79"/>
                                        </p:tgtEl>
                                        <p:attrNameLst>
                                          <p:attrName>style.visibility</p:attrName>
                                        </p:attrNameLst>
                                      </p:cBhvr>
                                      <p:to>
                                        <p:strVal val="visible"/>
                                      </p:to>
                                    </p:set>
                                    <p:anim calcmode="lin" valueType="num">
                                      <p:cBhvr additive="base">
                                        <p:cTn id="63" dur="1500" fill="hold"/>
                                        <p:tgtEl>
                                          <p:spTgt spid="179"/>
                                        </p:tgtEl>
                                        <p:attrNameLst>
                                          <p:attrName>ppt_x</p:attrName>
                                        </p:attrNameLst>
                                      </p:cBhvr>
                                      <p:tavLst>
                                        <p:tav tm="0">
                                          <p:val>
                                            <p:strVal val="#ppt_x"/>
                                          </p:val>
                                        </p:tav>
                                        <p:tav tm="100000">
                                          <p:val>
                                            <p:strVal val="#ppt_x"/>
                                          </p:val>
                                        </p:tav>
                                      </p:tavLst>
                                    </p:anim>
                                    <p:anim calcmode="lin" valueType="num">
                                      <p:cBhvr additive="base">
                                        <p:cTn id="64" dur="1500" fill="hold"/>
                                        <p:tgtEl>
                                          <p:spTgt spid="179"/>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80"/>
                                        </p:tgtEl>
                                        <p:attrNameLst>
                                          <p:attrName>style.visibility</p:attrName>
                                        </p:attrNameLst>
                                      </p:cBhvr>
                                      <p:to>
                                        <p:strVal val="visible"/>
                                      </p:to>
                                    </p:set>
                                    <p:anim calcmode="lin" valueType="num">
                                      <p:cBhvr additive="base">
                                        <p:cTn id="67" dur="1500" fill="hold"/>
                                        <p:tgtEl>
                                          <p:spTgt spid="180"/>
                                        </p:tgtEl>
                                        <p:attrNameLst>
                                          <p:attrName>ppt_x</p:attrName>
                                        </p:attrNameLst>
                                      </p:cBhvr>
                                      <p:tavLst>
                                        <p:tav tm="0">
                                          <p:val>
                                            <p:strVal val="#ppt_x"/>
                                          </p:val>
                                        </p:tav>
                                        <p:tav tm="100000">
                                          <p:val>
                                            <p:strVal val="#ppt_x"/>
                                          </p:val>
                                        </p:tav>
                                      </p:tavLst>
                                    </p:anim>
                                    <p:anim calcmode="lin" valueType="num">
                                      <p:cBhvr additive="base">
                                        <p:cTn id="68" dur="1500" fill="hold"/>
                                        <p:tgtEl>
                                          <p:spTgt spid="180"/>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81"/>
                                        </p:tgtEl>
                                        <p:attrNameLst>
                                          <p:attrName>style.visibility</p:attrName>
                                        </p:attrNameLst>
                                      </p:cBhvr>
                                      <p:to>
                                        <p:strVal val="visible"/>
                                      </p:to>
                                    </p:set>
                                    <p:anim calcmode="lin" valueType="num">
                                      <p:cBhvr additive="base">
                                        <p:cTn id="71" dur="1500" fill="hold"/>
                                        <p:tgtEl>
                                          <p:spTgt spid="181"/>
                                        </p:tgtEl>
                                        <p:attrNameLst>
                                          <p:attrName>ppt_x</p:attrName>
                                        </p:attrNameLst>
                                      </p:cBhvr>
                                      <p:tavLst>
                                        <p:tav tm="0">
                                          <p:val>
                                            <p:strVal val="#ppt_x"/>
                                          </p:val>
                                        </p:tav>
                                        <p:tav tm="100000">
                                          <p:val>
                                            <p:strVal val="#ppt_x"/>
                                          </p:val>
                                        </p:tav>
                                      </p:tavLst>
                                    </p:anim>
                                    <p:anim calcmode="lin" valueType="num">
                                      <p:cBhvr additive="base">
                                        <p:cTn id="72" dur="1500" fill="hold"/>
                                        <p:tgtEl>
                                          <p:spTgt spid="181"/>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82"/>
                                        </p:tgtEl>
                                        <p:attrNameLst>
                                          <p:attrName>style.visibility</p:attrName>
                                        </p:attrNameLst>
                                      </p:cBhvr>
                                      <p:to>
                                        <p:strVal val="visible"/>
                                      </p:to>
                                    </p:set>
                                    <p:anim calcmode="lin" valueType="num">
                                      <p:cBhvr additive="base">
                                        <p:cTn id="75" dur="1500" fill="hold"/>
                                        <p:tgtEl>
                                          <p:spTgt spid="182"/>
                                        </p:tgtEl>
                                        <p:attrNameLst>
                                          <p:attrName>ppt_x</p:attrName>
                                        </p:attrNameLst>
                                      </p:cBhvr>
                                      <p:tavLst>
                                        <p:tav tm="0">
                                          <p:val>
                                            <p:strVal val="#ppt_x"/>
                                          </p:val>
                                        </p:tav>
                                        <p:tav tm="100000">
                                          <p:val>
                                            <p:strVal val="#ppt_x"/>
                                          </p:val>
                                        </p:tav>
                                      </p:tavLst>
                                    </p:anim>
                                    <p:anim calcmode="lin" valueType="num">
                                      <p:cBhvr additive="base">
                                        <p:cTn id="76" dur="1500" fill="hold"/>
                                        <p:tgtEl>
                                          <p:spTgt spid="182"/>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83"/>
                                        </p:tgtEl>
                                        <p:attrNameLst>
                                          <p:attrName>style.visibility</p:attrName>
                                        </p:attrNameLst>
                                      </p:cBhvr>
                                      <p:to>
                                        <p:strVal val="visible"/>
                                      </p:to>
                                    </p:set>
                                    <p:anim calcmode="lin" valueType="num">
                                      <p:cBhvr additive="base">
                                        <p:cTn id="79" dur="1500" fill="hold"/>
                                        <p:tgtEl>
                                          <p:spTgt spid="183"/>
                                        </p:tgtEl>
                                        <p:attrNameLst>
                                          <p:attrName>ppt_x</p:attrName>
                                        </p:attrNameLst>
                                      </p:cBhvr>
                                      <p:tavLst>
                                        <p:tav tm="0">
                                          <p:val>
                                            <p:strVal val="#ppt_x"/>
                                          </p:val>
                                        </p:tav>
                                        <p:tav tm="100000">
                                          <p:val>
                                            <p:strVal val="#ppt_x"/>
                                          </p:val>
                                        </p:tav>
                                      </p:tavLst>
                                    </p:anim>
                                    <p:anim calcmode="lin" valueType="num">
                                      <p:cBhvr additive="base">
                                        <p:cTn id="80" dur="1500" fill="hold"/>
                                        <p:tgtEl>
                                          <p:spTgt spid="183"/>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84"/>
                                        </p:tgtEl>
                                        <p:attrNameLst>
                                          <p:attrName>style.visibility</p:attrName>
                                        </p:attrNameLst>
                                      </p:cBhvr>
                                      <p:to>
                                        <p:strVal val="visible"/>
                                      </p:to>
                                    </p:set>
                                    <p:anim calcmode="lin" valueType="num">
                                      <p:cBhvr additive="base">
                                        <p:cTn id="83" dur="1500" fill="hold"/>
                                        <p:tgtEl>
                                          <p:spTgt spid="184"/>
                                        </p:tgtEl>
                                        <p:attrNameLst>
                                          <p:attrName>ppt_x</p:attrName>
                                        </p:attrNameLst>
                                      </p:cBhvr>
                                      <p:tavLst>
                                        <p:tav tm="0">
                                          <p:val>
                                            <p:strVal val="#ppt_x"/>
                                          </p:val>
                                        </p:tav>
                                        <p:tav tm="100000">
                                          <p:val>
                                            <p:strVal val="#ppt_x"/>
                                          </p:val>
                                        </p:tav>
                                      </p:tavLst>
                                    </p:anim>
                                    <p:anim calcmode="lin" valueType="num">
                                      <p:cBhvr additive="base">
                                        <p:cTn id="84" dur="1500" fill="hold"/>
                                        <p:tgtEl>
                                          <p:spTgt spid="184"/>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85"/>
                                        </p:tgtEl>
                                        <p:attrNameLst>
                                          <p:attrName>style.visibility</p:attrName>
                                        </p:attrNameLst>
                                      </p:cBhvr>
                                      <p:to>
                                        <p:strVal val="visible"/>
                                      </p:to>
                                    </p:set>
                                    <p:anim calcmode="lin" valueType="num">
                                      <p:cBhvr additive="base">
                                        <p:cTn id="87" dur="1500" fill="hold"/>
                                        <p:tgtEl>
                                          <p:spTgt spid="185"/>
                                        </p:tgtEl>
                                        <p:attrNameLst>
                                          <p:attrName>ppt_x</p:attrName>
                                        </p:attrNameLst>
                                      </p:cBhvr>
                                      <p:tavLst>
                                        <p:tav tm="0">
                                          <p:val>
                                            <p:strVal val="#ppt_x"/>
                                          </p:val>
                                        </p:tav>
                                        <p:tav tm="100000">
                                          <p:val>
                                            <p:strVal val="#ppt_x"/>
                                          </p:val>
                                        </p:tav>
                                      </p:tavLst>
                                    </p:anim>
                                    <p:anim calcmode="lin" valueType="num">
                                      <p:cBhvr additive="base">
                                        <p:cTn id="88" dur="1500" fill="hold"/>
                                        <p:tgtEl>
                                          <p:spTgt spid="185"/>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86"/>
                                        </p:tgtEl>
                                        <p:attrNameLst>
                                          <p:attrName>style.visibility</p:attrName>
                                        </p:attrNameLst>
                                      </p:cBhvr>
                                      <p:to>
                                        <p:strVal val="visible"/>
                                      </p:to>
                                    </p:set>
                                    <p:anim calcmode="lin" valueType="num">
                                      <p:cBhvr additive="base">
                                        <p:cTn id="91" dur="1500" fill="hold"/>
                                        <p:tgtEl>
                                          <p:spTgt spid="186"/>
                                        </p:tgtEl>
                                        <p:attrNameLst>
                                          <p:attrName>ppt_x</p:attrName>
                                        </p:attrNameLst>
                                      </p:cBhvr>
                                      <p:tavLst>
                                        <p:tav tm="0">
                                          <p:val>
                                            <p:strVal val="#ppt_x"/>
                                          </p:val>
                                        </p:tav>
                                        <p:tav tm="100000">
                                          <p:val>
                                            <p:strVal val="#ppt_x"/>
                                          </p:val>
                                        </p:tav>
                                      </p:tavLst>
                                    </p:anim>
                                    <p:anim calcmode="lin" valueType="num">
                                      <p:cBhvr additive="base">
                                        <p:cTn id="92" dur="1500" fill="hold"/>
                                        <p:tgtEl>
                                          <p:spTgt spid="186"/>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87"/>
                                        </p:tgtEl>
                                        <p:attrNameLst>
                                          <p:attrName>style.visibility</p:attrName>
                                        </p:attrNameLst>
                                      </p:cBhvr>
                                      <p:to>
                                        <p:strVal val="visible"/>
                                      </p:to>
                                    </p:set>
                                    <p:anim calcmode="lin" valueType="num">
                                      <p:cBhvr additive="base">
                                        <p:cTn id="95" dur="1500" fill="hold"/>
                                        <p:tgtEl>
                                          <p:spTgt spid="187"/>
                                        </p:tgtEl>
                                        <p:attrNameLst>
                                          <p:attrName>ppt_x</p:attrName>
                                        </p:attrNameLst>
                                      </p:cBhvr>
                                      <p:tavLst>
                                        <p:tav tm="0">
                                          <p:val>
                                            <p:strVal val="#ppt_x"/>
                                          </p:val>
                                        </p:tav>
                                        <p:tav tm="100000">
                                          <p:val>
                                            <p:strVal val="#ppt_x"/>
                                          </p:val>
                                        </p:tav>
                                      </p:tavLst>
                                    </p:anim>
                                    <p:anim calcmode="lin" valueType="num">
                                      <p:cBhvr additive="base">
                                        <p:cTn id="96" dur="1500" fill="hold"/>
                                        <p:tgtEl>
                                          <p:spTgt spid="187"/>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88"/>
                                        </p:tgtEl>
                                        <p:attrNameLst>
                                          <p:attrName>style.visibility</p:attrName>
                                        </p:attrNameLst>
                                      </p:cBhvr>
                                      <p:to>
                                        <p:strVal val="visible"/>
                                      </p:to>
                                    </p:set>
                                    <p:anim calcmode="lin" valueType="num">
                                      <p:cBhvr additive="base">
                                        <p:cTn id="99" dur="1500" fill="hold"/>
                                        <p:tgtEl>
                                          <p:spTgt spid="188"/>
                                        </p:tgtEl>
                                        <p:attrNameLst>
                                          <p:attrName>ppt_x</p:attrName>
                                        </p:attrNameLst>
                                      </p:cBhvr>
                                      <p:tavLst>
                                        <p:tav tm="0">
                                          <p:val>
                                            <p:strVal val="#ppt_x"/>
                                          </p:val>
                                        </p:tav>
                                        <p:tav tm="100000">
                                          <p:val>
                                            <p:strVal val="#ppt_x"/>
                                          </p:val>
                                        </p:tav>
                                      </p:tavLst>
                                    </p:anim>
                                    <p:anim calcmode="lin" valueType="num">
                                      <p:cBhvr additive="base">
                                        <p:cTn id="100" dur="1500" fill="hold"/>
                                        <p:tgtEl>
                                          <p:spTgt spid="188"/>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89"/>
                                        </p:tgtEl>
                                        <p:attrNameLst>
                                          <p:attrName>style.visibility</p:attrName>
                                        </p:attrNameLst>
                                      </p:cBhvr>
                                      <p:to>
                                        <p:strVal val="visible"/>
                                      </p:to>
                                    </p:set>
                                    <p:anim calcmode="lin" valueType="num">
                                      <p:cBhvr additive="base">
                                        <p:cTn id="103" dur="1500" fill="hold"/>
                                        <p:tgtEl>
                                          <p:spTgt spid="189"/>
                                        </p:tgtEl>
                                        <p:attrNameLst>
                                          <p:attrName>ppt_x</p:attrName>
                                        </p:attrNameLst>
                                      </p:cBhvr>
                                      <p:tavLst>
                                        <p:tav tm="0">
                                          <p:val>
                                            <p:strVal val="#ppt_x"/>
                                          </p:val>
                                        </p:tav>
                                        <p:tav tm="100000">
                                          <p:val>
                                            <p:strVal val="#ppt_x"/>
                                          </p:val>
                                        </p:tav>
                                      </p:tavLst>
                                    </p:anim>
                                    <p:anim calcmode="lin" valueType="num">
                                      <p:cBhvr additive="base">
                                        <p:cTn id="104" dur="1500" fill="hold"/>
                                        <p:tgtEl>
                                          <p:spTgt spid="189"/>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90"/>
                                        </p:tgtEl>
                                        <p:attrNameLst>
                                          <p:attrName>style.visibility</p:attrName>
                                        </p:attrNameLst>
                                      </p:cBhvr>
                                      <p:to>
                                        <p:strVal val="visible"/>
                                      </p:to>
                                    </p:set>
                                    <p:anim calcmode="lin" valueType="num">
                                      <p:cBhvr additive="base">
                                        <p:cTn id="107" dur="1500" fill="hold"/>
                                        <p:tgtEl>
                                          <p:spTgt spid="190"/>
                                        </p:tgtEl>
                                        <p:attrNameLst>
                                          <p:attrName>ppt_x</p:attrName>
                                        </p:attrNameLst>
                                      </p:cBhvr>
                                      <p:tavLst>
                                        <p:tav tm="0">
                                          <p:val>
                                            <p:strVal val="#ppt_x"/>
                                          </p:val>
                                        </p:tav>
                                        <p:tav tm="100000">
                                          <p:val>
                                            <p:strVal val="#ppt_x"/>
                                          </p:val>
                                        </p:tav>
                                      </p:tavLst>
                                    </p:anim>
                                    <p:anim calcmode="lin" valueType="num">
                                      <p:cBhvr additive="base">
                                        <p:cTn id="108" dur="1500" fill="hold"/>
                                        <p:tgtEl>
                                          <p:spTgt spid="190"/>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91"/>
                                        </p:tgtEl>
                                        <p:attrNameLst>
                                          <p:attrName>style.visibility</p:attrName>
                                        </p:attrNameLst>
                                      </p:cBhvr>
                                      <p:to>
                                        <p:strVal val="visible"/>
                                      </p:to>
                                    </p:set>
                                    <p:anim calcmode="lin" valueType="num">
                                      <p:cBhvr additive="base">
                                        <p:cTn id="111" dur="1500" fill="hold"/>
                                        <p:tgtEl>
                                          <p:spTgt spid="191"/>
                                        </p:tgtEl>
                                        <p:attrNameLst>
                                          <p:attrName>ppt_x</p:attrName>
                                        </p:attrNameLst>
                                      </p:cBhvr>
                                      <p:tavLst>
                                        <p:tav tm="0">
                                          <p:val>
                                            <p:strVal val="#ppt_x"/>
                                          </p:val>
                                        </p:tav>
                                        <p:tav tm="100000">
                                          <p:val>
                                            <p:strVal val="#ppt_x"/>
                                          </p:val>
                                        </p:tav>
                                      </p:tavLst>
                                    </p:anim>
                                    <p:anim calcmode="lin" valueType="num">
                                      <p:cBhvr additive="base">
                                        <p:cTn id="112" dur="1500" fill="hold"/>
                                        <p:tgtEl>
                                          <p:spTgt spid="191"/>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92"/>
                                        </p:tgtEl>
                                        <p:attrNameLst>
                                          <p:attrName>style.visibility</p:attrName>
                                        </p:attrNameLst>
                                      </p:cBhvr>
                                      <p:to>
                                        <p:strVal val="visible"/>
                                      </p:to>
                                    </p:set>
                                    <p:anim calcmode="lin" valueType="num">
                                      <p:cBhvr additive="base">
                                        <p:cTn id="115" dur="1500" fill="hold"/>
                                        <p:tgtEl>
                                          <p:spTgt spid="192"/>
                                        </p:tgtEl>
                                        <p:attrNameLst>
                                          <p:attrName>ppt_x</p:attrName>
                                        </p:attrNameLst>
                                      </p:cBhvr>
                                      <p:tavLst>
                                        <p:tav tm="0">
                                          <p:val>
                                            <p:strVal val="#ppt_x"/>
                                          </p:val>
                                        </p:tav>
                                        <p:tav tm="100000">
                                          <p:val>
                                            <p:strVal val="#ppt_x"/>
                                          </p:val>
                                        </p:tav>
                                      </p:tavLst>
                                    </p:anim>
                                    <p:anim calcmode="lin" valueType="num">
                                      <p:cBhvr additive="base">
                                        <p:cTn id="116" dur="1500" fill="hold"/>
                                        <p:tgtEl>
                                          <p:spTgt spid="192"/>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93"/>
                                        </p:tgtEl>
                                        <p:attrNameLst>
                                          <p:attrName>style.visibility</p:attrName>
                                        </p:attrNameLst>
                                      </p:cBhvr>
                                      <p:to>
                                        <p:strVal val="visible"/>
                                      </p:to>
                                    </p:set>
                                    <p:anim calcmode="lin" valueType="num">
                                      <p:cBhvr additive="base">
                                        <p:cTn id="119" dur="1500" fill="hold"/>
                                        <p:tgtEl>
                                          <p:spTgt spid="193"/>
                                        </p:tgtEl>
                                        <p:attrNameLst>
                                          <p:attrName>ppt_x</p:attrName>
                                        </p:attrNameLst>
                                      </p:cBhvr>
                                      <p:tavLst>
                                        <p:tav tm="0">
                                          <p:val>
                                            <p:strVal val="#ppt_x"/>
                                          </p:val>
                                        </p:tav>
                                        <p:tav tm="100000">
                                          <p:val>
                                            <p:strVal val="#ppt_x"/>
                                          </p:val>
                                        </p:tav>
                                      </p:tavLst>
                                    </p:anim>
                                    <p:anim calcmode="lin" valueType="num">
                                      <p:cBhvr additive="base">
                                        <p:cTn id="120" dur="1500" fill="hold"/>
                                        <p:tgtEl>
                                          <p:spTgt spid="193"/>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94"/>
                                        </p:tgtEl>
                                        <p:attrNameLst>
                                          <p:attrName>style.visibility</p:attrName>
                                        </p:attrNameLst>
                                      </p:cBhvr>
                                      <p:to>
                                        <p:strVal val="visible"/>
                                      </p:to>
                                    </p:set>
                                    <p:anim calcmode="lin" valueType="num">
                                      <p:cBhvr additive="base">
                                        <p:cTn id="123" dur="1500" fill="hold"/>
                                        <p:tgtEl>
                                          <p:spTgt spid="194"/>
                                        </p:tgtEl>
                                        <p:attrNameLst>
                                          <p:attrName>ppt_x</p:attrName>
                                        </p:attrNameLst>
                                      </p:cBhvr>
                                      <p:tavLst>
                                        <p:tav tm="0">
                                          <p:val>
                                            <p:strVal val="#ppt_x"/>
                                          </p:val>
                                        </p:tav>
                                        <p:tav tm="100000">
                                          <p:val>
                                            <p:strVal val="#ppt_x"/>
                                          </p:val>
                                        </p:tav>
                                      </p:tavLst>
                                    </p:anim>
                                    <p:anim calcmode="lin" valueType="num">
                                      <p:cBhvr additive="base">
                                        <p:cTn id="124" dur="1500" fill="hold"/>
                                        <p:tgtEl>
                                          <p:spTgt spid="194"/>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95"/>
                                        </p:tgtEl>
                                        <p:attrNameLst>
                                          <p:attrName>style.visibility</p:attrName>
                                        </p:attrNameLst>
                                      </p:cBhvr>
                                      <p:to>
                                        <p:strVal val="visible"/>
                                      </p:to>
                                    </p:set>
                                    <p:anim calcmode="lin" valueType="num">
                                      <p:cBhvr additive="base">
                                        <p:cTn id="127" dur="1500" fill="hold"/>
                                        <p:tgtEl>
                                          <p:spTgt spid="195"/>
                                        </p:tgtEl>
                                        <p:attrNameLst>
                                          <p:attrName>ppt_x</p:attrName>
                                        </p:attrNameLst>
                                      </p:cBhvr>
                                      <p:tavLst>
                                        <p:tav tm="0">
                                          <p:val>
                                            <p:strVal val="#ppt_x"/>
                                          </p:val>
                                        </p:tav>
                                        <p:tav tm="100000">
                                          <p:val>
                                            <p:strVal val="#ppt_x"/>
                                          </p:val>
                                        </p:tav>
                                      </p:tavLst>
                                    </p:anim>
                                    <p:anim calcmode="lin" valueType="num">
                                      <p:cBhvr additive="base">
                                        <p:cTn id="128" dur="1500" fill="hold"/>
                                        <p:tgtEl>
                                          <p:spTgt spid="195"/>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96"/>
                                        </p:tgtEl>
                                        <p:attrNameLst>
                                          <p:attrName>style.visibility</p:attrName>
                                        </p:attrNameLst>
                                      </p:cBhvr>
                                      <p:to>
                                        <p:strVal val="visible"/>
                                      </p:to>
                                    </p:set>
                                    <p:anim calcmode="lin" valueType="num">
                                      <p:cBhvr additive="base">
                                        <p:cTn id="131" dur="1500" fill="hold"/>
                                        <p:tgtEl>
                                          <p:spTgt spid="196"/>
                                        </p:tgtEl>
                                        <p:attrNameLst>
                                          <p:attrName>ppt_x</p:attrName>
                                        </p:attrNameLst>
                                      </p:cBhvr>
                                      <p:tavLst>
                                        <p:tav tm="0">
                                          <p:val>
                                            <p:strVal val="#ppt_x"/>
                                          </p:val>
                                        </p:tav>
                                        <p:tav tm="100000">
                                          <p:val>
                                            <p:strVal val="#ppt_x"/>
                                          </p:val>
                                        </p:tav>
                                      </p:tavLst>
                                    </p:anim>
                                    <p:anim calcmode="lin" valueType="num">
                                      <p:cBhvr additive="base">
                                        <p:cTn id="132" dur="1500" fill="hold"/>
                                        <p:tgtEl>
                                          <p:spTgt spid="196"/>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197"/>
                                        </p:tgtEl>
                                        <p:attrNameLst>
                                          <p:attrName>style.visibility</p:attrName>
                                        </p:attrNameLst>
                                      </p:cBhvr>
                                      <p:to>
                                        <p:strVal val="visible"/>
                                      </p:to>
                                    </p:set>
                                    <p:anim calcmode="lin" valueType="num">
                                      <p:cBhvr additive="base">
                                        <p:cTn id="135" dur="1500" fill="hold"/>
                                        <p:tgtEl>
                                          <p:spTgt spid="197"/>
                                        </p:tgtEl>
                                        <p:attrNameLst>
                                          <p:attrName>ppt_x</p:attrName>
                                        </p:attrNameLst>
                                      </p:cBhvr>
                                      <p:tavLst>
                                        <p:tav tm="0">
                                          <p:val>
                                            <p:strVal val="#ppt_x"/>
                                          </p:val>
                                        </p:tav>
                                        <p:tav tm="100000">
                                          <p:val>
                                            <p:strVal val="#ppt_x"/>
                                          </p:val>
                                        </p:tav>
                                      </p:tavLst>
                                    </p:anim>
                                    <p:anim calcmode="lin" valueType="num">
                                      <p:cBhvr additive="base">
                                        <p:cTn id="136" dur="1500" fill="hold"/>
                                        <p:tgtEl>
                                          <p:spTgt spid="197"/>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198"/>
                                        </p:tgtEl>
                                        <p:attrNameLst>
                                          <p:attrName>style.visibility</p:attrName>
                                        </p:attrNameLst>
                                      </p:cBhvr>
                                      <p:to>
                                        <p:strVal val="visible"/>
                                      </p:to>
                                    </p:set>
                                    <p:anim calcmode="lin" valueType="num">
                                      <p:cBhvr additive="base">
                                        <p:cTn id="139" dur="1500" fill="hold"/>
                                        <p:tgtEl>
                                          <p:spTgt spid="198"/>
                                        </p:tgtEl>
                                        <p:attrNameLst>
                                          <p:attrName>ppt_x</p:attrName>
                                        </p:attrNameLst>
                                      </p:cBhvr>
                                      <p:tavLst>
                                        <p:tav tm="0">
                                          <p:val>
                                            <p:strVal val="#ppt_x"/>
                                          </p:val>
                                        </p:tav>
                                        <p:tav tm="100000">
                                          <p:val>
                                            <p:strVal val="#ppt_x"/>
                                          </p:val>
                                        </p:tav>
                                      </p:tavLst>
                                    </p:anim>
                                    <p:anim calcmode="lin" valueType="num">
                                      <p:cBhvr additive="base">
                                        <p:cTn id="140" dur="1500" fill="hold"/>
                                        <p:tgtEl>
                                          <p:spTgt spid="198"/>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199"/>
                                        </p:tgtEl>
                                        <p:attrNameLst>
                                          <p:attrName>style.visibility</p:attrName>
                                        </p:attrNameLst>
                                      </p:cBhvr>
                                      <p:to>
                                        <p:strVal val="visible"/>
                                      </p:to>
                                    </p:set>
                                    <p:anim calcmode="lin" valueType="num">
                                      <p:cBhvr additive="base">
                                        <p:cTn id="143" dur="1500" fill="hold"/>
                                        <p:tgtEl>
                                          <p:spTgt spid="199"/>
                                        </p:tgtEl>
                                        <p:attrNameLst>
                                          <p:attrName>ppt_x</p:attrName>
                                        </p:attrNameLst>
                                      </p:cBhvr>
                                      <p:tavLst>
                                        <p:tav tm="0">
                                          <p:val>
                                            <p:strVal val="#ppt_x"/>
                                          </p:val>
                                        </p:tav>
                                        <p:tav tm="100000">
                                          <p:val>
                                            <p:strVal val="#ppt_x"/>
                                          </p:val>
                                        </p:tav>
                                      </p:tavLst>
                                    </p:anim>
                                    <p:anim calcmode="lin" valueType="num">
                                      <p:cBhvr additive="base">
                                        <p:cTn id="144" dur="1500" fill="hold"/>
                                        <p:tgtEl>
                                          <p:spTgt spid="199"/>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200"/>
                                        </p:tgtEl>
                                        <p:attrNameLst>
                                          <p:attrName>style.visibility</p:attrName>
                                        </p:attrNameLst>
                                      </p:cBhvr>
                                      <p:to>
                                        <p:strVal val="visible"/>
                                      </p:to>
                                    </p:set>
                                    <p:anim calcmode="lin" valueType="num">
                                      <p:cBhvr additive="base">
                                        <p:cTn id="147" dur="1500" fill="hold"/>
                                        <p:tgtEl>
                                          <p:spTgt spid="200"/>
                                        </p:tgtEl>
                                        <p:attrNameLst>
                                          <p:attrName>ppt_x</p:attrName>
                                        </p:attrNameLst>
                                      </p:cBhvr>
                                      <p:tavLst>
                                        <p:tav tm="0">
                                          <p:val>
                                            <p:strVal val="#ppt_x"/>
                                          </p:val>
                                        </p:tav>
                                        <p:tav tm="100000">
                                          <p:val>
                                            <p:strVal val="#ppt_x"/>
                                          </p:val>
                                        </p:tav>
                                      </p:tavLst>
                                    </p:anim>
                                    <p:anim calcmode="lin" valueType="num">
                                      <p:cBhvr additive="base">
                                        <p:cTn id="148" dur="1500" fill="hold"/>
                                        <p:tgtEl>
                                          <p:spTgt spid="200"/>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201"/>
                                        </p:tgtEl>
                                        <p:attrNameLst>
                                          <p:attrName>style.visibility</p:attrName>
                                        </p:attrNameLst>
                                      </p:cBhvr>
                                      <p:to>
                                        <p:strVal val="visible"/>
                                      </p:to>
                                    </p:set>
                                    <p:anim calcmode="lin" valueType="num">
                                      <p:cBhvr additive="base">
                                        <p:cTn id="151" dur="1500" fill="hold"/>
                                        <p:tgtEl>
                                          <p:spTgt spid="201"/>
                                        </p:tgtEl>
                                        <p:attrNameLst>
                                          <p:attrName>ppt_x</p:attrName>
                                        </p:attrNameLst>
                                      </p:cBhvr>
                                      <p:tavLst>
                                        <p:tav tm="0">
                                          <p:val>
                                            <p:strVal val="#ppt_x"/>
                                          </p:val>
                                        </p:tav>
                                        <p:tav tm="100000">
                                          <p:val>
                                            <p:strVal val="#ppt_x"/>
                                          </p:val>
                                        </p:tav>
                                      </p:tavLst>
                                    </p:anim>
                                    <p:anim calcmode="lin" valueType="num">
                                      <p:cBhvr additive="base">
                                        <p:cTn id="152" dur="1500" fill="hold"/>
                                        <p:tgtEl>
                                          <p:spTgt spid="201"/>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202"/>
                                        </p:tgtEl>
                                        <p:attrNameLst>
                                          <p:attrName>style.visibility</p:attrName>
                                        </p:attrNameLst>
                                      </p:cBhvr>
                                      <p:to>
                                        <p:strVal val="visible"/>
                                      </p:to>
                                    </p:set>
                                    <p:anim calcmode="lin" valueType="num">
                                      <p:cBhvr additive="base">
                                        <p:cTn id="155" dur="1500" fill="hold"/>
                                        <p:tgtEl>
                                          <p:spTgt spid="202"/>
                                        </p:tgtEl>
                                        <p:attrNameLst>
                                          <p:attrName>ppt_x</p:attrName>
                                        </p:attrNameLst>
                                      </p:cBhvr>
                                      <p:tavLst>
                                        <p:tav tm="0">
                                          <p:val>
                                            <p:strVal val="#ppt_x"/>
                                          </p:val>
                                        </p:tav>
                                        <p:tav tm="100000">
                                          <p:val>
                                            <p:strVal val="#ppt_x"/>
                                          </p:val>
                                        </p:tav>
                                      </p:tavLst>
                                    </p:anim>
                                    <p:anim calcmode="lin" valueType="num">
                                      <p:cBhvr additive="base">
                                        <p:cTn id="156" dur="1500" fill="hold"/>
                                        <p:tgtEl>
                                          <p:spTgt spid="202"/>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203"/>
                                        </p:tgtEl>
                                        <p:attrNameLst>
                                          <p:attrName>style.visibility</p:attrName>
                                        </p:attrNameLst>
                                      </p:cBhvr>
                                      <p:to>
                                        <p:strVal val="visible"/>
                                      </p:to>
                                    </p:set>
                                    <p:anim calcmode="lin" valueType="num">
                                      <p:cBhvr additive="base">
                                        <p:cTn id="159" dur="1500" fill="hold"/>
                                        <p:tgtEl>
                                          <p:spTgt spid="203"/>
                                        </p:tgtEl>
                                        <p:attrNameLst>
                                          <p:attrName>ppt_x</p:attrName>
                                        </p:attrNameLst>
                                      </p:cBhvr>
                                      <p:tavLst>
                                        <p:tav tm="0">
                                          <p:val>
                                            <p:strVal val="#ppt_x"/>
                                          </p:val>
                                        </p:tav>
                                        <p:tav tm="100000">
                                          <p:val>
                                            <p:strVal val="#ppt_x"/>
                                          </p:val>
                                        </p:tav>
                                      </p:tavLst>
                                    </p:anim>
                                    <p:anim calcmode="lin" valueType="num">
                                      <p:cBhvr additive="base">
                                        <p:cTn id="160" dur="1500" fill="hold"/>
                                        <p:tgtEl>
                                          <p:spTgt spid="203"/>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204"/>
                                        </p:tgtEl>
                                        <p:attrNameLst>
                                          <p:attrName>style.visibility</p:attrName>
                                        </p:attrNameLst>
                                      </p:cBhvr>
                                      <p:to>
                                        <p:strVal val="visible"/>
                                      </p:to>
                                    </p:set>
                                    <p:anim calcmode="lin" valueType="num">
                                      <p:cBhvr additive="base">
                                        <p:cTn id="163" dur="1500" fill="hold"/>
                                        <p:tgtEl>
                                          <p:spTgt spid="204"/>
                                        </p:tgtEl>
                                        <p:attrNameLst>
                                          <p:attrName>ppt_x</p:attrName>
                                        </p:attrNameLst>
                                      </p:cBhvr>
                                      <p:tavLst>
                                        <p:tav tm="0">
                                          <p:val>
                                            <p:strVal val="#ppt_x"/>
                                          </p:val>
                                        </p:tav>
                                        <p:tav tm="100000">
                                          <p:val>
                                            <p:strVal val="#ppt_x"/>
                                          </p:val>
                                        </p:tav>
                                      </p:tavLst>
                                    </p:anim>
                                    <p:anim calcmode="lin" valueType="num">
                                      <p:cBhvr additive="base">
                                        <p:cTn id="164" dur="1500" fill="hold"/>
                                        <p:tgtEl>
                                          <p:spTgt spid="204"/>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205"/>
                                        </p:tgtEl>
                                        <p:attrNameLst>
                                          <p:attrName>style.visibility</p:attrName>
                                        </p:attrNameLst>
                                      </p:cBhvr>
                                      <p:to>
                                        <p:strVal val="visible"/>
                                      </p:to>
                                    </p:set>
                                    <p:anim calcmode="lin" valueType="num">
                                      <p:cBhvr additive="base">
                                        <p:cTn id="167" dur="1500" fill="hold"/>
                                        <p:tgtEl>
                                          <p:spTgt spid="205"/>
                                        </p:tgtEl>
                                        <p:attrNameLst>
                                          <p:attrName>ppt_x</p:attrName>
                                        </p:attrNameLst>
                                      </p:cBhvr>
                                      <p:tavLst>
                                        <p:tav tm="0">
                                          <p:val>
                                            <p:strVal val="#ppt_x"/>
                                          </p:val>
                                        </p:tav>
                                        <p:tav tm="100000">
                                          <p:val>
                                            <p:strVal val="#ppt_x"/>
                                          </p:val>
                                        </p:tav>
                                      </p:tavLst>
                                    </p:anim>
                                    <p:anim calcmode="lin" valueType="num">
                                      <p:cBhvr additive="base">
                                        <p:cTn id="168" dur="1500" fill="hold"/>
                                        <p:tgtEl>
                                          <p:spTgt spid="205"/>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206"/>
                                        </p:tgtEl>
                                        <p:attrNameLst>
                                          <p:attrName>style.visibility</p:attrName>
                                        </p:attrNameLst>
                                      </p:cBhvr>
                                      <p:to>
                                        <p:strVal val="visible"/>
                                      </p:to>
                                    </p:set>
                                    <p:anim calcmode="lin" valueType="num">
                                      <p:cBhvr additive="base">
                                        <p:cTn id="171" dur="1500" fill="hold"/>
                                        <p:tgtEl>
                                          <p:spTgt spid="206"/>
                                        </p:tgtEl>
                                        <p:attrNameLst>
                                          <p:attrName>ppt_x</p:attrName>
                                        </p:attrNameLst>
                                      </p:cBhvr>
                                      <p:tavLst>
                                        <p:tav tm="0">
                                          <p:val>
                                            <p:strVal val="#ppt_x"/>
                                          </p:val>
                                        </p:tav>
                                        <p:tav tm="100000">
                                          <p:val>
                                            <p:strVal val="#ppt_x"/>
                                          </p:val>
                                        </p:tav>
                                      </p:tavLst>
                                    </p:anim>
                                    <p:anim calcmode="lin" valueType="num">
                                      <p:cBhvr additive="base">
                                        <p:cTn id="172" dur="1500" fill="hold"/>
                                        <p:tgtEl>
                                          <p:spTgt spid="206"/>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207"/>
                                        </p:tgtEl>
                                        <p:attrNameLst>
                                          <p:attrName>style.visibility</p:attrName>
                                        </p:attrNameLst>
                                      </p:cBhvr>
                                      <p:to>
                                        <p:strVal val="visible"/>
                                      </p:to>
                                    </p:set>
                                    <p:anim calcmode="lin" valueType="num">
                                      <p:cBhvr additive="base">
                                        <p:cTn id="175" dur="1500" fill="hold"/>
                                        <p:tgtEl>
                                          <p:spTgt spid="207"/>
                                        </p:tgtEl>
                                        <p:attrNameLst>
                                          <p:attrName>ppt_x</p:attrName>
                                        </p:attrNameLst>
                                      </p:cBhvr>
                                      <p:tavLst>
                                        <p:tav tm="0">
                                          <p:val>
                                            <p:strVal val="#ppt_x"/>
                                          </p:val>
                                        </p:tav>
                                        <p:tav tm="100000">
                                          <p:val>
                                            <p:strVal val="#ppt_x"/>
                                          </p:val>
                                        </p:tav>
                                      </p:tavLst>
                                    </p:anim>
                                    <p:anim calcmode="lin" valueType="num">
                                      <p:cBhvr additive="base">
                                        <p:cTn id="176" dur="1500" fill="hold"/>
                                        <p:tgtEl>
                                          <p:spTgt spid="207"/>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208"/>
                                        </p:tgtEl>
                                        <p:attrNameLst>
                                          <p:attrName>style.visibility</p:attrName>
                                        </p:attrNameLst>
                                      </p:cBhvr>
                                      <p:to>
                                        <p:strVal val="visible"/>
                                      </p:to>
                                    </p:set>
                                    <p:anim calcmode="lin" valueType="num">
                                      <p:cBhvr additive="base">
                                        <p:cTn id="179" dur="1500" fill="hold"/>
                                        <p:tgtEl>
                                          <p:spTgt spid="208"/>
                                        </p:tgtEl>
                                        <p:attrNameLst>
                                          <p:attrName>ppt_x</p:attrName>
                                        </p:attrNameLst>
                                      </p:cBhvr>
                                      <p:tavLst>
                                        <p:tav tm="0">
                                          <p:val>
                                            <p:strVal val="#ppt_x"/>
                                          </p:val>
                                        </p:tav>
                                        <p:tav tm="100000">
                                          <p:val>
                                            <p:strVal val="#ppt_x"/>
                                          </p:val>
                                        </p:tav>
                                      </p:tavLst>
                                    </p:anim>
                                    <p:anim calcmode="lin" valueType="num">
                                      <p:cBhvr additive="base">
                                        <p:cTn id="180" dur="1500" fill="hold"/>
                                        <p:tgtEl>
                                          <p:spTgt spid="208"/>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209"/>
                                        </p:tgtEl>
                                        <p:attrNameLst>
                                          <p:attrName>style.visibility</p:attrName>
                                        </p:attrNameLst>
                                      </p:cBhvr>
                                      <p:to>
                                        <p:strVal val="visible"/>
                                      </p:to>
                                    </p:set>
                                    <p:anim calcmode="lin" valueType="num">
                                      <p:cBhvr additive="base">
                                        <p:cTn id="183" dur="1500" fill="hold"/>
                                        <p:tgtEl>
                                          <p:spTgt spid="209"/>
                                        </p:tgtEl>
                                        <p:attrNameLst>
                                          <p:attrName>ppt_x</p:attrName>
                                        </p:attrNameLst>
                                      </p:cBhvr>
                                      <p:tavLst>
                                        <p:tav tm="0">
                                          <p:val>
                                            <p:strVal val="#ppt_x"/>
                                          </p:val>
                                        </p:tav>
                                        <p:tav tm="100000">
                                          <p:val>
                                            <p:strVal val="#ppt_x"/>
                                          </p:val>
                                        </p:tav>
                                      </p:tavLst>
                                    </p:anim>
                                    <p:anim calcmode="lin" valueType="num">
                                      <p:cBhvr additive="base">
                                        <p:cTn id="184" dur="1500" fill="hold"/>
                                        <p:tgtEl>
                                          <p:spTgt spid="209"/>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210"/>
                                        </p:tgtEl>
                                        <p:attrNameLst>
                                          <p:attrName>style.visibility</p:attrName>
                                        </p:attrNameLst>
                                      </p:cBhvr>
                                      <p:to>
                                        <p:strVal val="visible"/>
                                      </p:to>
                                    </p:set>
                                    <p:anim calcmode="lin" valueType="num">
                                      <p:cBhvr additive="base">
                                        <p:cTn id="187" dur="1500" fill="hold"/>
                                        <p:tgtEl>
                                          <p:spTgt spid="210"/>
                                        </p:tgtEl>
                                        <p:attrNameLst>
                                          <p:attrName>ppt_x</p:attrName>
                                        </p:attrNameLst>
                                      </p:cBhvr>
                                      <p:tavLst>
                                        <p:tav tm="0">
                                          <p:val>
                                            <p:strVal val="#ppt_x"/>
                                          </p:val>
                                        </p:tav>
                                        <p:tav tm="100000">
                                          <p:val>
                                            <p:strVal val="#ppt_x"/>
                                          </p:val>
                                        </p:tav>
                                      </p:tavLst>
                                    </p:anim>
                                    <p:anim calcmode="lin" valueType="num">
                                      <p:cBhvr additive="base">
                                        <p:cTn id="188" dur="1500" fill="hold"/>
                                        <p:tgtEl>
                                          <p:spTgt spid="210"/>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211"/>
                                        </p:tgtEl>
                                        <p:attrNameLst>
                                          <p:attrName>style.visibility</p:attrName>
                                        </p:attrNameLst>
                                      </p:cBhvr>
                                      <p:to>
                                        <p:strVal val="visible"/>
                                      </p:to>
                                    </p:set>
                                    <p:anim calcmode="lin" valueType="num">
                                      <p:cBhvr additive="base">
                                        <p:cTn id="191" dur="1500" fill="hold"/>
                                        <p:tgtEl>
                                          <p:spTgt spid="211"/>
                                        </p:tgtEl>
                                        <p:attrNameLst>
                                          <p:attrName>ppt_x</p:attrName>
                                        </p:attrNameLst>
                                      </p:cBhvr>
                                      <p:tavLst>
                                        <p:tav tm="0">
                                          <p:val>
                                            <p:strVal val="#ppt_x"/>
                                          </p:val>
                                        </p:tav>
                                        <p:tav tm="100000">
                                          <p:val>
                                            <p:strVal val="#ppt_x"/>
                                          </p:val>
                                        </p:tav>
                                      </p:tavLst>
                                    </p:anim>
                                    <p:anim calcmode="lin" valueType="num">
                                      <p:cBhvr additive="base">
                                        <p:cTn id="192" dur="1500" fill="hold"/>
                                        <p:tgtEl>
                                          <p:spTgt spid="211"/>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212"/>
                                        </p:tgtEl>
                                        <p:attrNameLst>
                                          <p:attrName>style.visibility</p:attrName>
                                        </p:attrNameLst>
                                      </p:cBhvr>
                                      <p:to>
                                        <p:strVal val="visible"/>
                                      </p:to>
                                    </p:set>
                                    <p:anim calcmode="lin" valueType="num">
                                      <p:cBhvr additive="base">
                                        <p:cTn id="195" dur="1500" fill="hold"/>
                                        <p:tgtEl>
                                          <p:spTgt spid="212"/>
                                        </p:tgtEl>
                                        <p:attrNameLst>
                                          <p:attrName>ppt_x</p:attrName>
                                        </p:attrNameLst>
                                      </p:cBhvr>
                                      <p:tavLst>
                                        <p:tav tm="0">
                                          <p:val>
                                            <p:strVal val="#ppt_x"/>
                                          </p:val>
                                        </p:tav>
                                        <p:tav tm="100000">
                                          <p:val>
                                            <p:strVal val="#ppt_x"/>
                                          </p:val>
                                        </p:tav>
                                      </p:tavLst>
                                    </p:anim>
                                    <p:anim calcmode="lin" valueType="num">
                                      <p:cBhvr additive="base">
                                        <p:cTn id="196" dur="1500" fill="hold"/>
                                        <p:tgtEl>
                                          <p:spTgt spid="212"/>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213"/>
                                        </p:tgtEl>
                                        <p:attrNameLst>
                                          <p:attrName>style.visibility</p:attrName>
                                        </p:attrNameLst>
                                      </p:cBhvr>
                                      <p:to>
                                        <p:strVal val="visible"/>
                                      </p:to>
                                    </p:set>
                                    <p:anim calcmode="lin" valueType="num">
                                      <p:cBhvr additive="base">
                                        <p:cTn id="199" dur="1500" fill="hold"/>
                                        <p:tgtEl>
                                          <p:spTgt spid="213"/>
                                        </p:tgtEl>
                                        <p:attrNameLst>
                                          <p:attrName>ppt_x</p:attrName>
                                        </p:attrNameLst>
                                      </p:cBhvr>
                                      <p:tavLst>
                                        <p:tav tm="0">
                                          <p:val>
                                            <p:strVal val="#ppt_x"/>
                                          </p:val>
                                        </p:tav>
                                        <p:tav tm="100000">
                                          <p:val>
                                            <p:strVal val="#ppt_x"/>
                                          </p:val>
                                        </p:tav>
                                      </p:tavLst>
                                    </p:anim>
                                    <p:anim calcmode="lin" valueType="num">
                                      <p:cBhvr additive="base">
                                        <p:cTn id="200" dur="1500" fill="hold"/>
                                        <p:tgtEl>
                                          <p:spTgt spid="213"/>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214"/>
                                        </p:tgtEl>
                                        <p:attrNameLst>
                                          <p:attrName>style.visibility</p:attrName>
                                        </p:attrNameLst>
                                      </p:cBhvr>
                                      <p:to>
                                        <p:strVal val="visible"/>
                                      </p:to>
                                    </p:set>
                                    <p:anim calcmode="lin" valueType="num">
                                      <p:cBhvr additive="base">
                                        <p:cTn id="203" dur="1500" fill="hold"/>
                                        <p:tgtEl>
                                          <p:spTgt spid="214"/>
                                        </p:tgtEl>
                                        <p:attrNameLst>
                                          <p:attrName>ppt_x</p:attrName>
                                        </p:attrNameLst>
                                      </p:cBhvr>
                                      <p:tavLst>
                                        <p:tav tm="0">
                                          <p:val>
                                            <p:strVal val="#ppt_x"/>
                                          </p:val>
                                        </p:tav>
                                        <p:tav tm="100000">
                                          <p:val>
                                            <p:strVal val="#ppt_x"/>
                                          </p:val>
                                        </p:tav>
                                      </p:tavLst>
                                    </p:anim>
                                    <p:anim calcmode="lin" valueType="num">
                                      <p:cBhvr additive="base">
                                        <p:cTn id="204" dur="1500" fill="hold"/>
                                        <p:tgtEl>
                                          <p:spTgt spid="214"/>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215"/>
                                        </p:tgtEl>
                                        <p:attrNameLst>
                                          <p:attrName>style.visibility</p:attrName>
                                        </p:attrNameLst>
                                      </p:cBhvr>
                                      <p:to>
                                        <p:strVal val="visible"/>
                                      </p:to>
                                    </p:set>
                                    <p:anim calcmode="lin" valueType="num">
                                      <p:cBhvr additive="base">
                                        <p:cTn id="207" dur="1500" fill="hold"/>
                                        <p:tgtEl>
                                          <p:spTgt spid="215"/>
                                        </p:tgtEl>
                                        <p:attrNameLst>
                                          <p:attrName>ppt_x</p:attrName>
                                        </p:attrNameLst>
                                      </p:cBhvr>
                                      <p:tavLst>
                                        <p:tav tm="0">
                                          <p:val>
                                            <p:strVal val="#ppt_x"/>
                                          </p:val>
                                        </p:tav>
                                        <p:tav tm="100000">
                                          <p:val>
                                            <p:strVal val="#ppt_x"/>
                                          </p:val>
                                        </p:tav>
                                      </p:tavLst>
                                    </p:anim>
                                    <p:anim calcmode="lin" valueType="num">
                                      <p:cBhvr additive="base">
                                        <p:cTn id="208" dur="1500" fill="hold"/>
                                        <p:tgtEl>
                                          <p:spTgt spid="215"/>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216"/>
                                        </p:tgtEl>
                                        <p:attrNameLst>
                                          <p:attrName>style.visibility</p:attrName>
                                        </p:attrNameLst>
                                      </p:cBhvr>
                                      <p:to>
                                        <p:strVal val="visible"/>
                                      </p:to>
                                    </p:set>
                                    <p:anim calcmode="lin" valueType="num">
                                      <p:cBhvr additive="base">
                                        <p:cTn id="211" dur="1500" fill="hold"/>
                                        <p:tgtEl>
                                          <p:spTgt spid="216"/>
                                        </p:tgtEl>
                                        <p:attrNameLst>
                                          <p:attrName>ppt_x</p:attrName>
                                        </p:attrNameLst>
                                      </p:cBhvr>
                                      <p:tavLst>
                                        <p:tav tm="0">
                                          <p:val>
                                            <p:strVal val="#ppt_x"/>
                                          </p:val>
                                        </p:tav>
                                        <p:tav tm="100000">
                                          <p:val>
                                            <p:strVal val="#ppt_x"/>
                                          </p:val>
                                        </p:tav>
                                      </p:tavLst>
                                    </p:anim>
                                    <p:anim calcmode="lin" valueType="num">
                                      <p:cBhvr additive="base">
                                        <p:cTn id="212" dur="1500" fill="hold"/>
                                        <p:tgtEl>
                                          <p:spTgt spid="216"/>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217"/>
                                        </p:tgtEl>
                                        <p:attrNameLst>
                                          <p:attrName>style.visibility</p:attrName>
                                        </p:attrNameLst>
                                      </p:cBhvr>
                                      <p:to>
                                        <p:strVal val="visible"/>
                                      </p:to>
                                    </p:set>
                                    <p:anim calcmode="lin" valueType="num">
                                      <p:cBhvr additive="base">
                                        <p:cTn id="215" dur="1500" fill="hold"/>
                                        <p:tgtEl>
                                          <p:spTgt spid="217"/>
                                        </p:tgtEl>
                                        <p:attrNameLst>
                                          <p:attrName>ppt_x</p:attrName>
                                        </p:attrNameLst>
                                      </p:cBhvr>
                                      <p:tavLst>
                                        <p:tav tm="0">
                                          <p:val>
                                            <p:strVal val="#ppt_x"/>
                                          </p:val>
                                        </p:tav>
                                        <p:tav tm="100000">
                                          <p:val>
                                            <p:strVal val="#ppt_x"/>
                                          </p:val>
                                        </p:tav>
                                      </p:tavLst>
                                    </p:anim>
                                    <p:anim calcmode="lin" valueType="num">
                                      <p:cBhvr additive="base">
                                        <p:cTn id="216" dur="1500" fill="hold"/>
                                        <p:tgtEl>
                                          <p:spTgt spid="217"/>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218"/>
                                        </p:tgtEl>
                                        <p:attrNameLst>
                                          <p:attrName>style.visibility</p:attrName>
                                        </p:attrNameLst>
                                      </p:cBhvr>
                                      <p:to>
                                        <p:strVal val="visible"/>
                                      </p:to>
                                    </p:set>
                                    <p:anim calcmode="lin" valueType="num">
                                      <p:cBhvr additive="base">
                                        <p:cTn id="219" dur="1500" fill="hold"/>
                                        <p:tgtEl>
                                          <p:spTgt spid="218"/>
                                        </p:tgtEl>
                                        <p:attrNameLst>
                                          <p:attrName>ppt_x</p:attrName>
                                        </p:attrNameLst>
                                      </p:cBhvr>
                                      <p:tavLst>
                                        <p:tav tm="0">
                                          <p:val>
                                            <p:strVal val="#ppt_x"/>
                                          </p:val>
                                        </p:tav>
                                        <p:tav tm="100000">
                                          <p:val>
                                            <p:strVal val="#ppt_x"/>
                                          </p:val>
                                        </p:tav>
                                      </p:tavLst>
                                    </p:anim>
                                    <p:anim calcmode="lin" valueType="num">
                                      <p:cBhvr additive="base">
                                        <p:cTn id="220" dur="1500" fill="hold"/>
                                        <p:tgtEl>
                                          <p:spTgt spid="218"/>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219"/>
                                        </p:tgtEl>
                                        <p:attrNameLst>
                                          <p:attrName>style.visibility</p:attrName>
                                        </p:attrNameLst>
                                      </p:cBhvr>
                                      <p:to>
                                        <p:strVal val="visible"/>
                                      </p:to>
                                    </p:set>
                                    <p:anim calcmode="lin" valueType="num">
                                      <p:cBhvr additive="base">
                                        <p:cTn id="223" dur="1500" fill="hold"/>
                                        <p:tgtEl>
                                          <p:spTgt spid="219"/>
                                        </p:tgtEl>
                                        <p:attrNameLst>
                                          <p:attrName>ppt_x</p:attrName>
                                        </p:attrNameLst>
                                      </p:cBhvr>
                                      <p:tavLst>
                                        <p:tav tm="0">
                                          <p:val>
                                            <p:strVal val="#ppt_x"/>
                                          </p:val>
                                        </p:tav>
                                        <p:tav tm="100000">
                                          <p:val>
                                            <p:strVal val="#ppt_x"/>
                                          </p:val>
                                        </p:tav>
                                      </p:tavLst>
                                    </p:anim>
                                    <p:anim calcmode="lin" valueType="num">
                                      <p:cBhvr additive="base">
                                        <p:cTn id="224" dur="1500" fill="hold"/>
                                        <p:tgtEl>
                                          <p:spTgt spid="219"/>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220"/>
                                        </p:tgtEl>
                                        <p:attrNameLst>
                                          <p:attrName>style.visibility</p:attrName>
                                        </p:attrNameLst>
                                      </p:cBhvr>
                                      <p:to>
                                        <p:strVal val="visible"/>
                                      </p:to>
                                    </p:set>
                                    <p:anim calcmode="lin" valueType="num">
                                      <p:cBhvr additive="base">
                                        <p:cTn id="227" dur="1500" fill="hold"/>
                                        <p:tgtEl>
                                          <p:spTgt spid="220"/>
                                        </p:tgtEl>
                                        <p:attrNameLst>
                                          <p:attrName>ppt_x</p:attrName>
                                        </p:attrNameLst>
                                      </p:cBhvr>
                                      <p:tavLst>
                                        <p:tav tm="0">
                                          <p:val>
                                            <p:strVal val="#ppt_x"/>
                                          </p:val>
                                        </p:tav>
                                        <p:tav tm="100000">
                                          <p:val>
                                            <p:strVal val="#ppt_x"/>
                                          </p:val>
                                        </p:tav>
                                      </p:tavLst>
                                    </p:anim>
                                    <p:anim calcmode="lin" valueType="num">
                                      <p:cBhvr additive="base">
                                        <p:cTn id="228" dur="1500" fill="hold"/>
                                        <p:tgtEl>
                                          <p:spTgt spid="220"/>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221"/>
                                        </p:tgtEl>
                                        <p:attrNameLst>
                                          <p:attrName>style.visibility</p:attrName>
                                        </p:attrNameLst>
                                      </p:cBhvr>
                                      <p:to>
                                        <p:strVal val="visible"/>
                                      </p:to>
                                    </p:set>
                                    <p:anim calcmode="lin" valueType="num">
                                      <p:cBhvr additive="base">
                                        <p:cTn id="231" dur="1500" fill="hold"/>
                                        <p:tgtEl>
                                          <p:spTgt spid="221"/>
                                        </p:tgtEl>
                                        <p:attrNameLst>
                                          <p:attrName>ppt_x</p:attrName>
                                        </p:attrNameLst>
                                      </p:cBhvr>
                                      <p:tavLst>
                                        <p:tav tm="0">
                                          <p:val>
                                            <p:strVal val="#ppt_x"/>
                                          </p:val>
                                        </p:tav>
                                        <p:tav tm="100000">
                                          <p:val>
                                            <p:strVal val="#ppt_x"/>
                                          </p:val>
                                        </p:tav>
                                      </p:tavLst>
                                    </p:anim>
                                    <p:anim calcmode="lin" valueType="num">
                                      <p:cBhvr additive="base">
                                        <p:cTn id="232" dur="1500" fill="hold"/>
                                        <p:tgtEl>
                                          <p:spTgt spid="221"/>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222"/>
                                        </p:tgtEl>
                                        <p:attrNameLst>
                                          <p:attrName>style.visibility</p:attrName>
                                        </p:attrNameLst>
                                      </p:cBhvr>
                                      <p:to>
                                        <p:strVal val="visible"/>
                                      </p:to>
                                    </p:set>
                                    <p:anim calcmode="lin" valueType="num">
                                      <p:cBhvr additive="base">
                                        <p:cTn id="235" dur="1500" fill="hold"/>
                                        <p:tgtEl>
                                          <p:spTgt spid="222"/>
                                        </p:tgtEl>
                                        <p:attrNameLst>
                                          <p:attrName>ppt_x</p:attrName>
                                        </p:attrNameLst>
                                      </p:cBhvr>
                                      <p:tavLst>
                                        <p:tav tm="0">
                                          <p:val>
                                            <p:strVal val="#ppt_x"/>
                                          </p:val>
                                        </p:tav>
                                        <p:tav tm="100000">
                                          <p:val>
                                            <p:strVal val="#ppt_x"/>
                                          </p:val>
                                        </p:tav>
                                      </p:tavLst>
                                    </p:anim>
                                    <p:anim calcmode="lin" valueType="num">
                                      <p:cBhvr additive="base">
                                        <p:cTn id="236" dur="1500" fill="hold"/>
                                        <p:tgtEl>
                                          <p:spTgt spid="222"/>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223"/>
                                        </p:tgtEl>
                                        <p:attrNameLst>
                                          <p:attrName>style.visibility</p:attrName>
                                        </p:attrNameLst>
                                      </p:cBhvr>
                                      <p:to>
                                        <p:strVal val="visible"/>
                                      </p:to>
                                    </p:set>
                                    <p:anim calcmode="lin" valueType="num">
                                      <p:cBhvr additive="base">
                                        <p:cTn id="239" dur="1500" fill="hold"/>
                                        <p:tgtEl>
                                          <p:spTgt spid="223"/>
                                        </p:tgtEl>
                                        <p:attrNameLst>
                                          <p:attrName>ppt_x</p:attrName>
                                        </p:attrNameLst>
                                      </p:cBhvr>
                                      <p:tavLst>
                                        <p:tav tm="0">
                                          <p:val>
                                            <p:strVal val="#ppt_x"/>
                                          </p:val>
                                        </p:tav>
                                        <p:tav tm="100000">
                                          <p:val>
                                            <p:strVal val="#ppt_x"/>
                                          </p:val>
                                        </p:tav>
                                      </p:tavLst>
                                    </p:anim>
                                    <p:anim calcmode="lin" valueType="num">
                                      <p:cBhvr additive="base">
                                        <p:cTn id="240" dur="1500" fill="hold"/>
                                        <p:tgtEl>
                                          <p:spTgt spid="223"/>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224"/>
                                        </p:tgtEl>
                                        <p:attrNameLst>
                                          <p:attrName>style.visibility</p:attrName>
                                        </p:attrNameLst>
                                      </p:cBhvr>
                                      <p:to>
                                        <p:strVal val="visible"/>
                                      </p:to>
                                    </p:set>
                                    <p:anim calcmode="lin" valueType="num">
                                      <p:cBhvr additive="base">
                                        <p:cTn id="243" dur="1500" fill="hold"/>
                                        <p:tgtEl>
                                          <p:spTgt spid="224"/>
                                        </p:tgtEl>
                                        <p:attrNameLst>
                                          <p:attrName>ppt_x</p:attrName>
                                        </p:attrNameLst>
                                      </p:cBhvr>
                                      <p:tavLst>
                                        <p:tav tm="0">
                                          <p:val>
                                            <p:strVal val="#ppt_x"/>
                                          </p:val>
                                        </p:tav>
                                        <p:tav tm="100000">
                                          <p:val>
                                            <p:strVal val="#ppt_x"/>
                                          </p:val>
                                        </p:tav>
                                      </p:tavLst>
                                    </p:anim>
                                    <p:anim calcmode="lin" valueType="num">
                                      <p:cBhvr additive="base">
                                        <p:cTn id="244" dur="1500" fill="hold"/>
                                        <p:tgtEl>
                                          <p:spTgt spid="224"/>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225"/>
                                        </p:tgtEl>
                                        <p:attrNameLst>
                                          <p:attrName>style.visibility</p:attrName>
                                        </p:attrNameLst>
                                      </p:cBhvr>
                                      <p:to>
                                        <p:strVal val="visible"/>
                                      </p:to>
                                    </p:set>
                                    <p:anim calcmode="lin" valueType="num">
                                      <p:cBhvr additive="base">
                                        <p:cTn id="247" dur="1500" fill="hold"/>
                                        <p:tgtEl>
                                          <p:spTgt spid="225"/>
                                        </p:tgtEl>
                                        <p:attrNameLst>
                                          <p:attrName>ppt_x</p:attrName>
                                        </p:attrNameLst>
                                      </p:cBhvr>
                                      <p:tavLst>
                                        <p:tav tm="0">
                                          <p:val>
                                            <p:strVal val="#ppt_x"/>
                                          </p:val>
                                        </p:tav>
                                        <p:tav tm="100000">
                                          <p:val>
                                            <p:strVal val="#ppt_x"/>
                                          </p:val>
                                        </p:tav>
                                      </p:tavLst>
                                    </p:anim>
                                    <p:anim calcmode="lin" valueType="num">
                                      <p:cBhvr additive="base">
                                        <p:cTn id="248" dur="1500" fill="hold"/>
                                        <p:tgtEl>
                                          <p:spTgt spid="225"/>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226"/>
                                        </p:tgtEl>
                                        <p:attrNameLst>
                                          <p:attrName>style.visibility</p:attrName>
                                        </p:attrNameLst>
                                      </p:cBhvr>
                                      <p:to>
                                        <p:strVal val="visible"/>
                                      </p:to>
                                    </p:set>
                                    <p:anim calcmode="lin" valueType="num">
                                      <p:cBhvr additive="base">
                                        <p:cTn id="251" dur="1500" fill="hold"/>
                                        <p:tgtEl>
                                          <p:spTgt spid="226"/>
                                        </p:tgtEl>
                                        <p:attrNameLst>
                                          <p:attrName>ppt_x</p:attrName>
                                        </p:attrNameLst>
                                      </p:cBhvr>
                                      <p:tavLst>
                                        <p:tav tm="0">
                                          <p:val>
                                            <p:strVal val="#ppt_x"/>
                                          </p:val>
                                        </p:tav>
                                        <p:tav tm="100000">
                                          <p:val>
                                            <p:strVal val="#ppt_x"/>
                                          </p:val>
                                        </p:tav>
                                      </p:tavLst>
                                    </p:anim>
                                    <p:anim calcmode="lin" valueType="num">
                                      <p:cBhvr additive="base">
                                        <p:cTn id="252" dur="1500" fill="hold"/>
                                        <p:tgtEl>
                                          <p:spTgt spid="226"/>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227"/>
                                        </p:tgtEl>
                                        <p:attrNameLst>
                                          <p:attrName>style.visibility</p:attrName>
                                        </p:attrNameLst>
                                      </p:cBhvr>
                                      <p:to>
                                        <p:strVal val="visible"/>
                                      </p:to>
                                    </p:set>
                                    <p:anim calcmode="lin" valueType="num">
                                      <p:cBhvr additive="base">
                                        <p:cTn id="255" dur="1500" fill="hold"/>
                                        <p:tgtEl>
                                          <p:spTgt spid="227"/>
                                        </p:tgtEl>
                                        <p:attrNameLst>
                                          <p:attrName>ppt_x</p:attrName>
                                        </p:attrNameLst>
                                      </p:cBhvr>
                                      <p:tavLst>
                                        <p:tav tm="0">
                                          <p:val>
                                            <p:strVal val="#ppt_x"/>
                                          </p:val>
                                        </p:tav>
                                        <p:tav tm="100000">
                                          <p:val>
                                            <p:strVal val="#ppt_x"/>
                                          </p:val>
                                        </p:tav>
                                      </p:tavLst>
                                    </p:anim>
                                    <p:anim calcmode="lin" valueType="num">
                                      <p:cBhvr additive="base">
                                        <p:cTn id="256" dur="1500" fill="hold"/>
                                        <p:tgtEl>
                                          <p:spTgt spid="227"/>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228"/>
                                        </p:tgtEl>
                                        <p:attrNameLst>
                                          <p:attrName>style.visibility</p:attrName>
                                        </p:attrNameLst>
                                      </p:cBhvr>
                                      <p:to>
                                        <p:strVal val="visible"/>
                                      </p:to>
                                    </p:set>
                                    <p:anim calcmode="lin" valueType="num">
                                      <p:cBhvr additive="base">
                                        <p:cTn id="259" dur="1500" fill="hold"/>
                                        <p:tgtEl>
                                          <p:spTgt spid="228"/>
                                        </p:tgtEl>
                                        <p:attrNameLst>
                                          <p:attrName>ppt_x</p:attrName>
                                        </p:attrNameLst>
                                      </p:cBhvr>
                                      <p:tavLst>
                                        <p:tav tm="0">
                                          <p:val>
                                            <p:strVal val="#ppt_x"/>
                                          </p:val>
                                        </p:tav>
                                        <p:tav tm="100000">
                                          <p:val>
                                            <p:strVal val="#ppt_x"/>
                                          </p:val>
                                        </p:tav>
                                      </p:tavLst>
                                    </p:anim>
                                    <p:anim calcmode="lin" valueType="num">
                                      <p:cBhvr additive="base">
                                        <p:cTn id="260" dur="1500" fill="hold"/>
                                        <p:tgtEl>
                                          <p:spTgt spid="228"/>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229"/>
                                        </p:tgtEl>
                                        <p:attrNameLst>
                                          <p:attrName>style.visibility</p:attrName>
                                        </p:attrNameLst>
                                      </p:cBhvr>
                                      <p:to>
                                        <p:strVal val="visible"/>
                                      </p:to>
                                    </p:set>
                                    <p:anim calcmode="lin" valueType="num">
                                      <p:cBhvr additive="base">
                                        <p:cTn id="263" dur="1500" fill="hold"/>
                                        <p:tgtEl>
                                          <p:spTgt spid="229"/>
                                        </p:tgtEl>
                                        <p:attrNameLst>
                                          <p:attrName>ppt_x</p:attrName>
                                        </p:attrNameLst>
                                      </p:cBhvr>
                                      <p:tavLst>
                                        <p:tav tm="0">
                                          <p:val>
                                            <p:strVal val="#ppt_x"/>
                                          </p:val>
                                        </p:tav>
                                        <p:tav tm="100000">
                                          <p:val>
                                            <p:strVal val="#ppt_x"/>
                                          </p:val>
                                        </p:tav>
                                      </p:tavLst>
                                    </p:anim>
                                    <p:anim calcmode="lin" valueType="num">
                                      <p:cBhvr additive="base">
                                        <p:cTn id="264" dur="1500" fill="hold"/>
                                        <p:tgtEl>
                                          <p:spTgt spid="229"/>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230"/>
                                        </p:tgtEl>
                                        <p:attrNameLst>
                                          <p:attrName>style.visibility</p:attrName>
                                        </p:attrNameLst>
                                      </p:cBhvr>
                                      <p:to>
                                        <p:strVal val="visible"/>
                                      </p:to>
                                    </p:set>
                                    <p:anim calcmode="lin" valueType="num">
                                      <p:cBhvr additive="base">
                                        <p:cTn id="267" dur="1500" fill="hold"/>
                                        <p:tgtEl>
                                          <p:spTgt spid="230"/>
                                        </p:tgtEl>
                                        <p:attrNameLst>
                                          <p:attrName>ppt_x</p:attrName>
                                        </p:attrNameLst>
                                      </p:cBhvr>
                                      <p:tavLst>
                                        <p:tav tm="0">
                                          <p:val>
                                            <p:strVal val="#ppt_x"/>
                                          </p:val>
                                        </p:tav>
                                        <p:tav tm="100000">
                                          <p:val>
                                            <p:strVal val="#ppt_x"/>
                                          </p:val>
                                        </p:tav>
                                      </p:tavLst>
                                    </p:anim>
                                    <p:anim calcmode="lin" valueType="num">
                                      <p:cBhvr additive="base">
                                        <p:cTn id="268" dur="1500" fill="hold"/>
                                        <p:tgtEl>
                                          <p:spTgt spid="230"/>
                                        </p:tgtEl>
                                        <p:attrNameLst>
                                          <p:attrName>ppt_y</p:attrName>
                                        </p:attrNameLst>
                                      </p:cBhvr>
                                      <p:tavLst>
                                        <p:tav tm="0">
                                          <p:val>
                                            <p:strVal val="1+#ppt_h/2"/>
                                          </p:val>
                                        </p:tav>
                                        <p:tav tm="100000">
                                          <p:val>
                                            <p:strVal val="#ppt_y"/>
                                          </p:val>
                                        </p:tav>
                                      </p:tavLst>
                                    </p:anim>
                                  </p:childTnLst>
                                </p:cTn>
                              </p:par>
                              <p:par>
                                <p:cTn id="269" presetID="2" presetClass="entr" presetSubtype="4" fill="hold" grpId="0" nodeType="withEffect">
                                  <p:stCondLst>
                                    <p:cond delay="0"/>
                                  </p:stCondLst>
                                  <p:childTnLst>
                                    <p:set>
                                      <p:cBhvr>
                                        <p:cTn id="270" dur="1" fill="hold">
                                          <p:stCondLst>
                                            <p:cond delay="0"/>
                                          </p:stCondLst>
                                        </p:cTn>
                                        <p:tgtEl>
                                          <p:spTgt spid="231"/>
                                        </p:tgtEl>
                                        <p:attrNameLst>
                                          <p:attrName>style.visibility</p:attrName>
                                        </p:attrNameLst>
                                      </p:cBhvr>
                                      <p:to>
                                        <p:strVal val="visible"/>
                                      </p:to>
                                    </p:set>
                                    <p:anim calcmode="lin" valueType="num">
                                      <p:cBhvr additive="base">
                                        <p:cTn id="271" dur="1500" fill="hold"/>
                                        <p:tgtEl>
                                          <p:spTgt spid="231"/>
                                        </p:tgtEl>
                                        <p:attrNameLst>
                                          <p:attrName>ppt_x</p:attrName>
                                        </p:attrNameLst>
                                      </p:cBhvr>
                                      <p:tavLst>
                                        <p:tav tm="0">
                                          <p:val>
                                            <p:strVal val="#ppt_x"/>
                                          </p:val>
                                        </p:tav>
                                        <p:tav tm="100000">
                                          <p:val>
                                            <p:strVal val="#ppt_x"/>
                                          </p:val>
                                        </p:tav>
                                      </p:tavLst>
                                    </p:anim>
                                    <p:anim calcmode="lin" valueType="num">
                                      <p:cBhvr additive="base">
                                        <p:cTn id="272" dur="1500" fill="hold"/>
                                        <p:tgtEl>
                                          <p:spTgt spid="231"/>
                                        </p:tgtEl>
                                        <p:attrNameLst>
                                          <p:attrName>ppt_y</p:attrName>
                                        </p:attrNameLst>
                                      </p:cBhvr>
                                      <p:tavLst>
                                        <p:tav tm="0">
                                          <p:val>
                                            <p:strVal val="1+#ppt_h/2"/>
                                          </p:val>
                                        </p:tav>
                                        <p:tav tm="100000">
                                          <p:val>
                                            <p:strVal val="#ppt_y"/>
                                          </p:val>
                                        </p:tav>
                                      </p:tavLst>
                                    </p:anim>
                                  </p:childTnLst>
                                </p:cTn>
                              </p:par>
                              <p:par>
                                <p:cTn id="273" presetID="2" presetClass="entr" presetSubtype="4" fill="hold" grpId="0" nodeType="withEffect">
                                  <p:stCondLst>
                                    <p:cond delay="0"/>
                                  </p:stCondLst>
                                  <p:childTnLst>
                                    <p:set>
                                      <p:cBhvr>
                                        <p:cTn id="274" dur="1" fill="hold">
                                          <p:stCondLst>
                                            <p:cond delay="0"/>
                                          </p:stCondLst>
                                        </p:cTn>
                                        <p:tgtEl>
                                          <p:spTgt spid="232"/>
                                        </p:tgtEl>
                                        <p:attrNameLst>
                                          <p:attrName>style.visibility</p:attrName>
                                        </p:attrNameLst>
                                      </p:cBhvr>
                                      <p:to>
                                        <p:strVal val="visible"/>
                                      </p:to>
                                    </p:set>
                                    <p:anim calcmode="lin" valueType="num">
                                      <p:cBhvr additive="base">
                                        <p:cTn id="275" dur="1500" fill="hold"/>
                                        <p:tgtEl>
                                          <p:spTgt spid="232"/>
                                        </p:tgtEl>
                                        <p:attrNameLst>
                                          <p:attrName>ppt_x</p:attrName>
                                        </p:attrNameLst>
                                      </p:cBhvr>
                                      <p:tavLst>
                                        <p:tav tm="0">
                                          <p:val>
                                            <p:strVal val="#ppt_x"/>
                                          </p:val>
                                        </p:tav>
                                        <p:tav tm="100000">
                                          <p:val>
                                            <p:strVal val="#ppt_x"/>
                                          </p:val>
                                        </p:tav>
                                      </p:tavLst>
                                    </p:anim>
                                    <p:anim calcmode="lin" valueType="num">
                                      <p:cBhvr additive="base">
                                        <p:cTn id="276" dur="1500" fill="hold"/>
                                        <p:tgtEl>
                                          <p:spTgt spid="232"/>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233"/>
                                        </p:tgtEl>
                                        <p:attrNameLst>
                                          <p:attrName>style.visibility</p:attrName>
                                        </p:attrNameLst>
                                      </p:cBhvr>
                                      <p:to>
                                        <p:strVal val="visible"/>
                                      </p:to>
                                    </p:set>
                                    <p:anim calcmode="lin" valueType="num">
                                      <p:cBhvr additive="base">
                                        <p:cTn id="279" dur="1500" fill="hold"/>
                                        <p:tgtEl>
                                          <p:spTgt spid="233"/>
                                        </p:tgtEl>
                                        <p:attrNameLst>
                                          <p:attrName>ppt_x</p:attrName>
                                        </p:attrNameLst>
                                      </p:cBhvr>
                                      <p:tavLst>
                                        <p:tav tm="0">
                                          <p:val>
                                            <p:strVal val="#ppt_x"/>
                                          </p:val>
                                        </p:tav>
                                        <p:tav tm="100000">
                                          <p:val>
                                            <p:strVal val="#ppt_x"/>
                                          </p:val>
                                        </p:tav>
                                      </p:tavLst>
                                    </p:anim>
                                    <p:anim calcmode="lin" valueType="num">
                                      <p:cBhvr additive="base">
                                        <p:cTn id="280" dur="1500" fill="hold"/>
                                        <p:tgtEl>
                                          <p:spTgt spid="233"/>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234"/>
                                        </p:tgtEl>
                                        <p:attrNameLst>
                                          <p:attrName>style.visibility</p:attrName>
                                        </p:attrNameLst>
                                      </p:cBhvr>
                                      <p:to>
                                        <p:strVal val="visible"/>
                                      </p:to>
                                    </p:set>
                                    <p:anim calcmode="lin" valueType="num">
                                      <p:cBhvr additive="base">
                                        <p:cTn id="283" dur="1500" fill="hold"/>
                                        <p:tgtEl>
                                          <p:spTgt spid="234"/>
                                        </p:tgtEl>
                                        <p:attrNameLst>
                                          <p:attrName>ppt_x</p:attrName>
                                        </p:attrNameLst>
                                      </p:cBhvr>
                                      <p:tavLst>
                                        <p:tav tm="0">
                                          <p:val>
                                            <p:strVal val="#ppt_x"/>
                                          </p:val>
                                        </p:tav>
                                        <p:tav tm="100000">
                                          <p:val>
                                            <p:strVal val="#ppt_x"/>
                                          </p:val>
                                        </p:tav>
                                      </p:tavLst>
                                    </p:anim>
                                    <p:anim calcmode="lin" valueType="num">
                                      <p:cBhvr additive="base">
                                        <p:cTn id="284" dur="1500" fill="hold"/>
                                        <p:tgtEl>
                                          <p:spTgt spid="234"/>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235"/>
                                        </p:tgtEl>
                                        <p:attrNameLst>
                                          <p:attrName>style.visibility</p:attrName>
                                        </p:attrNameLst>
                                      </p:cBhvr>
                                      <p:to>
                                        <p:strVal val="visible"/>
                                      </p:to>
                                    </p:set>
                                    <p:anim calcmode="lin" valueType="num">
                                      <p:cBhvr additive="base">
                                        <p:cTn id="287" dur="1500" fill="hold"/>
                                        <p:tgtEl>
                                          <p:spTgt spid="235"/>
                                        </p:tgtEl>
                                        <p:attrNameLst>
                                          <p:attrName>ppt_x</p:attrName>
                                        </p:attrNameLst>
                                      </p:cBhvr>
                                      <p:tavLst>
                                        <p:tav tm="0">
                                          <p:val>
                                            <p:strVal val="#ppt_x"/>
                                          </p:val>
                                        </p:tav>
                                        <p:tav tm="100000">
                                          <p:val>
                                            <p:strVal val="#ppt_x"/>
                                          </p:val>
                                        </p:tav>
                                      </p:tavLst>
                                    </p:anim>
                                    <p:anim calcmode="lin" valueType="num">
                                      <p:cBhvr additive="base">
                                        <p:cTn id="288" dur="1500" fill="hold"/>
                                        <p:tgtEl>
                                          <p:spTgt spid="235"/>
                                        </p:tgtEl>
                                        <p:attrNameLst>
                                          <p:attrName>ppt_y</p:attrName>
                                        </p:attrNameLst>
                                      </p:cBhvr>
                                      <p:tavLst>
                                        <p:tav tm="0">
                                          <p:val>
                                            <p:strVal val="1+#ppt_h/2"/>
                                          </p:val>
                                        </p:tav>
                                        <p:tav tm="100000">
                                          <p:val>
                                            <p:strVal val="#ppt_y"/>
                                          </p:val>
                                        </p:tav>
                                      </p:tavLst>
                                    </p:anim>
                                  </p:childTnLst>
                                </p:cTn>
                              </p:par>
                              <p:par>
                                <p:cTn id="289" presetID="2" presetClass="entr" presetSubtype="4" fill="hold" grpId="0" nodeType="withEffect">
                                  <p:stCondLst>
                                    <p:cond delay="0"/>
                                  </p:stCondLst>
                                  <p:childTnLst>
                                    <p:set>
                                      <p:cBhvr>
                                        <p:cTn id="290" dur="1" fill="hold">
                                          <p:stCondLst>
                                            <p:cond delay="0"/>
                                          </p:stCondLst>
                                        </p:cTn>
                                        <p:tgtEl>
                                          <p:spTgt spid="236"/>
                                        </p:tgtEl>
                                        <p:attrNameLst>
                                          <p:attrName>style.visibility</p:attrName>
                                        </p:attrNameLst>
                                      </p:cBhvr>
                                      <p:to>
                                        <p:strVal val="visible"/>
                                      </p:to>
                                    </p:set>
                                    <p:anim calcmode="lin" valueType="num">
                                      <p:cBhvr additive="base">
                                        <p:cTn id="291" dur="1500" fill="hold"/>
                                        <p:tgtEl>
                                          <p:spTgt spid="236"/>
                                        </p:tgtEl>
                                        <p:attrNameLst>
                                          <p:attrName>ppt_x</p:attrName>
                                        </p:attrNameLst>
                                      </p:cBhvr>
                                      <p:tavLst>
                                        <p:tav tm="0">
                                          <p:val>
                                            <p:strVal val="#ppt_x"/>
                                          </p:val>
                                        </p:tav>
                                        <p:tav tm="100000">
                                          <p:val>
                                            <p:strVal val="#ppt_x"/>
                                          </p:val>
                                        </p:tav>
                                      </p:tavLst>
                                    </p:anim>
                                    <p:anim calcmode="lin" valueType="num">
                                      <p:cBhvr additive="base">
                                        <p:cTn id="292" dur="1500" fill="hold"/>
                                        <p:tgtEl>
                                          <p:spTgt spid="236"/>
                                        </p:tgtEl>
                                        <p:attrNameLst>
                                          <p:attrName>ppt_y</p:attrName>
                                        </p:attrNameLst>
                                      </p:cBhvr>
                                      <p:tavLst>
                                        <p:tav tm="0">
                                          <p:val>
                                            <p:strVal val="1+#ppt_h/2"/>
                                          </p:val>
                                        </p:tav>
                                        <p:tav tm="100000">
                                          <p:val>
                                            <p:strVal val="#ppt_y"/>
                                          </p:val>
                                        </p:tav>
                                      </p:tavLst>
                                    </p:anim>
                                  </p:childTnLst>
                                </p:cTn>
                              </p:par>
                              <p:par>
                                <p:cTn id="293" presetID="2" presetClass="entr" presetSubtype="4" fill="hold" grpId="0" nodeType="withEffect">
                                  <p:stCondLst>
                                    <p:cond delay="0"/>
                                  </p:stCondLst>
                                  <p:childTnLst>
                                    <p:set>
                                      <p:cBhvr>
                                        <p:cTn id="294" dur="1" fill="hold">
                                          <p:stCondLst>
                                            <p:cond delay="0"/>
                                          </p:stCondLst>
                                        </p:cTn>
                                        <p:tgtEl>
                                          <p:spTgt spid="237"/>
                                        </p:tgtEl>
                                        <p:attrNameLst>
                                          <p:attrName>style.visibility</p:attrName>
                                        </p:attrNameLst>
                                      </p:cBhvr>
                                      <p:to>
                                        <p:strVal val="visible"/>
                                      </p:to>
                                    </p:set>
                                    <p:anim calcmode="lin" valueType="num">
                                      <p:cBhvr additive="base">
                                        <p:cTn id="295" dur="1500" fill="hold"/>
                                        <p:tgtEl>
                                          <p:spTgt spid="237"/>
                                        </p:tgtEl>
                                        <p:attrNameLst>
                                          <p:attrName>ppt_x</p:attrName>
                                        </p:attrNameLst>
                                      </p:cBhvr>
                                      <p:tavLst>
                                        <p:tav tm="0">
                                          <p:val>
                                            <p:strVal val="#ppt_x"/>
                                          </p:val>
                                        </p:tav>
                                        <p:tav tm="100000">
                                          <p:val>
                                            <p:strVal val="#ppt_x"/>
                                          </p:val>
                                        </p:tav>
                                      </p:tavLst>
                                    </p:anim>
                                    <p:anim calcmode="lin" valueType="num">
                                      <p:cBhvr additive="base">
                                        <p:cTn id="296" dur="1500" fill="hold"/>
                                        <p:tgtEl>
                                          <p:spTgt spid="237"/>
                                        </p:tgtEl>
                                        <p:attrNameLst>
                                          <p:attrName>ppt_y</p:attrName>
                                        </p:attrNameLst>
                                      </p:cBhvr>
                                      <p:tavLst>
                                        <p:tav tm="0">
                                          <p:val>
                                            <p:strVal val="1+#ppt_h/2"/>
                                          </p:val>
                                        </p:tav>
                                        <p:tav tm="100000">
                                          <p:val>
                                            <p:strVal val="#ppt_y"/>
                                          </p:val>
                                        </p:tav>
                                      </p:tavLst>
                                    </p:anim>
                                  </p:childTnLst>
                                </p:cTn>
                              </p:par>
                              <p:par>
                                <p:cTn id="297" presetID="2" presetClass="entr" presetSubtype="4" fill="hold" grpId="0" nodeType="withEffect">
                                  <p:stCondLst>
                                    <p:cond delay="0"/>
                                  </p:stCondLst>
                                  <p:childTnLst>
                                    <p:set>
                                      <p:cBhvr>
                                        <p:cTn id="298" dur="1" fill="hold">
                                          <p:stCondLst>
                                            <p:cond delay="0"/>
                                          </p:stCondLst>
                                        </p:cTn>
                                        <p:tgtEl>
                                          <p:spTgt spid="238"/>
                                        </p:tgtEl>
                                        <p:attrNameLst>
                                          <p:attrName>style.visibility</p:attrName>
                                        </p:attrNameLst>
                                      </p:cBhvr>
                                      <p:to>
                                        <p:strVal val="visible"/>
                                      </p:to>
                                    </p:set>
                                    <p:anim calcmode="lin" valueType="num">
                                      <p:cBhvr additive="base">
                                        <p:cTn id="299" dur="1500" fill="hold"/>
                                        <p:tgtEl>
                                          <p:spTgt spid="238"/>
                                        </p:tgtEl>
                                        <p:attrNameLst>
                                          <p:attrName>ppt_x</p:attrName>
                                        </p:attrNameLst>
                                      </p:cBhvr>
                                      <p:tavLst>
                                        <p:tav tm="0">
                                          <p:val>
                                            <p:strVal val="#ppt_x"/>
                                          </p:val>
                                        </p:tav>
                                        <p:tav tm="100000">
                                          <p:val>
                                            <p:strVal val="#ppt_x"/>
                                          </p:val>
                                        </p:tav>
                                      </p:tavLst>
                                    </p:anim>
                                    <p:anim calcmode="lin" valueType="num">
                                      <p:cBhvr additive="base">
                                        <p:cTn id="300" dur="1500" fill="hold"/>
                                        <p:tgtEl>
                                          <p:spTgt spid="238"/>
                                        </p:tgtEl>
                                        <p:attrNameLst>
                                          <p:attrName>ppt_y</p:attrName>
                                        </p:attrNameLst>
                                      </p:cBhvr>
                                      <p:tavLst>
                                        <p:tav tm="0">
                                          <p:val>
                                            <p:strVal val="1+#ppt_h/2"/>
                                          </p:val>
                                        </p:tav>
                                        <p:tav tm="100000">
                                          <p:val>
                                            <p:strVal val="#ppt_y"/>
                                          </p:val>
                                        </p:tav>
                                      </p:tavLst>
                                    </p:anim>
                                  </p:childTnLst>
                                </p:cTn>
                              </p:par>
                              <p:par>
                                <p:cTn id="301" presetID="2" presetClass="entr" presetSubtype="4" fill="hold" grpId="0" nodeType="withEffect">
                                  <p:stCondLst>
                                    <p:cond delay="0"/>
                                  </p:stCondLst>
                                  <p:childTnLst>
                                    <p:set>
                                      <p:cBhvr>
                                        <p:cTn id="302" dur="1" fill="hold">
                                          <p:stCondLst>
                                            <p:cond delay="0"/>
                                          </p:stCondLst>
                                        </p:cTn>
                                        <p:tgtEl>
                                          <p:spTgt spid="239"/>
                                        </p:tgtEl>
                                        <p:attrNameLst>
                                          <p:attrName>style.visibility</p:attrName>
                                        </p:attrNameLst>
                                      </p:cBhvr>
                                      <p:to>
                                        <p:strVal val="visible"/>
                                      </p:to>
                                    </p:set>
                                    <p:anim calcmode="lin" valueType="num">
                                      <p:cBhvr additive="base">
                                        <p:cTn id="303" dur="1500" fill="hold"/>
                                        <p:tgtEl>
                                          <p:spTgt spid="239"/>
                                        </p:tgtEl>
                                        <p:attrNameLst>
                                          <p:attrName>ppt_x</p:attrName>
                                        </p:attrNameLst>
                                      </p:cBhvr>
                                      <p:tavLst>
                                        <p:tav tm="0">
                                          <p:val>
                                            <p:strVal val="#ppt_x"/>
                                          </p:val>
                                        </p:tav>
                                        <p:tav tm="100000">
                                          <p:val>
                                            <p:strVal val="#ppt_x"/>
                                          </p:val>
                                        </p:tav>
                                      </p:tavLst>
                                    </p:anim>
                                    <p:anim calcmode="lin" valueType="num">
                                      <p:cBhvr additive="base">
                                        <p:cTn id="304" dur="1500" fill="hold"/>
                                        <p:tgtEl>
                                          <p:spTgt spid="239"/>
                                        </p:tgtEl>
                                        <p:attrNameLst>
                                          <p:attrName>ppt_y</p:attrName>
                                        </p:attrNameLst>
                                      </p:cBhvr>
                                      <p:tavLst>
                                        <p:tav tm="0">
                                          <p:val>
                                            <p:strVal val="1+#ppt_h/2"/>
                                          </p:val>
                                        </p:tav>
                                        <p:tav tm="100000">
                                          <p:val>
                                            <p:strVal val="#ppt_y"/>
                                          </p:val>
                                        </p:tav>
                                      </p:tavLst>
                                    </p:anim>
                                  </p:childTnLst>
                                </p:cTn>
                              </p:par>
                              <p:par>
                                <p:cTn id="305" presetID="2" presetClass="entr" presetSubtype="4" fill="hold" grpId="0" nodeType="withEffect">
                                  <p:stCondLst>
                                    <p:cond delay="0"/>
                                  </p:stCondLst>
                                  <p:childTnLst>
                                    <p:set>
                                      <p:cBhvr>
                                        <p:cTn id="306" dur="1" fill="hold">
                                          <p:stCondLst>
                                            <p:cond delay="0"/>
                                          </p:stCondLst>
                                        </p:cTn>
                                        <p:tgtEl>
                                          <p:spTgt spid="240"/>
                                        </p:tgtEl>
                                        <p:attrNameLst>
                                          <p:attrName>style.visibility</p:attrName>
                                        </p:attrNameLst>
                                      </p:cBhvr>
                                      <p:to>
                                        <p:strVal val="visible"/>
                                      </p:to>
                                    </p:set>
                                    <p:anim calcmode="lin" valueType="num">
                                      <p:cBhvr additive="base">
                                        <p:cTn id="307" dur="1500" fill="hold"/>
                                        <p:tgtEl>
                                          <p:spTgt spid="240"/>
                                        </p:tgtEl>
                                        <p:attrNameLst>
                                          <p:attrName>ppt_x</p:attrName>
                                        </p:attrNameLst>
                                      </p:cBhvr>
                                      <p:tavLst>
                                        <p:tav tm="0">
                                          <p:val>
                                            <p:strVal val="#ppt_x"/>
                                          </p:val>
                                        </p:tav>
                                        <p:tav tm="100000">
                                          <p:val>
                                            <p:strVal val="#ppt_x"/>
                                          </p:val>
                                        </p:tav>
                                      </p:tavLst>
                                    </p:anim>
                                    <p:anim calcmode="lin" valueType="num">
                                      <p:cBhvr additive="base">
                                        <p:cTn id="308" dur="1500" fill="hold"/>
                                        <p:tgtEl>
                                          <p:spTgt spid="240"/>
                                        </p:tgtEl>
                                        <p:attrNameLst>
                                          <p:attrName>ppt_y</p:attrName>
                                        </p:attrNameLst>
                                      </p:cBhvr>
                                      <p:tavLst>
                                        <p:tav tm="0">
                                          <p:val>
                                            <p:strVal val="1+#ppt_h/2"/>
                                          </p:val>
                                        </p:tav>
                                        <p:tav tm="100000">
                                          <p:val>
                                            <p:strVal val="#ppt_y"/>
                                          </p:val>
                                        </p:tav>
                                      </p:tavLst>
                                    </p:anim>
                                  </p:childTnLst>
                                </p:cTn>
                              </p:par>
                              <p:par>
                                <p:cTn id="309" presetID="2" presetClass="entr" presetSubtype="4" fill="hold" grpId="0" nodeType="withEffect">
                                  <p:stCondLst>
                                    <p:cond delay="0"/>
                                  </p:stCondLst>
                                  <p:childTnLst>
                                    <p:set>
                                      <p:cBhvr>
                                        <p:cTn id="310" dur="1" fill="hold">
                                          <p:stCondLst>
                                            <p:cond delay="0"/>
                                          </p:stCondLst>
                                        </p:cTn>
                                        <p:tgtEl>
                                          <p:spTgt spid="241"/>
                                        </p:tgtEl>
                                        <p:attrNameLst>
                                          <p:attrName>style.visibility</p:attrName>
                                        </p:attrNameLst>
                                      </p:cBhvr>
                                      <p:to>
                                        <p:strVal val="visible"/>
                                      </p:to>
                                    </p:set>
                                    <p:anim calcmode="lin" valueType="num">
                                      <p:cBhvr additive="base">
                                        <p:cTn id="311" dur="1500" fill="hold"/>
                                        <p:tgtEl>
                                          <p:spTgt spid="241"/>
                                        </p:tgtEl>
                                        <p:attrNameLst>
                                          <p:attrName>ppt_x</p:attrName>
                                        </p:attrNameLst>
                                      </p:cBhvr>
                                      <p:tavLst>
                                        <p:tav tm="0">
                                          <p:val>
                                            <p:strVal val="#ppt_x"/>
                                          </p:val>
                                        </p:tav>
                                        <p:tav tm="100000">
                                          <p:val>
                                            <p:strVal val="#ppt_x"/>
                                          </p:val>
                                        </p:tav>
                                      </p:tavLst>
                                    </p:anim>
                                    <p:anim calcmode="lin" valueType="num">
                                      <p:cBhvr additive="base">
                                        <p:cTn id="312" dur="1500" fill="hold"/>
                                        <p:tgtEl>
                                          <p:spTgt spid="241"/>
                                        </p:tgtEl>
                                        <p:attrNameLst>
                                          <p:attrName>ppt_y</p:attrName>
                                        </p:attrNameLst>
                                      </p:cBhvr>
                                      <p:tavLst>
                                        <p:tav tm="0">
                                          <p:val>
                                            <p:strVal val="1+#ppt_h/2"/>
                                          </p:val>
                                        </p:tav>
                                        <p:tav tm="100000">
                                          <p:val>
                                            <p:strVal val="#ppt_y"/>
                                          </p:val>
                                        </p:tav>
                                      </p:tavLst>
                                    </p:anim>
                                  </p:childTnLst>
                                </p:cTn>
                              </p:par>
                              <p:par>
                                <p:cTn id="313" presetID="2" presetClass="entr" presetSubtype="4" fill="hold" grpId="0" nodeType="withEffect">
                                  <p:stCondLst>
                                    <p:cond delay="0"/>
                                  </p:stCondLst>
                                  <p:childTnLst>
                                    <p:set>
                                      <p:cBhvr>
                                        <p:cTn id="314" dur="1" fill="hold">
                                          <p:stCondLst>
                                            <p:cond delay="0"/>
                                          </p:stCondLst>
                                        </p:cTn>
                                        <p:tgtEl>
                                          <p:spTgt spid="242"/>
                                        </p:tgtEl>
                                        <p:attrNameLst>
                                          <p:attrName>style.visibility</p:attrName>
                                        </p:attrNameLst>
                                      </p:cBhvr>
                                      <p:to>
                                        <p:strVal val="visible"/>
                                      </p:to>
                                    </p:set>
                                    <p:anim calcmode="lin" valueType="num">
                                      <p:cBhvr additive="base">
                                        <p:cTn id="315" dur="1500" fill="hold"/>
                                        <p:tgtEl>
                                          <p:spTgt spid="242"/>
                                        </p:tgtEl>
                                        <p:attrNameLst>
                                          <p:attrName>ppt_x</p:attrName>
                                        </p:attrNameLst>
                                      </p:cBhvr>
                                      <p:tavLst>
                                        <p:tav tm="0">
                                          <p:val>
                                            <p:strVal val="#ppt_x"/>
                                          </p:val>
                                        </p:tav>
                                        <p:tav tm="100000">
                                          <p:val>
                                            <p:strVal val="#ppt_x"/>
                                          </p:val>
                                        </p:tav>
                                      </p:tavLst>
                                    </p:anim>
                                    <p:anim calcmode="lin" valueType="num">
                                      <p:cBhvr additive="base">
                                        <p:cTn id="316" dur="1500" fill="hold"/>
                                        <p:tgtEl>
                                          <p:spTgt spid="242"/>
                                        </p:tgtEl>
                                        <p:attrNameLst>
                                          <p:attrName>ppt_y</p:attrName>
                                        </p:attrNameLst>
                                      </p:cBhvr>
                                      <p:tavLst>
                                        <p:tav tm="0">
                                          <p:val>
                                            <p:strVal val="1+#ppt_h/2"/>
                                          </p:val>
                                        </p:tav>
                                        <p:tav tm="100000">
                                          <p:val>
                                            <p:strVal val="#ppt_y"/>
                                          </p:val>
                                        </p:tav>
                                      </p:tavLst>
                                    </p:anim>
                                  </p:childTnLst>
                                </p:cTn>
                              </p:par>
                            </p:childTnLst>
                          </p:cTn>
                        </p:par>
                        <p:par>
                          <p:cTn id="317" fill="hold">
                            <p:stCondLst>
                              <p:cond delay="2000"/>
                            </p:stCondLst>
                            <p:childTnLst>
                              <p:par>
                                <p:cTn id="318" presetID="45" presetClass="entr" presetSubtype="0" fill="hold" grpId="0" nodeType="afterEffect">
                                  <p:stCondLst>
                                    <p:cond delay="0"/>
                                  </p:stCondLst>
                                  <p:childTnLst>
                                    <p:set>
                                      <p:cBhvr>
                                        <p:cTn id="319" dur="1" fill="hold">
                                          <p:stCondLst>
                                            <p:cond delay="0"/>
                                          </p:stCondLst>
                                        </p:cTn>
                                        <p:tgtEl>
                                          <p:spTgt spid="116"/>
                                        </p:tgtEl>
                                        <p:attrNameLst>
                                          <p:attrName>style.visibility</p:attrName>
                                        </p:attrNameLst>
                                      </p:cBhvr>
                                      <p:to>
                                        <p:strVal val="visible"/>
                                      </p:to>
                                    </p:set>
                                    <p:animEffect transition="in" filter="fade">
                                      <p:cBhvr>
                                        <p:cTn id="320" dur="2000"/>
                                        <p:tgtEl>
                                          <p:spTgt spid="116"/>
                                        </p:tgtEl>
                                      </p:cBhvr>
                                    </p:animEffect>
                                    <p:anim calcmode="lin" valueType="num">
                                      <p:cBhvr>
                                        <p:cTn id="321" dur="2000" fill="hold"/>
                                        <p:tgtEl>
                                          <p:spTgt spid="116"/>
                                        </p:tgtEl>
                                        <p:attrNameLst>
                                          <p:attrName>ppt_w</p:attrName>
                                        </p:attrNameLst>
                                      </p:cBhvr>
                                      <p:tavLst>
                                        <p:tav tm="0" fmla="#ppt_w*sin(2.5*pi*$)">
                                          <p:val>
                                            <p:fltVal val="0"/>
                                          </p:val>
                                        </p:tav>
                                        <p:tav tm="100000">
                                          <p:val>
                                            <p:fltVal val="1"/>
                                          </p:val>
                                        </p:tav>
                                      </p:tavLst>
                                    </p:anim>
                                    <p:anim calcmode="lin" valueType="num">
                                      <p:cBhvr>
                                        <p:cTn id="322" dur="2000" fill="hold"/>
                                        <p:tgtEl>
                                          <p:spTgt spid="116"/>
                                        </p:tgtEl>
                                        <p:attrNameLst>
                                          <p:attrName>ppt_h</p:attrName>
                                        </p:attrNameLst>
                                      </p:cBhvr>
                                      <p:tavLst>
                                        <p:tav tm="0">
                                          <p:val>
                                            <p:strVal val="#ppt_h"/>
                                          </p:val>
                                        </p:tav>
                                        <p:tav tm="100000">
                                          <p:val>
                                            <p:strVal val="#ppt_h"/>
                                          </p:val>
                                        </p:tav>
                                      </p:tavLst>
                                    </p:anim>
                                  </p:childTnLst>
                                </p:cTn>
                              </p:par>
                              <p:par>
                                <p:cTn id="323" presetID="45" presetClass="entr" presetSubtype="0" fill="hold" grpId="0" nodeType="withEffect">
                                  <p:stCondLst>
                                    <p:cond delay="0"/>
                                  </p:stCondLst>
                                  <p:childTnLst>
                                    <p:set>
                                      <p:cBhvr>
                                        <p:cTn id="324" dur="1" fill="hold">
                                          <p:stCondLst>
                                            <p:cond delay="0"/>
                                          </p:stCondLst>
                                        </p:cTn>
                                        <p:tgtEl>
                                          <p:spTgt spid="115"/>
                                        </p:tgtEl>
                                        <p:attrNameLst>
                                          <p:attrName>style.visibility</p:attrName>
                                        </p:attrNameLst>
                                      </p:cBhvr>
                                      <p:to>
                                        <p:strVal val="visible"/>
                                      </p:to>
                                    </p:set>
                                    <p:animEffect transition="in" filter="fade">
                                      <p:cBhvr>
                                        <p:cTn id="325" dur="2000"/>
                                        <p:tgtEl>
                                          <p:spTgt spid="115"/>
                                        </p:tgtEl>
                                      </p:cBhvr>
                                    </p:animEffect>
                                    <p:anim calcmode="lin" valueType="num">
                                      <p:cBhvr>
                                        <p:cTn id="326" dur="2000" fill="hold"/>
                                        <p:tgtEl>
                                          <p:spTgt spid="115"/>
                                        </p:tgtEl>
                                        <p:attrNameLst>
                                          <p:attrName>ppt_w</p:attrName>
                                        </p:attrNameLst>
                                      </p:cBhvr>
                                      <p:tavLst>
                                        <p:tav tm="0" fmla="#ppt_w*sin(2.5*pi*$)">
                                          <p:val>
                                            <p:fltVal val="0"/>
                                          </p:val>
                                        </p:tav>
                                        <p:tav tm="100000">
                                          <p:val>
                                            <p:fltVal val="1"/>
                                          </p:val>
                                        </p:tav>
                                      </p:tavLst>
                                    </p:anim>
                                    <p:anim calcmode="lin" valueType="num">
                                      <p:cBhvr>
                                        <p:cTn id="327" dur="2000" fill="hold"/>
                                        <p:tgtEl>
                                          <p:spTgt spid="115"/>
                                        </p:tgtEl>
                                        <p:attrNameLst>
                                          <p:attrName>ppt_h</p:attrName>
                                        </p:attrNameLst>
                                      </p:cBhvr>
                                      <p:tavLst>
                                        <p:tav tm="0">
                                          <p:val>
                                            <p:strVal val="#ppt_h"/>
                                          </p:val>
                                        </p:tav>
                                        <p:tav tm="100000">
                                          <p:val>
                                            <p:strVal val="#ppt_h"/>
                                          </p:val>
                                        </p:tav>
                                      </p:tavLst>
                                    </p:anim>
                                  </p:childTnLst>
                                </p:cTn>
                              </p:par>
                            </p:childTnLst>
                          </p:cTn>
                        </p:par>
                        <p:par>
                          <p:cTn id="328" fill="hold">
                            <p:stCondLst>
                              <p:cond delay="4000"/>
                            </p:stCondLst>
                            <p:childTnLst>
                              <p:par>
                                <p:cTn id="329" presetID="21" presetClass="entr" presetSubtype="1" fill="hold" grpId="0" nodeType="afterEffect">
                                  <p:stCondLst>
                                    <p:cond delay="0"/>
                                  </p:stCondLst>
                                  <p:childTnLst>
                                    <p:set>
                                      <p:cBhvr>
                                        <p:cTn id="330" dur="1" fill="hold">
                                          <p:stCondLst>
                                            <p:cond delay="0"/>
                                          </p:stCondLst>
                                        </p:cTn>
                                        <p:tgtEl>
                                          <p:spTgt spid="139"/>
                                        </p:tgtEl>
                                        <p:attrNameLst>
                                          <p:attrName>style.visibility</p:attrName>
                                        </p:attrNameLst>
                                      </p:cBhvr>
                                      <p:to>
                                        <p:strVal val="visible"/>
                                      </p:to>
                                    </p:set>
                                    <p:animEffect transition="in" filter="wheel(1)">
                                      <p:cBhvr>
                                        <p:cTn id="331" dur="2000"/>
                                        <p:tgtEl>
                                          <p:spTgt spid="139"/>
                                        </p:tgtEl>
                                      </p:cBhvr>
                                    </p:animEffect>
                                  </p:childTnLst>
                                </p:cTn>
                              </p:par>
                              <p:par>
                                <p:cTn id="332" presetID="2" presetClass="entr" presetSubtype="4" fill="hold" nodeType="withEffect">
                                  <p:stCondLst>
                                    <p:cond delay="500"/>
                                  </p:stCondLst>
                                  <p:childTnLst>
                                    <p:set>
                                      <p:cBhvr>
                                        <p:cTn id="333" dur="1" fill="hold">
                                          <p:stCondLst>
                                            <p:cond delay="0"/>
                                          </p:stCondLst>
                                        </p:cTn>
                                        <p:tgtEl>
                                          <p:spTgt spid="117"/>
                                        </p:tgtEl>
                                        <p:attrNameLst>
                                          <p:attrName>style.visibility</p:attrName>
                                        </p:attrNameLst>
                                      </p:cBhvr>
                                      <p:to>
                                        <p:strVal val="visible"/>
                                      </p:to>
                                    </p:set>
                                    <p:anim calcmode="lin" valueType="num">
                                      <p:cBhvr additive="base">
                                        <p:cTn id="334" dur="500" fill="hold"/>
                                        <p:tgtEl>
                                          <p:spTgt spid="117"/>
                                        </p:tgtEl>
                                        <p:attrNameLst>
                                          <p:attrName>ppt_x</p:attrName>
                                        </p:attrNameLst>
                                      </p:cBhvr>
                                      <p:tavLst>
                                        <p:tav tm="0">
                                          <p:val>
                                            <p:strVal val="#ppt_x"/>
                                          </p:val>
                                        </p:tav>
                                        <p:tav tm="100000">
                                          <p:val>
                                            <p:strVal val="#ppt_x"/>
                                          </p:val>
                                        </p:tav>
                                      </p:tavLst>
                                    </p:anim>
                                    <p:anim calcmode="lin" valueType="num">
                                      <p:cBhvr additive="base">
                                        <p:cTn id="335" dur="500" fill="hold"/>
                                        <p:tgtEl>
                                          <p:spTgt spid="117"/>
                                        </p:tgtEl>
                                        <p:attrNameLst>
                                          <p:attrName>ppt_y</p:attrName>
                                        </p:attrNameLst>
                                      </p:cBhvr>
                                      <p:tavLst>
                                        <p:tav tm="0">
                                          <p:val>
                                            <p:strVal val="1+#ppt_h/2"/>
                                          </p:val>
                                        </p:tav>
                                        <p:tav tm="100000">
                                          <p:val>
                                            <p:strVal val="#ppt_y"/>
                                          </p:val>
                                        </p:tav>
                                      </p:tavLst>
                                    </p:anim>
                                  </p:childTnLst>
                                </p:cTn>
                              </p:par>
                            </p:childTnLst>
                          </p:cTn>
                        </p:par>
                        <p:par>
                          <p:cTn id="336" fill="hold">
                            <p:stCondLst>
                              <p:cond delay="6000"/>
                            </p:stCondLst>
                            <p:childTnLst>
                              <p:par>
                                <p:cTn id="337" presetID="45" presetClass="entr" presetSubtype="0" fill="hold" grpId="0" nodeType="afterEffect">
                                  <p:stCondLst>
                                    <p:cond delay="0"/>
                                  </p:stCondLst>
                                  <p:childTnLst>
                                    <p:set>
                                      <p:cBhvr>
                                        <p:cTn id="338" dur="1" fill="hold">
                                          <p:stCondLst>
                                            <p:cond delay="0"/>
                                          </p:stCondLst>
                                        </p:cTn>
                                        <p:tgtEl>
                                          <p:spTgt spid="124"/>
                                        </p:tgtEl>
                                        <p:attrNameLst>
                                          <p:attrName>style.visibility</p:attrName>
                                        </p:attrNameLst>
                                      </p:cBhvr>
                                      <p:to>
                                        <p:strVal val="visible"/>
                                      </p:to>
                                    </p:set>
                                    <p:animEffect transition="in" filter="fade">
                                      <p:cBhvr>
                                        <p:cTn id="339" dur="2000"/>
                                        <p:tgtEl>
                                          <p:spTgt spid="124"/>
                                        </p:tgtEl>
                                      </p:cBhvr>
                                    </p:animEffect>
                                    <p:anim calcmode="lin" valueType="num">
                                      <p:cBhvr>
                                        <p:cTn id="340" dur="2000" fill="hold"/>
                                        <p:tgtEl>
                                          <p:spTgt spid="124"/>
                                        </p:tgtEl>
                                        <p:attrNameLst>
                                          <p:attrName>ppt_w</p:attrName>
                                        </p:attrNameLst>
                                      </p:cBhvr>
                                      <p:tavLst>
                                        <p:tav tm="0" fmla="#ppt_w*sin(2.5*pi*$)">
                                          <p:val>
                                            <p:fltVal val="0"/>
                                          </p:val>
                                        </p:tav>
                                        <p:tav tm="100000">
                                          <p:val>
                                            <p:fltVal val="1"/>
                                          </p:val>
                                        </p:tav>
                                      </p:tavLst>
                                    </p:anim>
                                    <p:anim calcmode="lin" valueType="num">
                                      <p:cBhvr>
                                        <p:cTn id="341" dur="2000" fill="hold"/>
                                        <p:tgtEl>
                                          <p:spTgt spid="124"/>
                                        </p:tgtEl>
                                        <p:attrNameLst>
                                          <p:attrName>ppt_h</p:attrName>
                                        </p:attrNameLst>
                                      </p:cBhvr>
                                      <p:tavLst>
                                        <p:tav tm="0">
                                          <p:val>
                                            <p:strVal val="#ppt_h"/>
                                          </p:val>
                                        </p:tav>
                                        <p:tav tm="100000">
                                          <p:val>
                                            <p:strVal val="#ppt_h"/>
                                          </p:val>
                                        </p:tav>
                                      </p:tavLst>
                                    </p:anim>
                                  </p:childTnLst>
                                </p:cTn>
                              </p:par>
                              <p:par>
                                <p:cTn id="342" presetID="45" presetClass="entr" presetSubtype="0" fill="hold" grpId="0" nodeType="withEffect">
                                  <p:stCondLst>
                                    <p:cond delay="0"/>
                                  </p:stCondLst>
                                  <p:childTnLst>
                                    <p:set>
                                      <p:cBhvr>
                                        <p:cTn id="343" dur="1" fill="hold">
                                          <p:stCondLst>
                                            <p:cond delay="0"/>
                                          </p:stCondLst>
                                        </p:cTn>
                                        <p:tgtEl>
                                          <p:spTgt spid="123"/>
                                        </p:tgtEl>
                                        <p:attrNameLst>
                                          <p:attrName>style.visibility</p:attrName>
                                        </p:attrNameLst>
                                      </p:cBhvr>
                                      <p:to>
                                        <p:strVal val="visible"/>
                                      </p:to>
                                    </p:set>
                                    <p:animEffect transition="in" filter="fade">
                                      <p:cBhvr>
                                        <p:cTn id="344" dur="2000"/>
                                        <p:tgtEl>
                                          <p:spTgt spid="123"/>
                                        </p:tgtEl>
                                      </p:cBhvr>
                                    </p:animEffect>
                                    <p:anim calcmode="lin" valueType="num">
                                      <p:cBhvr>
                                        <p:cTn id="345" dur="2000" fill="hold"/>
                                        <p:tgtEl>
                                          <p:spTgt spid="123"/>
                                        </p:tgtEl>
                                        <p:attrNameLst>
                                          <p:attrName>ppt_w</p:attrName>
                                        </p:attrNameLst>
                                      </p:cBhvr>
                                      <p:tavLst>
                                        <p:tav tm="0" fmla="#ppt_w*sin(2.5*pi*$)">
                                          <p:val>
                                            <p:fltVal val="0"/>
                                          </p:val>
                                        </p:tav>
                                        <p:tav tm="100000">
                                          <p:val>
                                            <p:fltVal val="1"/>
                                          </p:val>
                                        </p:tav>
                                      </p:tavLst>
                                    </p:anim>
                                    <p:anim calcmode="lin" valueType="num">
                                      <p:cBhvr>
                                        <p:cTn id="346" dur="2000" fill="hold"/>
                                        <p:tgtEl>
                                          <p:spTgt spid="123"/>
                                        </p:tgtEl>
                                        <p:attrNameLst>
                                          <p:attrName>ppt_h</p:attrName>
                                        </p:attrNameLst>
                                      </p:cBhvr>
                                      <p:tavLst>
                                        <p:tav tm="0">
                                          <p:val>
                                            <p:strVal val="#ppt_h"/>
                                          </p:val>
                                        </p:tav>
                                        <p:tav tm="100000">
                                          <p:val>
                                            <p:strVal val="#ppt_h"/>
                                          </p:val>
                                        </p:tav>
                                      </p:tavLst>
                                    </p:anim>
                                  </p:childTnLst>
                                </p:cTn>
                              </p:par>
                            </p:childTnLst>
                          </p:cTn>
                        </p:par>
                        <p:par>
                          <p:cTn id="347" fill="hold">
                            <p:stCondLst>
                              <p:cond delay="8000"/>
                            </p:stCondLst>
                            <p:childTnLst>
                              <p:par>
                                <p:cTn id="348" presetID="21" presetClass="entr" presetSubtype="1" fill="hold" grpId="0" nodeType="afterEffect">
                                  <p:stCondLst>
                                    <p:cond delay="0"/>
                                  </p:stCondLst>
                                  <p:childTnLst>
                                    <p:set>
                                      <p:cBhvr>
                                        <p:cTn id="349" dur="1" fill="hold">
                                          <p:stCondLst>
                                            <p:cond delay="0"/>
                                          </p:stCondLst>
                                        </p:cTn>
                                        <p:tgtEl>
                                          <p:spTgt spid="140"/>
                                        </p:tgtEl>
                                        <p:attrNameLst>
                                          <p:attrName>style.visibility</p:attrName>
                                        </p:attrNameLst>
                                      </p:cBhvr>
                                      <p:to>
                                        <p:strVal val="visible"/>
                                      </p:to>
                                    </p:set>
                                    <p:animEffect transition="in" filter="wheel(1)">
                                      <p:cBhvr>
                                        <p:cTn id="350" dur="2000"/>
                                        <p:tgtEl>
                                          <p:spTgt spid="140"/>
                                        </p:tgtEl>
                                      </p:cBhvr>
                                    </p:animEffect>
                                  </p:childTnLst>
                                </p:cTn>
                              </p:par>
                              <p:par>
                                <p:cTn id="351" presetID="2" presetClass="entr" presetSubtype="4" fill="hold" nodeType="withEffect">
                                  <p:stCondLst>
                                    <p:cond delay="500"/>
                                  </p:stCondLst>
                                  <p:childTnLst>
                                    <p:set>
                                      <p:cBhvr>
                                        <p:cTn id="352" dur="1" fill="hold">
                                          <p:stCondLst>
                                            <p:cond delay="0"/>
                                          </p:stCondLst>
                                        </p:cTn>
                                        <p:tgtEl>
                                          <p:spTgt spid="125"/>
                                        </p:tgtEl>
                                        <p:attrNameLst>
                                          <p:attrName>style.visibility</p:attrName>
                                        </p:attrNameLst>
                                      </p:cBhvr>
                                      <p:to>
                                        <p:strVal val="visible"/>
                                      </p:to>
                                    </p:set>
                                    <p:anim calcmode="lin" valueType="num">
                                      <p:cBhvr additive="base">
                                        <p:cTn id="353" dur="500" fill="hold"/>
                                        <p:tgtEl>
                                          <p:spTgt spid="125"/>
                                        </p:tgtEl>
                                        <p:attrNameLst>
                                          <p:attrName>ppt_x</p:attrName>
                                        </p:attrNameLst>
                                      </p:cBhvr>
                                      <p:tavLst>
                                        <p:tav tm="0">
                                          <p:val>
                                            <p:strVal val="#ppt_x"/>
                                          </p:val>
                                        </p:tav>
                                        <p:tav tm="100000">
                                          <p:val>
                                            <p:strVal val="#ppt_x"/>
                                          </p:val>
                                        </p:tav>
                                      </p:tavLst>
                                    </p:anim>
                                    <p:anim calcmode="lin" valueType="num">
                                      <p:cBhvr additive="base">
                                        <p:cTn id="354" dur="500" fill="hold"/>
                                        <p:tgtEl>
                                          <p:spTgt spid="125"/>
                                        </p:tgtEl>
                                        <p:attrNameLst>
                                          <p:attrName>ppt_y</p:attrName>
                                        </p:attrNameLst>
                                      </p:cBhvr>
                                      <p:tavLst>
                                        <p:tav tm="0">
                                          <p:val>
                                            <p:strVal val="1+#ppt_h/2"/>
                                          </p:val>
                                        </p:tav>
                                        <p:tav tm="100000">
                                          <p:val>
                                            <p:strVal val="#ppt_y"/>
                                          </p:val>
                                        </p:tav>
                                      </p:tavLst>
                                    </p:anim>
                                  </p:childTnLst>
                                </p:cTn>
                              </p:par>
                            </p:childTnLst>
                          </p:cTn>
                        </p:par>
                        <p:par>
                          <p:cTn id="355" fill="hold">
                            <p:stCondLst>
                              <p:cond delay="10000"/>
                            </p:stCondLst>
                            <p:childTnLst>
                              <p:par>
                                <p:cTn id="356" presetID="45" presetClass="entr" presetSubtype="0" fill="hold" grpId="0" nodeType="afterEffect">
                                  <p:stCondLst>
                                    <p:cond delay="0"/>
                                  </p:stCondLst>
                                  <p:childTnLst>
                                    <p:set>
                                      <p:cBhvr>
                                        <p:cTn id="357" dur="1" fill="hold">
                                          <p:stCondLst>
                                            <p:cond delay="0"/>
                                          </p:stCondLst>
                                        </p:cTn>
                                        <p:tgtEl>
                                          <p:spTgt spid="138"/>
                                        </p:tgtEl>
                                        <p:attrNameLst>
                                          <p:attrName>style.visibility</p:attrName>
                                        </p:attrNameLst>
                                      </p:cBhvr>
                                      <p:to>
                                        <p:strVal val="visible"/>
                                      </p:to>
                                    </p:set>
                                    <p:animEffect transition="in" filter="fade">
                                      <p:cBhvr>
                                        <p:cTn id="358" dur="2000"/>
                                        <p:tgtEl>
                                          <p:spTgt spid="138"/>
                                        </p:tgtEl>
                                      </p:cBhvr>
                                    </p:animEffect>
                                    <p:anim calcmode="lin" valueType="num">
                                      <p:cBhvr>
                                        <p:cTn id="359" dur="2000" fill="hold"/>
                                        <p:tgtEl>
                                          <p:spTgt spid="138"/>
                                        </p:tgtEl>
                                        <p:attrNameLst>
                                          <p:attrName>ppt_w</p:attrName>
                                        </p:attrNameLst>
                                      </p:cBhvr>
                                      <p:tavLst>
                                        <p:tav tm="0" fmla="#ppt_w*sin(2.5*pi*$)">
                                          <p:val>
                                            <p:fltVal val="0"/>
                                          </p:val>
                                        </p:tav>
                                        <p:tav tm="100000">
                                          <p:val>
                                            <p:fltVal val="1"/>
                                          </p:val>
                                        </p:tav>
                                      </p:tavLst>
                                    </p:anim>
                                    <p:anim calcmode="lin" valueType="num">
                                      <p:cBhvr>
                                        <p:cTn id="360" dur="2000" fill="hold"/>
                                        <p:tgtEl>
                                          <p:spTgt spid="138"/>
                                        </p:tgtEl>
                                        <p:attrNameLst>
                                          <p:attrName>ppt_h</p:attrName>
                                        </p:attrNameLst>
                                      </p:cBhvr>
                                      <p:tavLst>
                                        <p:tav tm="0">
                                          <p:val>
                                            <p:strVal val="#ppt_h"/>
                                          </p:val>
                                        </p:tav>
                                        <p:tav tm="100000">
                                          <p:val>
                                            <p:strVal val="#ppt_h"/>
                                          </p:val>
                                        </p:tav>
                                      </p:tavLst>
                                    </p:anim>
                                  </p:childTnLst>
                                </p:cTn>
                              </p:par>
                              <p:par>
                                <p:cTn id="361" presetID="45" presetClass="entr" presetSubtype="0" fill="hold" grpId="0" nodeType="withEffect">
                                  <p:stCondLst>
                                    <p:cond delay="0"/>
                                  </p:stCondLst>
                                  <p:childTnLst>
                                    <p:set>
                                      <p:cBhvr>
                                        <p:cTn id="362" dur="1" fill="hold">
                                          <p:stCondLst>
                                            <p:cond delay="0"/>
                                          </p:stCondLst>
                                        </p:cTn>
                                        <p:tgtEl>
                                          <p:spTgt spid="137"/>
                                        </p:tgtEl>
                                        <p:attrNameLst>
                                          <p:attrName>style.visibility</p:attrName>
                                        </p:attrNameLst>
                                      </p:cBhvr>
                                      <p:to>
                                        <p:strVal val="visible"/>
                                      </p:to>
                                    </p:set>
                                    <p:animEffect transition="in" filter="fade">
                                      <p:cBhvr>
                                        <p:cTn id="363" dur="2000"/>
                                        <p:tgtEl>
                                          <p:spTgt spid="137"/>
                                        </p:tgtEl>
                                      </p:cBhvr>
                                    </p:animEffect>
                                    <p:anim calcmode="lin" valueType="num">
                                      <p:cBhvr>
                                        <p:cTn id="364" dur="2000" fill="hold"/>
                                        <p:tgtEl>
                                          <p:spTgt spid="137"/>
                                        </p:tgtEl>
                                        <p:attrNameLst>
                                          <p:attrName>ppt_w</p:attrName>
                                        </p:attrNameLst>
                                      </p:cBhvr>
                                      <p:tavLst>
                                        <p:tav tm="0" fmla="#ppt_w*sin(2.5*pi*$)">
                                          <p:val>
                                            <p:fltVal val="0"/>
                                          </p:val>
                                        </p:tav>
                                        <p:tav tm="100000">
                                          <p:val>
                                            <p:fltVal val="1"/>
                                          </p:val>
                                        </p:tav>
                                      </p:tavLst>
                                    </p:anim>
                                    <p:anim calcmode="lin" valueType="num">
                                      <p:cBhvr>
                                        <p:cTn id="365" dur="2000" fill="hold"/>
                                        <p:tgtEl>
                                          <p:spTgt spid="137"/>
                                        </p:tgtEl>
                                        <p:attrNameLst>
                                          <p:attrName>ppt_h</p:attrName>
                                        </p:attrNameLst>
                                      </p:cBhvr>
                                      <p:tavLst>
                                        <p:tav tm="0">
                                          <p:val>
                                            <p:strVal val="#ppt_h"/>
                                          </p:val>
                                        </p:tav>
                                        <p:tav tm="100000">
                                          <p:val>
                                            <p:strVal val="#ppt_h"/>
                                          </p:val>
                                        </p:tav>
                                      </p:tavLst>
                                    </p:anim>
                                  </p:childTnLst>
                                </p:cTn>
                              </p:par>
                            </p:childTnLst>
                          </p:cTn>
                        </p:par>
                        <p:par>
                          <p:cTn id="366" fill="hold">
                            <p:stCondLst>
                              <p:cond delay="12000"/>
                            </p:stCondLst>
                            <p:childTnLst>
                              <p:par>
                                <p:cTn id="367" presetID="21" presetClass="entr" presetSubtype="1" fill="hold" grpId="0" nodeType="afterEffect">
                                  <p:stCondLst>
                                    <p:cond delay="0"/>
                                  </p:stCondLst>
                                  <p:childTnLst>
                                    <p:set>
                                      <p:cBhvr>
                                        <p:cTn id="368" dur="1" fill="hold">
                                          <p:stCondLst>
                                            <p:cond delay="0"/>
                                          </p:stCondLst>
                                        </p:cTn>
                                        <p:tgtEl>
                                          <p:spTgt spid="141"/>
                                        </p:tgtEl>
                                        <p:attrNameLst>
                                          <p:attrName>style.visibility</p:attrName>
                                        </p:attrNameLst>
                                      </p:cBhvr>
                                      <p:to>
                                        <p:strVal val="visible"/>
                                      </p:to>
                                    </p:set>
                                    <p:animEffect transition="in" filter="wheel(1)">
                                      <p:cBhvr>
                                        <p:cTn id="369" dur="2000"/>
                                        <p:tgtEl>
                                          <p:spTgt spid="141"/>
                                        </p:tgtEl>
                                      </p:cBhvr>
                                    </p:animEffect>
                                  </p:childTnLst>
                                </p:cTn>
                              </p:par>
                              <p:par>
                                <p:cTn id="370" presetID="2" presetClass="entr" presetSubtype="4" fill="hold" nodeType="withEffect">
                                  <p:stCondLst>
                                    <p:cond delay="0"/>
                                  </p:stCondLst>
                                  <p:childTnLst>
                                    <p:set>
                                      <p:cBhvr>
                                        <p:cTn id="371" dur="1" fill="hold">
                                          <p:stCondLst>
                                            <p:cond delay="0"/>
                                          </p:stCondLst>
                                        </p:cTn>
                                        <p:tgtEl>
                                          <p:spTgt spid="131"/>
                                        </p:tgtEl>
                                        <p:attrNameLst>
                                          <p:attrName>style.visibility</p:attrName>
                                        </p:attrNameLst>
                                      </p:cBhvr>
                                      <p:to>
                                        <p:strVal val="visible"/>
                                      </p:to>
                                    </p:set>
                                    <p:anim calcmode="lin" valueType="num">
                                      <p:cBhvr additive="base">
                                        <p:cTn id="372" dur="500" fill="hold"/>
                                        <p:tgtEl>
                                          <p:spTgt spid="131"/>
                                        </p:tgtEl>
                                        <p:attrNameLst>
                                          <p:attrName>ppt_x</p:attrName>
                                        </p:attrNameLst>
                                      </p:cBhvr>
                                      <p:tavLst>
                                        <p:tav tm="0">
                                          <p:val>
                                            <p:strVal val="#ppt_x"/>
                                          </p:val>
                                        </p:tav>
                                        <p:tav tm="100000">
                                          <p:val>
                                            <p:strVal val="#ppt_x"/>
                                          </p:val>
                                        </p:tav>
                                      </p:tavLst>
                                    </p:anim>
                                    <p:anim calcmode="lin" valueType="num">
                                      <p:cBhvr additive="base">
                                        <p:cTn id="373" dur="500" fill="hold"/>
                                        <p:tgtEl>
                                          <p:spTgt spid="1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29" grpId="0" animBg="1"/>
      <p:bldP spid="230" grpId="0" animBg="1"/>
      <p:bldP spid="231" grpId="0" animBg="1"/>
      <p:bldP spid="232" grpId="0" animBg="1"/>
      <p:bldP spid="233" grpId="0" animBg="1"/>
      <p:bldP spid="234" grpId="0" animBg="1"/>
      <p:bldP spid="235" grpId="0" animBg="1"/>
      <p:bldP spid="236" grpId="0" animBg="1"/>
      <p:bldP spid="237" grpId="0" animBg="1"/>
      <p:bldP spid="238" grpId="0" animBg="1"/>
      <p:bldP spid="239" grpId="0" animBg="1"/>
      <p:bldP spid="240" grpId="0" animBg="1"/>
      <p:bldP spid="241" grpId="0" animBg="1"/>
      <p:bldP spid="242" grpId="0" animBg="1"/>
      <p:bldP spid="114" grpId="0"/>
      <p:bldP spid="115" grpId="0" animBg="1"/>
      <p:bldP spid="116" grpId="0" animBg="1"/>
      <p:bldP spid="123" grpId="0" animBg="1"/>
      <p:bldP spid="124" grpId="0" animBg="1"/>
      <p:bldP spid="137" grpId="0" animBg="1"/>
      <p:bldP spid="138" grpId="0" animBg="1"/>
      <p:bldP spid="139" grpId="0" animBg="1"/>
      <p:bldP spid="140" grpId="0" animBg="1"/>
      <p:bldP spid="1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2018-11-26T23:20:54Z</dcterms:modified>
</cp:coreProperties>
</file>