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199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a:off x="6452239" y="99717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2"/>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rgbClr val="4C4F54"/>
              </a:solidFill>
            </a:endParaRPr>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5435539" y="1408272"/>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34738D"/>
          </a:solidFill>
          <a:ln w="0">
            <a:noFill/>
            <a:prstDash val="solid"/>
            <a:round/>
            <a:headEnd/>
            <a:tailEnd/>
          </a:ln>
          <a:scene3d>
            <a:camera prst="orthographicFront"/>
            <a:lightRig rig="threePt" dir="t"/>
          </a:scene3d>
          <a:sp3d>
            <a:bevelT prst="angle"/>
          </a:sp3d>
        </p:spPr>
        <p:txBody>
          <a:bodyPr vert="horz" wrap="square" lIns="121920" tIns="60960" rIns="121920" bIns="60960" numCol="1" anchor="ctr" anchorCtr="0" compatLnSpc="1">
            <a:prstTxWarp prst="textNoShape">
              <a:avLst/>
            </a:prstTxWarp>
          </a:bodyPr>
          <a:lstStyle/>
          <a:p>
            <a:pPr algn="ctr"/>
            <a:r>
              <a:rPr lang="en-US" sz="2200" b="1" dirty="0">
                <a:solidFill>
                  <a:schemeClr val="bg1"/>
                </a:solidFill>
                <a:latin typeface="Lato"/>
              </a:rPr>
              <a:t>$381</a:t>
            </a:r>
            <a:endParaRPr lang="ru-RU" sz="2200" b="1" dirty="0">
              <a:solidFill>
                <a:schemeClr val="bg1"/>
              </a:solidFill>
              <a:latin typeface="Lato"/>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5435539" y="3236123"/>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189A80"/>
          </a:solidFill>
          <a:ln w="0">
            <a:noFill/>
            <a:prstDash val="solid"/>
            <a:round/>
            <a:headEnd/>
            <a:tailEnd/>
          </a:ln>
          <a:scene3d>
            <a:camera prst="orthographicFront"/>
            <a:lightRig rig="threePt" dir="t"/>
          </a:scene3d>
          <a:sp3d>
            <a:bevelT prst="angle"/>
          </a:sp3d>
        </p:spPr>
        <p:txBody>
          <a:bodyPr vert="horz" wrap="square" lIns="121920" tIns="60960" rIns="121920" bIns="60960" numCol="1" anchor="ctr" anchorCtr="0" compatLnSpc="1">
            <a:prstTxWarp prst="textNoShape">
              <a:avLst/>
            </a:prstTxWarp>
          </a:bodyPr>
          <a:lstStyle/>
          <a:p>
            <a:pPr algn="ctr"/>
            <a:r>
              <a:rPr lang="en-US" sz="2200" b="1" dirty="0">
                <a:solidFill>
                  <a:schemeClr val="bg1"/>
                </a:solidFill>
                <a:latin typeface="Lato"/>
              </a:rPr>
              <a:t>$437</a:t>
            </a:r>
            <a:endParaRPr lang="ru-RU" sz="2200" b="1" dirty="0">
              <a:solidFill>
                <a:schemeClr val="bg1"/>
              </a:solidFill>
              <a:latin typeface="Lato"/>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10800000">
            <a:off x="3812961" y="28250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rgbClr val="4C4F54"/>
              </a:solidFill>
            </a:endParaRPr>
          </a:p>
        </p:txBody>
      </p:sp>
      <p:sp>
        <p:nvSpPr>
          <p:cNvPr id="15" name="Freeform: Shape 14">
            <a:extLst>
              <a:ext uri="{FF2B5EF4-FFF2-40B4-BE49-F238E27FC236}">
                <a16:creationId xmlns:a16="http://schemas.microsoft.com/office/drawing/2014/main" id="{CF99D5BA-0AB5-4665-8631-617EB07F8624}"/>
              </a:ext>
            </a:extLst>
          </p:cNvPr>
          <p:cNvSpPr>
            <a:spLocks noChangeAspect="1"/>
          </p:cNvSpPr>
          <p:nvPr/>
        </p:nvSpPr>
        <p:spPr bwMode="auto">
          <a:xfrm>
            <a:off x="6455852" y="4652880"/>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4"/>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solidFill>
                <a:srgbClr val="4C4F54"/>
              </a:solidFill>
            </a:endParaRPr>
          </a:p>
        </p:txBody>
      </p:sp>
      <p:sp>
        <p:nvSpPr>
          <p:cNvPr id="16" name="Freeform 6">
            <a:extLst>
              <a:ext uri="{FF2B5EF4-FFF2-40B4-BE49-F238E27FC236}">
                <a16:creationId xmlns:a16="http://schemas.microsoft.com/office/drawing/2014/main" id="{05393B2F-B0B0-4EB3-A525-DCB74514D6B7}"/>
              </a:ext>
            </a:extLst>
          </p:cNvPr>
          <p:cNvSpPr>
            <a:spLocks noChangeAspect="1"/>
          </p:cNvSpPr>
          <p:nvPr/>
        </p:nvSpPr>
        <p:spPr bwMode="auto">
          <a:xfrm>
            <a:off x="5438287" y="5071786"/>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EF9D27"/>
          </a:solidFill>
          <a:ln w="0">
            <a:noFill/>
            <a:prstDash val="solid"/>
            <a:round/>
            <a:headEnd/>
            <a:tailEnd/>
          </a:ln>
          <a:scene3d>
            <a:camera prst="orthographicFront"/>
            <a:lightRig rig="threePt" dir="t"/>
          </a:scene3d>
          <a:sp3d>
            <a:bevelT prst="angle"/>
          </a:sp3d>
        </p:spPr>
        <p:txBody>
          <a:bodyPr vert="horz" wrap="square" lIns="121920" tIns="60960" rIns="121920" bIns="60960" numCol="1" anchor="ctr" anchorCtr="0" compatLnSpc="1">
            <a:prstTxWarp prst="textNoShape">
              <a:avLst/>
            </a:prstTxWarp>
          </a:bodyPr>
          <a:lstStyle/>
          <a:p>
            <a:pPr algn="ctr"/>
            <a:r>
              <a:rPr lang="en-US" sz="2200" b="1" dirty="0">
                <a:solidFill>
                  <a:schemeClr val="bg1"/>
                </a:solidFill>
                <a:latin typeface="Lato"/>
              </a:rPr>
              <a:t>$521</a:t>
            </a:r>
            <a:endParaRPr lang="ru-RU" sz="2200" b="1" dirty="0">
              <a:solidFill>
                <a:schemeClr val="bg1"/>
              </a:solidFill>
              <a:latin typeface="Lato"/>
            </a:endParaRPr>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997882" y="1443895"/>
            <a:ext cx="4170597"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34738D"/>
                </a:solidFill>
                <a:latin typeface="Bernard MT Condensed" panose="02050806060905020404" pitchFamily="18" charset="0"/>
              </a:rPr>
              <a:t>LOREM IPSUM</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0" name="Text Box 10">
            <a:extLst>
              <a:ext uri="{FF2B5EF4-FFF2-40B4-BE49-F238E27FC236}">
                <a16:creationId xmlns:a16="http://schemas.microsoft.com/office/drawing/2014/main" id="{A835F8A7-5A6D-4127-ADF4-9F60A93F8BB5}"/>
              </a:ext>
            </a:extLst>
          </p:cNvPr>
          <p:cNvSpPr txBox="1">
            <a:spLocks noChangeArrowheads="1"/>
          </p:cNvSpPr>
          <p:nvPr/>
        </p:nvSpPr>
        <p:spPr bwMode="auto">
          <a:xfrm>
            <a:off x="997882" y="5103780"/>
            <a:ext cx="4170597"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EF9D27"/>
                </a:solidFill>
                <a:latin typeface="Bernard MT Condensed" panose="02050806060905020404" pitchFamily="18" charset="0"/>
              </a:rPr>
              <a:t>LOREM IPSUM</a:t>
            </a: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Text Box 10">
            <a:extLst>
              <a:ext uri="{FF2B5EF4-FFF2-40B4-BE49-F238E27FC236}">
                <a16:creationId xmlns:a16="http://schemas.microsoft.com/office/drawing/2014/main" id="{3C76F09C-B526-4BF2-A873-5BA65AE1A05E}"/>
              </a:ext>
            </a:extLst>
          </p:cNvPr>
          <p:cNvSpPr txBox="1">
            <a:spLocks noChangeArrowheads="1"/>
          </p:cNvSpPr>
          <p:nvPr/>
        </p:nvSpPr>
        <p:spPr bwMode="auto">
          <a:xfrm>
            <a:off x="6957780" y="3275930"/>
            <a:ext cx="4170597" cy="1107996"/>
          </a:xfrm>
          <a:prstGeom prst="rect">
            <a:avLst/>
          </a:prstGeom>
          <a:noFill/>
          <a:ln w="9525">
            <a:noFill/>
            <a:miter lim="800000"/>
            <a:headEnd/>
            <a:tailEnd/>
          </a:ln>
        </p:spPr>
        <p:txBody>
          <a:bodyPr wrap="square" lIns="60960" tIns="30480" rIns="60960" bIns="30480">
            <a:spAutoFit/>
          </a:bodyPr>
          <a:lstStyle/>
          <a:p>
            <a:r>
              <a:rPr lang="en-US" sz="1600" dirty="0">
                <a:solidFill>
                  <a:srgbClr val="189A80"/>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 name="Straight Connector 2">
            <a:extLst>
              <a:ext uri="{FF2B5EF4-FFF2-40B4-BE49-F238E27FC236}">
                <a16:creationId xmlns:a16="http://schemas.microsoft.com/office/drawing/2014/main" id="{B5CE0CCE-D70A-4EE9-AD0D-AB208516D0B7}"/>
              </a:ext>
            </a:extLst>
          </p:cNvPr>
          <p:cNvCxnSpPr/>
          <p:nvPr/>
        </p:nvCxnSpPr>
        <p:spPr>
          <a:xfrm>
            <a:off x="6018747" y="0"/>
            <a:ext cx="0" cy="1280160"/>
          </a:xfrm>
          <a:prstGeom prst="line">
            <a:avLst/>
          </a:prstGeom>
          <a:ln w="12700">
            <a:solidFill>
              <a:srgbClr val="4C4F54"/>
            </a:solidFill>
            <a:headEnd type="none"/>
            <a:tailEnd type="oval"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BA4B301-A893-433E-8F3A-329F03B95343}"/>
              </a:ext>
            </a:extLst>
          </p:cNvPr>
          <p:cNvCxnSpPr/>
          <p:nvPr/>
        </p:nvCxnSpPr>
        <p:spPr>
          <a:xfrm>
            <a:off x="6018747" y="2682758"/>
            <a:ext cx="0" cy="457200"/>
          </a:xfrm>
          <a:prstGeom prst="line">
            <a:avLst/>
          </a:prstGeom>
          <a:ln w="12700">
            <a:solidFill>
              <a:srgbClr val="4C4F54"/>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1B3D96-9AF6-43C0-B88C-B4DC81463A30}"/>
              </a:ext>
            </a:extLst>
          </p:cNvPr>
          <p:cNvCxnSpPr/>
          <p:nvPr/>
        </p:nvCxnSpPr>
        <p:spPr>
          <a:xfrm>
            <a:off x="6018747" y="4519159"/>
            <a:ext cx="0" cy="457200"/>
          </a:xfrm>
          <a:prstGeom prst="line">
            <a:avLst/>
          </a:prstGeom>
          <a:ln w="12700">
            <a:solidFill>
              <a:srgbClr val="4C4F54"/>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2F8D276-2575-4BDA-B653-60098DB771E8}"/>
              </a:ext>
            </a:extLst>
          </p:cNvPr>
          <p:cNvCxnSpPr/>
          <p:nvPr/>
        </p:nvCxnSpPr>
        <p:spPr>
          <a:xfrm>
            <a:off x="6018747" y="6400800"/>
            <a:ext cx="0" cy="457200"/>
          </a:xfrm>
          <a:prstGeom prst="line">
            <a:avLst/>
          </a:prstGeom>
          <a:ln w="12700">
            <a:solidFill>
              <a:srgbClr val="4C4F54"/>
            </a:solidFill>
            <a:headEnd type="oval"/>
            <a:tailEnd type="none" w="med" len="med"/>
          </a:ln>
        </p:spPr>
        <p:style>
          <a:lnRef idx="1">
            <a:schemeClr val="accent1"/>
          </a:lnRef>
          <a:fillRef idx="0">
            <a:schemeClr val="accent1"/>
          </a:fillRef>
          <a:effectRef idx="0">
            <a:schemeClr val="accent1"/>
          </a:effectRef>
          <a:fontRef idx="minor">
            <a:schemeClr val="tx1"/>
          </a:fontRef>
        </p:style>
      </p:cxnSp>
      <p:pic>
        <p:nvPicPr>
          <p:cNvPr id="17" name="Picture 16">
            <a:hlinkClick r:id="rId5"/>
            <a:extLst>
              <a:ext uri="{FF2B5EF4-FFF2-40B4-BE49-F238E27FC236}">
                <a16:creationId xmlns:a16="http://schemas.microsoft.com/office/drawing/2014/main" id="{FE2AF86B-1395-4CFB-8FBF-1414F511A82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905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par>
                                <p:cTn id="12" presetID="22" presetClass="entr" presetSubtype="4"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down)">
                                      <p:cBhvr>
                                        <p:cTn id="14" dur="500"/>
                                        <p:tgtEl>
                                          <p:spTgt spid="24"/>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31"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anim calcmode="lin" valueType="num">
                                      <p:cBhvr>
                                        <p:cTn id="26" dur="1000" fill="hold"/>
                                        <p:tgtEl>
                                          <p:spTgt spid="12"/>
                                        </p:tgtEl>
                                        <p:attrNameLst>
                                          <p:attrName>style.rotation</p:attrName>
                                        </p:attrNameLst>
                                      </p:cBhvr>
                                      <p:tavLst>
                                        <p:tav tm="0">
                                          <p:val>
                                            <p:fltVal val="90"/>
                                          </p:val>
                                        </p:tav>
                                        <p:tav tm="100000">
                                          <p:val>
                                            <p:fltVal val="0"/>
                                          </p:val>
                                        </p:tav>
                                      </p:tavLst>
                                    </p:anim>
                                    <p:animEffect transition="in" filter="fade">
                                      <p:cBhvr>
                                        <p:cTn id="27" dur="1000"/>
                                        <p:tgtEl>
                                          <p:spTgt spid="12"/>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4000"/>
                            </p:stCondLst>
                            <p:childTnLst>
                              <p:par>
                                <p:cTn id="43" presetID="31"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ppt_w</p:attrName>
                                        </p:attrNameLst>
                                      </p:cBhvr>
                                      <p:tavLst>
                                        <p:tav tm="0">
                                          <p:val>
                                            <p:fltVal val="0"/>
                                          </p:val>
                                        </p:tav>
                                        <p:tav tm="100000">
                                          <p:val>
                                            <p:strVal val="#ppt_w"/>
                                          </p:val>
                                        </p:tav>
                                      </p:tavLst>
                                    </p:anim>
                                    <p:anim calcmode="lin" valueType="num">
                                      <p:cBhvr>
                                        <p:cTn id="46" dur="1000" fill="hold"/>
                                        <p:tgtEl>
                                          <p:spTgt spid="14"/>
                                        </p:tgtEl>
                                        <p:attrNameLst>
                                          <p:attrName>ppt_h</p:attrName>
                                        </p:attrNameLst>
                                      </p:cBhvr>
                                      <p:tavLst>
                                        <p:tav tm="0">
                                          <p:val>
                                            <p:fltVal val="0"/>
                                          </p:val>
                                        </p:tav>
                                        <p:tav tm="100000">
                                          <p:val>
                                            <p:strVal val="#ppt_h"/>
                                          </p:val>
                                        </p:tav>
                                      </p:tavLst>
                                    </p:anim>
                                    <p:anim calcmode="lin" valueType="num">
                                      <p:cBhvr>
                                        <p:cTn id="47" dur="1000" fill="hold"/>
                                        <p:tgtEl>
                                          <p:spTgt spid="14"/>
                                        </p:tgtEl>
                                        <p:attrNameLst>
                                          <p:attrName>style.rotation</p:attrName>
                                        </p:attrNameLst>
                                      </p:cBhvr>
                                      <p:tavLst>
                                        <p:tav tm="0">
                                          <p:val>
                                            <p:fltVal val="90"/>
                                          </p:val>
                                        </p:tav>
                                        <p:tav tm="100000">
                                          <p:val>
                                            <p:fltVal val="0"/>
                                          </p:val>
                                        </p:tav>
                                      </p:tavLst>
                                    </p:anim>
                                    <p:animEffect transition="in" filter="fade">
                                      <p:cBhvr>
                                        <p:cTn id="48" dur="1000"/>
                                        <p:tgtEl>
                                          <p:spTgt spid="14"/>
                                        </p:tgtEl>
                                      </p:cBhvr>
                                    </p:animEffect>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5500"/>
                            </p:stCondLst>
                            <p:childTnLst>
                              <p:par>
                                <p:cTn id="54" presetID="22" presetClass="entr" presetSubtype="1"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up)">
                                      <p:cBhvr>
                                        <p:cTn id="56" dur="500"/>
                                        <p:tgtEl>
                                          <p:spTgt spid="23"/>
                                        </p:tgtEl>
                                      </p:cBhvr>
                                    </p:animEffect>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 calcmode="lin" valueType="num">
                                      <p:cBhvr>
                                        <p:cTn id="60" dur="500" fill="hold"/>
                                        <p:tgtEl>
                                          <p:spTgt spid="16"/>
                                        </p:tgtEl>
                                        <p:attrNameLst>
                                          <p:attrName>ppt_w</p:attrName>
                                        </p:attrNameLst>
                                      </p:cBhvr>
                                      <p:tavLst>
                                        <p:tav tm="0">
                                          <p:val>
                                            <p:fltVal val="0"/>
                                          </p:val>
                                        </p:tav>
                                        <p:tav tm="100000">
                                          <p:val>
                                            <p:strVal val="#ppt_w"/>
                                          </p:val>
                                        </p:tav>
                                      </p:tavLst>
                                    </p:anim>
                                    <p:anim calcmode="lin" valueType="num">
                                      <p:cBhvr>
                                        <p:cTn id="61" dur="500" fill="hold"/>
                                        <p:tgtEl>
                                          <p:spTgt spid="16"/>
                                        </p:tgtEl>
                                        <p:attrNameLst>
                                          <p:attrName>ppt_h</p:attrName>
                                        </p:attrNameLst>
                                      </p:cBhvr>
                                      <p:tavLst>
                                        <p:tav tm="0">
                                          <p:val>
                                            <p:fltVal val="0"/>
                                          </p:val>
                                        </p:tav>
                                        <p:tav tm="100000">
                                          <p:val>
                                            <p:strVal val="#ppt_h"/>
                                          </p:val>
                                        </p:tav>
                                      </p:tavLst>
                                    </p:anim>
                                    <p:animEffect transition="in" filter="fade">
                                      <p:cBhvr>
                                        <p:cTn id="62" dur="500"/>
                                        <p:tgtEl>
                                          <p:spTgt spid="16"/>
                                        </p:tgtEl>
                                      </p:cBhvr>
                                    </p:animEffect>
                                  </p:childTnLst>
                                </p:cTn>
                              </p:par>
                            </p:childTnLst>
                          </p:cTn>
                        </p:par>
                        <p:par>
                          <p:cTn id="63" fill="hold">
                            <p:stCondLst>
                              <p:cond delay="6500"/>
                            </p:stCondLst>
                            <p:childTnLst>
                              <p:par>
                                <p:cTn id="64" presetID="31"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1000" fill="hold"/>
                                        <p:tgtEl>
                                          <p:spTgt spid="15"/>
                                        </p:tgtEl>
                                        <p:attrNameLst>
                                          <p:attrName>ppt_w</p:attrName>
                                        </p:attrNameLst>
                                      </p:cBhvr>
                                      <p:tavLst>
                                        <p:tav tm="0">
                                          <p:val>
                                            <p:fltVal val="0"/>
                                          </p:val>
                                        </p:tav>
                                        <p:tav tm="100000">
                                          <p:val>
                                            <p:strVal val="#ppt_w"/>
                                          </p:val>
                                        </p:tav>
                                      </p:tavLst>
                                    </p:anim>
                                    <p:anim calcmode="lin" valueType="num">
                                      <p:cBhvr>
                                        <p:cTn id="67" dur="1000" fill="hold"/>
                                        <p:tgtEl>
                                          <p:spTgt spid="15"/>
                                        </p:tgtEl>
                                        <p:attrNameLst>
                                          <p:attrName>ppt_h</p:attrName>
                                        </p:attrNameLst>
                                      </p:cBhvr>
                                      <p:tavLst>
                                        <p:tav tm="0">
                                          <p:val>
                                            <p:fltVal val="0"/>
                                          </p:val>
                                        </p:tav>
                                        <p:tav tm="100000">
                                          <p:val>
                                            <p:strVal val="#ppt_h"/>
                                          </p:val>
                                        </p:tav>
                                      </p:tavLst>
                                    </p:anim>
                                    <p:anim calcmode="lin" valueType="num">
                                      <p:cBhvr>
                                        <p:cTn id="68" dur="1000" fill="hold"/>
                                        <p:tgtEl>
                                          <p:spTgt spid="15"/>
                                        </p:tgtEl>
                                        <p:attrNameLst>
                                          <p:attrName>style.rotation</p:attrName>
                                        </p:attrNameLst>
                                      </p:cBhvr>
                                      <p:tavLst>
                                        <p:tav tm="0">
                                          <p:val>
                                            <p:fltVal val="90"/>
                                          </p:val>
                                        </p:tav>
                                        <p:tav tm="100000">
                                          <p:val>
                                            <p:fltVal val="0"/>
                                          </p:val>
                                        </p:tav>
                                      </p:tavLst>
                                    </p:anim>
                                    <p:animEffect transition="in" filter="fade">
                                      <p:cBhvr>
                                        <p:cTn id="69" dur="1000"/>
                                        <p:tgtEl>
                                          <p:spTgt spid="15"/>
                                        </p:tgtEl>
                                      </p:cBhvr>
                                    </p:animEffect>
                                  </p:childTnLst>
                                </p:cTn>
                              </p:par>
                            </p:childTnLst>
                          </p:cTn>
                        </p:par>
                        <p:par>
                          <p:cTn id="70" fill="hold">
                            <p:stCondLst>
                              <p:cond delay="7500"/>
                            </p:stCondLst>
                            <p:childTnLst>
                              <p:par>
                                <p:cTn id="71" presetID="22" presetClass="entr" presetSubtype="2"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right)">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5" grpId="0" animBg="1"/>
      <p:bldP spid="16" grpId="0" animBg="1"/>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2018-11-26T23:19:09Z</dcterms:modified>
</cp:coreProperties>
</file>