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1970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89D994C6-47DB-4745-A40F-7B28FD9DD738}"/>
              </a:ext>
            </a:extLst>
          </p:cNvPr>
          <p:cNvSpPr>
            <a:spLocks/>
          </p:cNvSpPr>
          <p:nvPr/>
        </p:nvSpPr>
        <p:spPr>
          <a:xfrm rot="16200000">
            <a:off x="4210489" y="2743202"/>
            <a:ext cx="1095156" cy="946295"/>
          </a:xfrm>
          <a:prstGeom prst="hexagon">
            <a:avLst>
              <a:gd name="adj" fmla="val 29495"/>
              <a:gd name="vf" fmla="val 115470"/>
            </a:avLst>
          </a:pr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$162</a:t>
            </a:r>
          </a:p>
        </p:txBody>
      </p:sp>
      <p:sp>
        <p:nvSpPr>
          <p:cNvPr id="9" name="Hexagon 8">
            <a:extLst>
              <a:ext uri="{FF2B5EF4-FFF2-40B4-BE49-F238E27FC236}">
                <a16:creationId xmlns:a16="http://schemas.microsoft.com/office/drawing/2014/main" id="{90C811D5-4112-430B-89C9-59270CE07B08}"/>
              </a:ext>
            </a:extLst>
          </p:cNvPr>
          <p:cNvSpPr>
            <a:spLocks/>
          </p:cNvSpPr>
          <p:nvPr/>
        </p:nvSpPr>
        <p:spPr>
          <a:xfrm rot="16200000">
            <a:off x="5225902" y="2743203"/>
            <a:ext cx="1095156" cy="946295"/>
          </a:xfrm>
          <a:prstGeom prst="hexagon">
            <a:avLst>
              <a:gd name="adj" fmla="val 29495"/>
              <a:gd name="vf" fmla="val 115470"/>
            </a:avLst>
          </a:pr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$224</a:t>
            </a:r>
          </a:p>
        </p:txBody>
      </p:sp>
      <p:sp>
        <p:nvSpPr>
          <p:cNvPr id="10" name="Hexagon 9">
            <a:extLst>
              <a:ext uri="{FF2B5EF4-FFF2-40B4-BE49-F238E27FC236}">
                <a16:creationId xmlns:a16="http://schemas.microsoft.com/office/drawing/2014/main" id="{645F383E-ACE5-4622-85CA-7B9E8479E2D3}"/>
              </a:ext>
            </a:extLst>
          </p:cNvPr>
          <p:cNvSpPr>
            <a:spLocks/>
          </p:cNvSpPr>
          <p:nvPr/>
        </p:nvSpPr>
        <p:spPr>
          <a:xfrm rot="16200000">
            <a:off x="4726168" y="3613503"/>
            <a:ext cx="1095156" cy="946295"/>
          </a:xfrm>
          <a:prstGeom prst="hexagon">
            <a:avLst>
              <a:gd name="adj" fmla="val 29495"/>
              <a:gd name="vf" fmla="val 115470"/>
            </a:avLst>
          </a:pr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$187</a:t>
            </a:r>
          </a:p>
        </p:txBody>
      </p:sp>
      <p:sp>
        <p:nvSpPr>
          <p:cNvPr id="11" name="Hexagon 10">
            <a:extLst>
              <a:ext uri="{FF2B5EF4-FFF2-40B4-BE49-F238E27FC236}">
                <a16:creationId xmlns:a16="http://schemas.microsoft.com/office/drawing/2014/main" id="{143EE2C8-7683-4017-8476-4EC2490EF144}"/>
              </a:ext>
            </a:extLst>
          </p:cNvPr>
          <p:cNvSpPr>
            <a:spLocks/>
          </p:cNvSpPr>
          <p:nvPr/>
        </p:nvSpPr>
        <p:spPr>
          <a:xfrm rot="16200000">
            <a:off x="5741581" y="3613504"/>
            <a:ext cx="1095156" cy="946295"/>
          </a:xfrm>
          <a:prstGeom prst="hexagon">
            <a:avLst>
              <a:gd name="adj" fmla="val 29495"/>
              <a:gd name="vf" fmla="val 115470"/>
            </a:avLst>
          </a:pr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$271</a:t>
            </a:r>
          </a:p>
        </p:txBody>
      </p:sp>
      <p:sp>
        <p:nvSpPr>
          <p:cNvPr id="12" name="Hexagon 11">
            <a:extLst>
              <a:ext uri="{FF2B5EF4-FFF2-40B4-BE49-F238E27FC236}">
                <a16:creationId xmlns:a16="http://schemas.microsoft.com/office/drawing/2014/main" id="{48295177-F5F5-49F9-BD89-668384E76AC1}"/>
              </a:ext>
            </a:extLst>
          </p:cNvPr>
          <p:cNvSpPr>
            <a:spLocks/>
          </p:cNvSpPr>
          <p:nvPr/>
        </p:nvSpPr>
        <p:spPr>
          <a:xfrm rot="16200000">
            <a:off x="6235994" y="4494439"/>
            <a:ext cx="1095156" cy="946295"/>
          </a:xfrm>
          <a:prstGeom prst="hexagon">
            <a:avLst>
              <a:gd name="adj" fmla="val 29495"/>
              <a:gd name="vf" fmla="val 115470"/>
            </a:avLst>
          </a:prstGeom>
          <a:solidFill>
            <a:srgbClr val="4781C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$359</a:t>
            </a:r>
          </a:p>
        </p:txBody>
      </p:sp>
      <p:sp>
        <p:nvSpPr>
          <p:cNvPr id="13" name="Hexagon 12">
            <a:extLst>
              <a:ext uri="{FF2B5EF4-FFF2-40B4-BE49-F238E27FC236}">
                <a16:creationId xmlns:a16="http://schemas.microsoft.com/office/drawing/2014/main" id="{FA903456-9BDB-44B4-918D-AE415261A22B}"/>
              </a:ext>
            </a:extLst>
          </p:cNvPr>
          <p:cNvSpPr>
            <a:spLocks/>
          </p:cNvSpPr>
          <p:nvPr/>
        </p:nvSpPr>
        <p:spPr>
          <a:xfrm rot="16200000">
            <a:off x="6762299" y="3624136"/>
            <a:ext cx="1095156" cy="946295"/>
          </a:xfrm>
          <a:prstGeom prst="hexagon">
            <a:avLst>
              <a:gd name="adj" fmla="val 29495"/>
              <a:gd name="vf" fmla="val 115470"/>
            </a:avLst>
          </a:prstGeom>
          <a:solidFill>
            <a:srgbClr val="01AA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t>$312</a:t>
            </a:r>
          </a:p>
        </p:txBody>
      </p:sp>
      <p:sp>
        <p:nvSpPr>
          <p:cNvPr id="18" name="Freeform: Shape 17">
            <a:extLst>
              <a:ext uri="{FF2B5EF4-FFF2-40B4-BE49-F238E27FC236}">
                <a16:creationId xmlns:a16="http://schemas.microsoft.com/office/drawing/2014/main" id="{91A82FDF-7BFC-457B-8D2B-4AF81346BF9C}"/>
              </a:ext>
            </a:extLst>
          </p:cNvPr>
          <p:cNvSpPr/>
          <p:nvPr/>
        </p:nvSpPr>
        <p:spPr>
          <a:xfrm>
            <a:off x="2472062" y="2652820"/>
            <a:ext cx="2254114" cy="1892595"/>
          </a:xfrm>
          <a:custGeom>
            <a:avLst/>
            <a:gdLst>
              <a:gd name="connsiteX0" fmla="*/ 1020733 w 2254114"/>
              <a:gd name="connsiteY0" fmla="*/ 0 h 1892595"/>
              <a:gd name="connsiteX1" fmla="*/ 1020733 w 2254114"/>
              <a:gd name="connsiteY1" fmla="*/ 473149 h 1892595"/>
              <a:gd name="connsiteX2" fmla="*/ 1747957 w 2254114"/>
              <a:gd name="connsiteY2" fmla="*/ 473149 h 1892595"/>
              <a:gd name="connsiteX3" fmla="*/ 1747957 w 2254114"/>
              <a:gd name="connsiteY3" fmla="*/ 880450 h 1892595"/>
              <a:gd name="connsiteX4" fmla="*/ 2254114 w 2254114"/>
              <a:gd name="connsiteY4" fmla="*/ 1179032 h 1892595"/>
              <a:gd name="connsiteX5" fmla="*/ 2254114 w 2254114"/>
              <a:gd name="connsiteY5" fmla="*/ 1419446 h 1892595"/>
              <a:gd name="connsiteX6" fmla="*/ 1020733 w 2254114"/>
              <a:gd name="connsiteY6" fmla="*/ 1419446 h 1892595"/>
              <a:gd name="connsiteX7" fmla="*/ 1020733 w 2254114"/>
              <a:gd name="connsiteY7" fmla="*/ 1892595 h 1892595"/>
              <a:gd name="connsiteX8" fmla="*/ 0 w 2254114"/>
              <a:gd name="connsiteY8" fmla="*/ 946298 h 1892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114" h="1892595">
                <a:moveTo>
                  <a:pt x="1020733" y="0"/>
                </a:moveTo>
                <a:lnTo>
                  <a:pt x="1020733" y="473149"/>
                </a:lnTo>
                <a:lnTo>
                  <a:pt x="1747957" y="473149"/>
                </a:lnTo>
                <a:lnTo>
                  <a:pt x="1747957" y="880450"/>
                </a:lnTo>
                <a:lnTo>
                  <a:pt x="2254114" y="1179032"/>
                </a:lnTo>
                <a:lnTo>
                  <a:pt x="2254114" y="1419446"/>
                </a:lnTo>
                <a:lnTo>
                  <a:pt x="1020733" y="1419446"/>
                </a:lnTo>
                <a:lnTo>
                  <a:pt x="1020733" y="1892595"/>
                </a:lnTo>
                <a:lnTo>
                  <a:pt x="0" y="946298"/>
                </a:lnTo>
                <a:close/>
              </a:path>
            </a:pathLst>
          </a:cu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sp>
        <p:nvSpPr>
          <p:cNvPr id="22" name="Freeform: Shape 21">
            <a:extLst>
              <a:ext uri="{FF2B5EF4-FFF2-40B4-BE49-F238E27FC236}">
                <a16:creationId xmlns:a16="http://schemas.microsoft.com/office/drawing/2014/main" id="{A05F7BD2-09D7-4B77-9FB4-99197F6BCF3A}"/>
              </a:ext>
            </a:extLst>
          </p:cNvPr>
          <p:cNvSpPr/>
          <p:nvPr/>
        </p:nvSpPr>
        <p:spPr>
          <a:xfrm>
            <a:off x="7378995" y="3599116"/>
            <a:ext cx="2243466" cy="1892597"/>
          </a:xfrm>
          <a:custGeom>
            <a:avLst/>
            <a:gdLst>
              <a:gd name="connsiteX0" fmla="*/ 1244004 w 2243466"/>
              <a:gd name="connsiteY0" fmla="*/ 0 h 1892597"/>
              <a:gd name="connsiteX1" fmla="*/ 2243466 w 2243466"/>
              <a:gd name="connsiteY1" fmla="*/ 946299 h 1892597"/>
              <a:gd name="connsiteX2" fmla="*/ 1244004 w 2243466"/>
              <a:gd name="connsiteY2" fmla="*/ 1892597 h 1892597"/>
              <a:gd name="connsiteX3" fmla="*/ 1244004 w 2243466"/>
              <a:gd name="connsiteY3" fmla="*/ 1419448 h 1892597"/>
              <a:gd name="connsiteX4" fmla="*/ 0 w 2243466"/>
              <a:gd name="connsiteY4" fmla="*/ 1419448 h 1892597"/>
              <a:gd name="connsiteX5" fmla="*/ 0 w 2243466"/>
              <a:gd name="connsiteY5" fmla="*/ 1092173 h 1892597"/>
              <a:gd name="connsiteX6" fmla="*/ 2793 w 2243466"/>
              <a:gd name="connsiteY6" fmla="*/ 1090526 h 1892597"/>
              <a:gd name="connsiteX7" fmla="*/ 10648 w 2243466"/>
              <a:gd name="connsiteY7" fmla="*/ 1095159 h 1892597"/>
              <a:gd name="connsiteX8" fmla="*/ 483796 w 2243466"/>
              <a:gd name="connsiteY8" fmla="*/ 816049 h 1892597"/>
              <a:gd name="connsiteX9" fmla="*/ 483796 w 2243466"/>
              <a:gd name="connsiteY9" fmla="*/ 473149 h 1892597"/>
              <a:gd name="connsiteX10" fmla="*/ 1244004 w 2243466"/>
              <a:gd name="connsiteY10" fmla="*/ 473149 h 1892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43466" h="1892597">
                <a:moveTo>
                  <a:pt x="1244004" y="0"/>
                </a:moveTo>
                <a:lnTo>
                  <a:pt x="2243466" y="946299"/>
                </a:lnTo>
                <a:lnTo>
                  <a:pt x="1244004" y="1892597"/>
                </a:lnTo>
                <a:lnTo>
                  <a:pt x="1244004" y="1419448"/>
                </a:lnTo>
                <a:lnTo>
                  <a:pt x="0" y="1419448"/>
                </a:lnTo>
                <a:lnTo>
                  <a:pt x="0" y="1092173"/>
                </a:lnTo>
                <a:lnTo>
                  <a:pt x="2793" y="1090526"/>
                </a:lnTo>
                <a:lnTo>
                  <a:pt x="10648" y="1095159"/>
                </a:lnTo>
                <a:lnTo>
                  <a:pt x="483796" y="816049"/>
                </a:lnTo>
                <a:lnTo>
                  <a:pt x="483796" y="473149"/>
                </a:lnTo>
                <a:lnTo>
                  <a:pt x="1244004" y="473149"/>
                </a:lnTo>
                <a:close/>
              </a:path>
            </a:pathLst>
          </a:custGeom>
          <a:solidFill>
            <a:schemeClr val="tx1">
              <a:alpha val="75000"/>
            </a:schemeClr>
          </a:solidFill>
          <a:ln>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cxnSp>
        <p:nvCxnSpPr>
          <p:cNvPr id="23" name="Elbow Connector 86">
            <a:extLst>
              <a:ext uri="{FF2B5EF4-FFF2-40B4-BE49-F238E27FC236}">
                <a16:creationId xmlns:a16="http://schemas.microsoft.com/office/drawing/2014/main" id="{129FD276-D57A-48BA-982B-E2CD5F97E194}"/>
              </a:ext>
            </a:extLst>
          </p:cNvPr>
          <p:cNvCxnSpPr>
            <a:cxnSpLocks/>
          </p:cNvCxnSpPr>
          <p:nvPr/>
        </p:nvCxnSpPr>
        <p:spPr>
          <a:xfrm>
            <a:off x="2976219" y="1887284"/>
            <a:ext cx="1539074" cy="874705"/>
          </a:xfrm>
          <a:prstGeom prst="bentConnector3">
            <a:avLst>
              <a:gd name="adj1" fmla="val 50000"/>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6" name="Elbow Connector 86">
            <a:extLst>
              <a:ext uri="{FF2B5EF4-FFF2-40B4-BE49-F238E27FC236}">
                <a16:creationId xmlns:a16="http://schemas.microsoft.com/office/drawing/2014/main" id="{3CAEFA4E-4B43-4D8D-B4EA-B6F56F99E319}"/>
              </a:ext>
            </a:extLst>
          </p:cNvPr>
          <p:cNvCxnSpPr>
            <a:cxnSpLocks/>
          </p:cNvCxnSpPr>
          <p:nvPr/>
        </p:nvCxnSpPr>
        <p:spPr>
          <a:xfrm flipV="1">
            <a:off x="2961162" y="4539198"/>
            <a:ext cx="2010524" cy="305695"/>
          </a:xfrm>
          <a:prstGeom prst="bentConnector3">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28" name="Elbow Connector 86">
            <a:extLst>
              <a:ext uri="{FF2B5EF4-FFF2-40B4-BE49-F238E27FC236}">
                <a16:creationId xmlns:a16="http://schemas.microsoft.com/office/drawing/2014/main" id="{7BAF8349-6A09-4730-8131-70D0A90AB63C}"/>
              </a:ext>
            </a:extLst>
          </p:cNvPr>
          <p:cNvCxnSpPr>
            <a:cxnSpLocks/>
          </p:cNvCxnSpPr>
          <p:nvPr/>
        </p:nvCxnSpPr>
        <p:spPr>
          <a:xfrm rot="5400000" flipH="1" flipV="1">
            <a:off x="4909560" y="4675646"/>
            <a:ext cx="1242363" cy="995835"/>
          </a:xfrm>
          <a:prstGeom prst="bentConnector3">
            <a:avLst>
              <a:gd name="adj1" fmla="val 362"/>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2" name="Elbow Connector 86">
            <a:extLst>
              <a:ext uri="{FF2B5EF4-FFF2-40B4-BE49-F238E27FC236}">
                <a16:creationId xmlns:a16="http://schemas.microsoft.com/office/drawing/2014/main" id="{F1B09C95-A53A-4352-A2F0-9C4DA6263520}"/>
              </a:ext>
            </a:extLst>
          </p:cNvPr>
          <p:cNvCxnSpPr>
            <a:cxnSpLocks/>
          </p:cNvCxnSpPr>
          <p:nvPr/>
        </p:nvCxnSpPr>
        <p:spPr>
          <a:xfrm rot="10800000" flipV="1">
            <a:off x="6041509" y="1703685"/>
            <a:ext cx="1520451" cy="1046936"/>
          </a:xfrm>
          <a:prstGeom prst="bentConnector3">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5" name="Elbow Connector 86">
            <a:extLst>
              <a:ext uri="{FF2B5EF4-FFF2-40B4-BE49-F238E27FC236}">
                <a16:creationId xmlns:a16="http://schemas.microsoft.com/office/drawing/2014/main" id="{4374C4F3-B8B2-4A17-A427-6EDC1F8FB1BF}"/>
              </a:ext>
            </a:extLst>
          </p:cNvPr>
          <p:cNvCxnSpPr>
            <a:cxnSpLocks/>
          </p:cNvCxnSpPr>
          <p:nvPr/>
        </p:nvCxnSpPr>
        <p:spPr>
          <a:xfrm rot="10800000" flipV="1">
            <a:off x="7555328" y="2873236"/>
            <a:ext cx="1337489" cy="751137"/>
          </a:xfrm>
          <a:prstGeom prst="bentConnector3">
            <a:avLst>
              <a:gd name="adj1" fmla="val 71464"/>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37" name="Elbow Connector 86">
            <a:extLst>
              <a:ext uri="{FF2B5EF4-FFF2-40B4-BE49-F238E27FC236}">
                <a16:creationId xmlns:a16="http://schemas.microsoft.com/office/drawing/2014/main" id="{0B580693-65A2-40FA-A716-178FA25059E9}"/>
              </a:ext>
            </a:extLst>
          </p:cNvPr>
          <p:cNvCxnSpPr>
            <a:cxnSpLocks/>
          </p:cNvCxnSpPr>
          <p:nvPr/>
        </p:nvCxnSpPr>
        <p:spPr>
          <a:xfrm rot="10800000">
            <a:off x="7061562" y="5443946"/>
            <a:ext cx="1162511" cy="425464"/>
          </a:xfrm>
          <a:prstGeom prst="bentConnector3">
            <a:avLst/>
          </a:prstGeom>
          <a:ln w="12700">
            <a:solidFill>
              <a:srgbClr val="56595E"/>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F0907D68-97DE-40CA-B22B-5616A5306919}"/>
              </a:ext>
            </a:extLst>
          </p:cNvPr>
          <p:cNvSpPr txBox="1"/>
          <p:nvPr/>
        </p:nvSpPr>
        <p:spPr>
          <a:xfrm>
            <a:off x="114781" y="1703685"/>
            <a:ext cx="2861438" cy="1169551"/>
          </a:xfrm>
          <a:prstGeom prst="rect">
            <a:avLst/>
          </a:prstGeom>
          <a:noFill/>
        </p:spPr>
        <p:txBody>
          <a:bodyPr wrap="square" rtlCol="0">
            <a:spAutoFit/>
          </a:bodyPr>
          <a:lstStyle/>
          <a:p>
            <a:pPr algn="r"/>
            <a:r>
              <a:rPr lang="en-US" sz="1600" b="1" dirty="0">
                <a:solidFill>
                  <a:srgbClr val="FF2B2A"/>
                </a:solidFill>
                <a:latin typeface="Candara" panose="020E0502030303020204" pitchFamily="34" charset="0"/>
              </a:rPr>
              <a:t>LOREM IPSUM</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1" name="TextBox 40">
            <a:extLst>
              <a:ext uri="{FF2B5EF4-FFF2-40B4-BE49-F238E27FC236}">
                <a16:creationId xmlns:a16="http://schemas.microsoft.com/office/drawing/2014/main" id="{B69DBB31-3B98-4249-A2F8-B4F2312251B4}"/>
              </a:ext>
            </a:extLst>
          </p:cNvPr>
          <p:cNvSpPr txBox="1"/>
          <p:nvPr/>
        </p:nvSpPr>
        <p:spPr>
          <a:xfrm>
            <a:off x="82226" y="4676414"/>
            <a:ext cx="2861438" cy="1169551"/>
          </a:xfrm>
          <a:prstGeom prst="rect">
            <a:avLst/>
          </a:prstGeom>
          <a:noFill/>
        </p:spPr>
        <p:txBody>
          <a:bodyPr wrap="square" rtlCol="0">
            <a:spAutoFit/>
          </a:bodyPr>
          <a:lstStyle/>
          <a:p>
            <a:pPr algn="r"/>
            <a:r>
              <a:rPr lang="en-US" sz="1600" b="1" dirty="0">
                <a:solidFill>
                  <a:srgbClr val="3EB8CD"/>
                </a:solidFill>
                <a:latin typeface="Candara" panose="020E0502030303020204" pitchFamily="34" charset="0"/>
              </a:rPr>
              <a:t>LOREM IPSUM</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2" name="TextBox 41">
            <a:extLst>
              <a:ext uri="{FF2B5EF4-FFF2-40B4-BE49-F238E27FC236}">
                <a16:creationId xmlns:a16="http://schemas.microsoft.com/office/drawing/2014/main" id="{6DB246BE-571A-4CC3-910B-287CC0689991}"/>
              </a:ext>
            </a:extLst>
          </p:cNvPr>
          <p:cNvSpPr txBox="1"/>
          <p:nvPr/>
        </p:nvSpPr>
        <p:spPr>
          <a:xfrm>
            <a:off x="2193451" y="5635301"/>
            <a:ext cx="2861438" cy="1169551"/>
          </a:xfrm>
          <a:prstGeom prst="rect">
            <a:avLst/>
          </a:prstGeom>
          <a:noFill/>
        </p:spPr>
        <p:txBody>
          <a:bodyPr wrap="square" rtlCol="0">
            <a:spAutoFit/>
          </a:bodyPr>
          <a:lstStyle/>
          <a:p>
            <a:pPr algn="r"/>
            <a:r>
              <a:rPr lang="en-US" sz="1600" b="1" dirty="0">
                <a:solidFill>
                  <a:srgbClr val="FFA803"/>
                </a:solidFill>
                <a:latin typeface="Candara" panose="020E0502030303020204" pitchFamily="34" charset="0"/>
              </a:rPr>
              <a:t>LOREM IPSUM</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F6D48CA6-B8F4-481C-A034-48E82F372FD8}"/>
              </a:ext>
            </a:extLst>
          </p:cNvPr>
          <p:cNvSpPr txBox="1"/>
          <p:nvPr/>
        </p:nvSpPr>
        <p:spPr>
          <a:xfrm>
            <a:off x="8984763" y="2706537"/>
            <a:ext cx="2861438" cy="1169551"/>
          </a:xfrm>
          <a:prstGeom prst="rect">
            <a:avLst/>
          </a:prstGeom>
          <a:noFill/>
        </p:spPr>
        <p:txBody>
          <a:bodyPr wrap="square" rtlCol="0">
            <a:spAutoFit/>
          </a:bodyPr>
          <a:lstStyle/>
          <a:p>
            <a:r>
              <a:rPr lang="en-US" sz="1600" b="1" dirty="0">
                <a:solidFill>
                  <a:srgbClr val="01AA8D"/>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48" name="TextBox 47">
            <a:extLst>
              <a:ext uri="{FF2B5EF4-FFF2-40B4-BE49-F238E27FC236}">
                <a16:creationId xmlns:a16="http://schemas.microsoft.com/office/drawing/2014/main" id="{8F7E53AA-B561-48C8-842C-B748D4D31E52}"/>
              </a:ext>
            </a:extLst>
          </p:cNvPr>
          <p:cNvSpPr txBox="1"/>
          <p:nvPr/>
        </p:nvSpPr>
        <p:spPr>
          <a:xfrm>
            <a:off x="7561959" y="1527705"/>
            <a:ext cx="3889306" cy="938719"/>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0" name="TextBox 49">
            <a:extLst>
              <a:ext uri="{FF2B5EF4-FFF2-40B4-BE49-F238E27FC236}">
                <a16:creationId xmlns:a16="http://schemas.microsoft.com/office/drawing/2014/main" id="{05BE22DB-70A9-4DAD-9B26-A369B74EC0B5}"/>
              </a:ext>
            </a:extLst>
          </p:cNvPr>
          <p:cNvSpPr txBox="1"/>
          <p:nvPr/>
        </p:nvSpPr>
        <p:spPr>
          <a:xfrm>
            <a:off x="8224071" y="5706021"/>
            <a:ext cx="3622129" cy="938719"/>
          </a:xfrm>
          <a:prstGeom prst="rect">
            <a:avLst/>
          </a:prstGeom>
          <a:noFill/>
        </p:spPr>
        <p:txBody>
          <a:bodyPr wrap="square" rtlCol="0">
            <a:spAutoFit/>
          </a:bodyPr>
          <a:lstStyle/>
          <a:p>
            <a:r>
              <a:rPr lang="en-US" sz="1600" b="1" dirty="0">
                <a:solidFill>
                  <a:srgbClr val="4781CB"/>
                </a:solidFill>
                <a:latin typeface="Candara" panose="020E0502030303020204" pitchFamily="34" charset="0"/>
              </a:rPr>
              <a:t>LOREM IPSUM</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4" name="Picture 23">
            <a:hlinkClick r:id="rId2"/>
            <a:extLst>
              <a:ext uri="{FF2B5EF4-FFF2-40B4-BE49-F238E27FC236}">
                <a16:creationId xmlns:a16="http://schemas.microsoft.com/office/drawing/2014/main" id="{007584D1-23F6-4E50-95CA-86DB3FAA59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7653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left)">
                                      <p:cBhvr>
                                        <p:cTn id="14" dur="500"/>
                                        <p:tgtEl>
                                          <p:spTgt spid="2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childTnLst>
                          </p:cTn>
                        </p:par>
                        <p:par>
                          <p:cTn id="21" fill="hold">
                            <p:stCondLst>
                              <p:cond delay="1500"/>
                            </p:stCondLst>
                            <p:childTnLst>
                              <p:par>
                                <p:cTn id="22" presetID="22" presetClass="entr" presetSubtype="2"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wipe(right)">
                                      <p:cBhvr>
                                        <p:cTn id="24" dur="500"/>
                                        <p:tgtEl>
                                          <p:spTgt spid="23"/>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fade">
                                      <p:cBhvr>
                                        <p:cTn id="28" dur="1000"/>
                                        <p:tgtEl>
                                          <p:spTgt spid="39"/>
                                        </p:tgtEl>
                                      </p:cBhvr>
                                    </p:animEffect>
                                    <p:anim calcmode="lin" valueType="num">
                                      <p:cBhvr>
                                        <p:cTn id="29" dur="1000" fill="hold"/>
                                        <p:tgtEl>
                                          <p:spTgt spid="39"/>
                                        </p:tgtEl>
                                        <p:attrNameLst>
                                          <p:attrName>ppt_x</p:attrName>
                                        </p:attrNameLst>
                                      </p:cBhvr>
                                      <p:tavLst>
                                        <p:tav tm="0">
                                          <p:val>
                                            <p:strVal val="#ppt_x"/>
                                          </p:val>
                                        </p:tav>
                                        <p:tav tm="100000">
                                          <p:val>
                                            <p:strVal val="#ppt_x"/>
                                          </p:val>
                                        </p:tav>
                                      </p:tavLst>
                                    </p:anim>
                                    <p:anim calcmode="lin" valueType="num">
                                      <p:cBhvr>
                                        <p:cTn id="30" dur="1000" fill="hold"/>
                                        <p:tgtEl>
                                          <p:spTgt spid="39"/>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53" presetClass="entr" presetSubtype="16"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wipe(left)">
                                      <p:cBhvr>
                                        <p:cTn id="40" dur="500"/>
                                        <p:tgtEl>
                                          <p:spTgt spid="32"/>
                                        </p:tgtEl>
                                      </p:cBhvr>
                                    </p:animEffect>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fade">
                                      <p:cBhvr>
                                        <p:cTn id="44" dur="1000"/>
                                        <p:tgtEl>
                                          <p:spTgt spid="48"/>
                                        </p:tgtEl>
                                      </p:cBhvr>
                                    </p:animEffect>
                                    <p:anim calcmode="lin" valueType="num">
                                      <p:cBhvr>
                                        <p:cTn id="45" dur="1000" fill="hold"/>
                                        <p:tgtEl>
                                          <p:spTgt spid="48"/>
                                        </p:tgtEl>
                                        <p:attrNameLst>
                                          <p:attrName>ppt_x</p:attrName>
                                        </p:attrNameLst>
                                      </p:cBhvr>
                                      <p:tavLst>
                                        <p:tav tm="0">
                                          <p:val>
                                            <p:strVal val="#ppt_x"/>
                                          </p:val>
                                        </p:tav>
                                        <p:tav tm="100000">
                                          <p:val>
                                            <p:strVal val="#ppt_x"/>
                                          </p:val>
                                        </p:tav>
                                      </p:tavLst>
                                    </p:anim>
                                    <p:anim calcmode="lin" valueType="num">
                                      <p:cBhvr>
                                        <p:cTn id="46" dur="1000" fill="hold"/>
                                        <p:tgtEl>
                                          <p:spTgt spid="48"/>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53" presetClass="entr" presetSubtype="16"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 calcmode="lin" valueType="num">
                                      <p:cBhvr>
                                        <p:cTn id="50" dur="500" fill="hold"/>
                                        <p:tgtEl>
                                          <p:spTgt spid="10"/>
                                        </p:tgtEl>
                                        <p:attrNameLst>
                                          <p:attrName>ppt_w</p:attrName>
                                        </p:attrNameLst>
                                      </p:cBhvr>
                                      <p:tavLst>
                                        <p:tav tm="0">
                                          <p:val>
                                            <p:fltVal val="0"/>
                                          </p:val>
                                        </p:tav>
                                        <p:tav tm="100000">
                                          <p:val>
                                            <p:strVal val="#ppt_w"/>
                                          </p:val>
                                        </p:tav>
                                      </p:tavLst>
                                    </p:anim>
                                    <p:anim calcmode="lin" valueType="num">
                                      <p:cBhvr>
                                        <p:cTn id="51" dur="500" fill="hold"/>
                                        <p:tgtEl>
                                          <p:spTgt spid="10"/>
                                        </p:tgtEl>
                                        <p:attrNameLst>
                                          <p:attrName>ppt_h</p:attrName>
                                        </p:attrNameLst>
                                      </p:cBhvr>
                                      <p:tavLst>
                                        <p:tav tm="0">
                                          <p:val>
                                            <p:fltVal val="0"/>
                                          </p:val>
                                        </p:tav>
                                        <p:tav tm="100000">
                                          <p:val>
                                            <p:strVal val="#ppt_h"/>
                                          </p:val>
                                        </p:tav>
                                      </p:tavLst>
                                    </p:anim>
                                    <p:animEffect transition="in" filter="fade">
                                      <p:cBhvr>
                                        <p:cTn id="52" dur="500"/>
                                        <p:tgtEl>
                                          <p:spTgt spid="10"/>
                                        </p:tgtEl>
                                      </p:cBhvr>
                                    </p:animEffect>
                                  </p:childTnLst>
                                </p:cTn>
                              </p:par>
                            </p:childTnLst>
                          </p:cTn>
                        </p:par>
                        <p:par>
                          <p:cTn id="53" fill="hold">
                            <p:stCondLst>
                              <p:cond delay="5500"/>
                            </p:stCondLst>
                            <p:childTnLst>
                              <p:par>
                                <p:cTn id="54" presetID="22" presetClass="entr" presetSubtype="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wipe(right)">
                                      <p:cBhvr>
                                        <p:cTn id="56" dur="500"/>
                                        <p:tgtEl>
                                          <p:spTgt spid="26"/>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1000"/>
                                        <p:tgtEl>
                                          <p:spTgt spid="41"/>
                                        </p:tgtEl>
                                      </p:cBhvr>
                                    </p:animEffect>
                                    <p:anim calcmode="lin" valueType="num">
                                      <p:cBhvr>
                                        <p:cTn id="61" dur="1000" fill="hold"/>
                                        <p:tgtEl>
                                          <p:spTgt spid="41"/>
                                        </p:tgtEl>
                                        <p:attrNameLst>
                                          <p:attrName>ppt_x</p:attrName>
                                        </p:attrNameLst>
                                      </p:cBhvr>
                                      <p:tavLst>
                                        <p:tav tm="0">
                                          <p:val>
                                            <p:strVal val="#ppt_x"/>
                                          </p:val>
                                        </p:tav>
                                        <p:tav tm="100000">
                                          <p:val>
                                            <p:strVal val="#ppt_x"/>
                                          </p:val>
                                        </p:tav>
                                      </p:tavLst>
                                    </p:anim>
                                    <p:anim calcmode="lin" valueType="num">
                                      <p:cBhvr>
                                        <p:cTn id="62" dur="1000" fill="hold"/>
                                        <p:tgtEl>
                                          <p:spTgt spid="41"/>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53" presetClass="entr" presetSubtype="16"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 calcmode="lin" valueType="num">
                                      <p:cBhvr>
                                        <p:cTn id="66" dur="500" fill="hold"/>
                                        <p:tgtEl>
                                          <p:spTgt spid="11"/>
                                        </p:tgtEl>
                                        <p:attrNameLst>
                                          <p:attrName>ppt_w</p:attrName>
                                        </p:attrNameLst>
                                      </p:cBhvr>
                                      <p:tavLst>
                                        <p:tav tm="0">
                                          <p:val>
                                            <p:fltVal val="0"/>
                                          </p:val>
                                        </p:tav>
                                        <p:tav tm="100000">
                                          <p:val>
                                            <p:strVal val="#ppt_w"/>
                                          </p:val>
                                        </p:tav>
                                      </p:tavLst>
                                    </p:anim>
                                    <p:anim calcmode="lin" valueType="num">
                                      <p:cBhvr>
                                        <p:cTn id="67" dur="500" fill="hold"/>
                                        <p:tgtEl>
                                          <p:spTgt spid="11"/>
                                        </p:tgtEl>
                                        <p:attrNameLst>
                                          <p:attrName>ppt_h</p:attrName>
                                        </p:attrNameLst>
                                      </p:cBhvr>
                                      <p:tavLst>
                                        <p:tav tm="0">
                                          <p:val>
                                            <p:fltVal val="0"/>
                                          </p:val>
                                        </p:tav>
                                        <p:tav tm="100000">
                                          <p:val>
                                            <p:strVal val="#ppt_h"/>
                                          </p:val>
                                        </p:tav>
                                      </p:tavLst>
                                    </p:anim>
                                    <p:animEffect transition="in" filter="fade">
                                      <p:cBhvr>
                                        <p:cTn id="68" dur="500"/>
                                        <p:tgtEl>
                                          <p:spTgt spid="11"/>
                                        </p:tgtEl>
                                      </p:cBhvr>
                                    </p:animEffect>
                                  </p:childTnLst>
                                </p:cTn>
                              </p:par>
                            </p:childTnLst>
                          </p:cTn>
                        </p:par>
                        <p:par>
                          <p:cTn id="69" fill="hold">
                            <p:stCondLst>
                              <p:cond delay="7500"/>
                            </p:stCondLst>
                            <p:childTnLst>
                              <p:par>
                                <p:cTn id="70" presetID="22" presetClass="entr" presetSubtype="2"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wipe(right)">
                                      <p:cBhvr>
                                        <p:cTn id="72" dur="500"/>
                                        <p:tgtEl>
                                          <p:spTgt spid="28"/>
                                        </p:tgtEl>
                                      </p:cBhvr>
                                    </p:animEffect>
                                  </p:childTnLst>
                                </p:cTn>
                              </p:par>
                            </p:childTnLst>
                          </p:cTn>
                        </p:par>
                        <p:par>
                          <p:cTn id="73" fill="hold">
                            <p:stCondLst>
                              <p:cond delay="8000"/>
                            </p:stCondLst>
                            <p:childTnLst>
                              <p:par>
                                <p:cTn id="74" presetID="42" presetClass="entr" presetSubtype="0" fill="hold" grpId="0" nodeType="afterEffect">
                                  <p:stCondLst>
                                    <p:cond delay="0"/>
                                  </p:stCondLst>
                                  <p:childTnLst>
                                    <p:set>
                                      <p:cBhvr>
                                        <p:cTn id="75" dur="1" fill="hold">
                                          <p:stCondLst>
                                            <p:cond delay="0"/>
                                          </p:stCondLst>
                                        </p:cTn>
                                        <p:tgtEl>
                                          <p:spTgt spid="42"/>
                                        </p:tgtEl>
                                        <p:attrNameLst>
                                          <p:attrName>style.visibility</p:attrName>
                                        </p:attrNameLst>
                                      </p:cBhvr>
                                      <p:to>
                                        <p:strVal val="visible"/>
                                      </p:to>
                                    </p:set>
                                    <p:animEffect transition="in" filter="fade">
                                      <p:cBhvr>
                                        <p:cTn id="76" dur="1000"/>
                                        <p:tgtEl>
                                          <p:spTgt spid="42"/>
                                        </p:tgtEl>
                                      </p:cBhvr>
                                    </p:animEffect>
                                    <p:anim calcmode="lin" valueType="num">
                                      <p:cBhvr>
                                        <p:cTn id="77" dur="1000" fill="hold"/>
                                        <p:tgtEl>
                                          <p:spTgt spid="42"/>
                                        </p:tgtEl>
                                        <p:attrNameLst>
                                          <p:attrName>ppt_x</p:attrName>
                                        </p:attrNameLst>
                                      </p:cBhvr>
                                      <p:tavLst>
                                        <p:tav tm="0">
                                          <p:val>
                                            <p:strVal val="#ppt_x"/>
                                          </p:val>
                                        </p:tav>
                                        <p:tav tm="100000">
                                          <p:val>
                                            <p:strVal val="#ppt_x"/>
                                          </p:val>
                                        </p:tav>
                                      </p:tavLst>
                                    </p:anim>
                                    <p:anim calcmode="lin" valueType="num">
                                      <p:cBhvr>
                                        <p:cTn id="78" dur="1000" fill="hold"/>
                                        <p:tgtEl>
                                          <p:spTgt spid="42"/>
                                        </p:tgtEl>
                                        <p:attrNameLst>
                                          <p:attrName>ppt_y</p:attrName>
                                        </p:attrNameLst>
                                      </p:cBhvr>
                                      <p:tavLst>
                                        <p:tav tm="0">
                                          <p:val>
                                            <p:strVal val="#ppt_y+.1"/>
                                          </p:val>
                                        </p:tav>
                                        <p:tav tm="100000">
                                          <p:val>
                                            <p:strVal val="#ppt_y"/>
                                          </p:val>
                                        </p:tav>
                                      </p:tavLst>
                                    </p:anim>
                                  </p:childTnLst>
                                </p:cTn>
                              </p:par>
                            </p:childTnLst>
                          </p:cTn>
                        </p:par>
                        <p:par>
                          <p:cTn id="79" fill="hold">
                            <p:stCondLst>
                              <p:cond delay="9000"/>
                            </p:stCondLst>
                            <p:childTnLst>
                              <p:par>
                                <p:cTn id="80" presetID="53" presetClass="entr" presetSubtype="16"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ppt_w</p:attrName>
                                        </p:attrNameLst>
                                      </p:cBhvr>
                                      <p:tavLst>
                                        <p:tav tm="0">
                                          <p:val>
                                            <p:fltVal val="0"/>
                                          </p:val>
                                        </p:tav>
                                        <p:tav tm="100000">
                                          <p:val>
                                            <p:strVal val="#ppt_w"/>
                                          </p:val>
                                        </p:tav>
                                      </p:tavLst>
                                    </p:anim>
                                    <p:anim calcmode="lin" valueType="num">
                                      <p:cBhvr>
                                        <p:cTn id="83" dur="500" fill="hold"/>
                                        <p:tgtEl>
                                          <p:spTgt spid="13"/>
                                        </p:tgtEl>
                                        <p:attrNameLst>
                                          <p:attrName>ppt_h</p:attrName>
                                        </p:attrNameLst>
                                      </p:cBhvr>
                                      <p:tavLst>
                                        <p:tav tm="0">
                                          <p:val>
                                            <p:fltVal val="0"/>
                                          </p:val>
                                        </p:tav>
                                        <p:tav tm="100000">
                                          <p:val>
                                            <p:strVal val="#ppt_h"/>
                                          </p:val>
                                        </p:tav>
                                      </p:tavLst>
                                    </p:anim>
                                    <p:animEffect transition="in" filter="fade">
                                      <p:cBhvr>
                                        <p:cTn id="84" dur="500"/>
                                        <p:tgtEl>
                                          <p:spTgt spid="13"/>
                                        </p:tgtEl>
                                      </p:cBhvr>
                                    </p:animEffect>
                                  </p:childTnLst>
                                </p:cTn>
                              </p:par>
                            </p:childTnLst>
                          </p:cTn>
                        </p:par>
                        <p:par>
                          <p:cTn id="85" fill="hold">
                            <p:stCondLst>
                              <p:cond delay="9500"/>
                            </p:stCondLst>
                            <p:childTnLst>
                              <p:par>
                                <p:cTn id="86" presetID="22" presetClass="entr" presetSubtype="8" fill="hold" nodeType="afterEffect">
                                  <p:stCondLst>
                                    <p:cond delay="0"/>
                                  </p:stCondLst>
                                  <p:childTnLst>
                                    <p:set>
                                      <p:cBhvr>
                                        <p:cTn id="87" dur="1" fill="hold">
                                          <p:stCondLst>
                                            <p:cond delay="0"/>
                                          </p:stCondLst>
                                        </p:cTn>
                                        <p:tgtEl>
                                          <p:spTgt spid="35"/>
                                        </p:tgtEl>
                                        <p:attrNameLst>
                                          <p:attrName>style.visibility</p:attrName>
                                        </p:attrNameLst>
                                      </p:cBhvr>
                                      <p:to>
                                        <p:strVal val="visible"/>
                                      </p:to>
                                    </p:set>
                                    <p:animEffect transition="in" filter="wipe(left)">
                                      <p:cBhvr>
                                        <p:cTn id="88" dur="500"/>
                                        <p:tgtEl>
                                          <p:spTgt spid="35"/>
                                        </p:tgtEl>
                                      </p:cBhvr>
                                    </p:animEffect>
                                  </p:childTnLst>
                                </p:cTn>
                              </p:par>
                            </p:childTnLst>
                          </p:cTn>
                        </p:par>
                        <p:par>
                          <p:cTn id="89" fill="hold">
                            <p:stCondLst>
                              <p:cond delay="100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12"/>
                                        </p:tgtEl>
                                        <p:attrNameLst>
                                          <p:attrName>style.visibility</p:attrName>
                                        </p:attrNameLst>
                                      </p:cBhvr>
                                      <p:to>
                                        <p:strVal val="visible"/>
                                      </p:to>
                                    </p:set>
                                    <p:anim calcmode="lin" valueType="num">
                                      <p:cBhvr>
                                        <p:cTn id="98" dur="500" fill="hold"/>
                                        <p:tgtEl>
                                          <p:spTgt spid="12"/>
                                        </p:tgtEl>
                                        <p:attrNameLst>
                                          <p:attrName>ppt_w</p:attrName>
                                        </p:attrNameLst>
                                      </p:cBhvr>
                                      <p:tavLst>
                                        <p:tav tm="0">
                                          <p:val>
                                            <p:fltVal val="0"/>
                                          </p:val>
                                        </p:tav>
                                        <p:tav tm="100000">
                                          <p:val>
                                            <p:strVal val="#ppt_w"/>
                                          </p:val>
                                        </p:tav>
                                      </p:tavLst>
                                    </p:anim>
                                    <p:anim calcmode="lin" valueType="num">
                                      <p:cBhvr>
                                        <p:cTn id="99" dur="500" fill="hold"/>
                                        <p:tgtEl>
                                          <p:spTgt spid="12"/>
                                        </p:tgtEl>
                                        <p:attrNameLst>
                                          <p:attrName>ppt_h</p:attrName>
                                        </p:attrNameLst>
                                      </p:cBhvr>
                                      <p:tavLst>
                                        <p:tav tm="0">
                                          <p:val>
                                            <p:fltVal val="0"/>
                                          </p:val>
                                        </p:tav>
                                        <p:tav tm="100000">
                                          <p:val>
                                            <p:strVal val="#ppt_h"/>
                                          </p:val>
                                        </p:tav>
                                      </p:tavLst>
                                    </p:anim>
                                    <p:animEffect transition="in" filter="fade">
                                      <p:cBhvr>
                                        <p:cTn id="100" dur="500"/>
                                        <p:tgtEl>
                                          <p:spTgt spid="12"/>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37"/>
                                        </p:tgtEl>
                                        <p:attrNameLst>
                                          <p:attrName>style.visibility</p:attrName>
                                        </p:attrNameLst>
                                      </p:cBhvr>
                                      <p:to>
                                        <p:strVal val="visible"/>
                                      </p:to>
                                    </p:set>
                                    <p:animEffect transition="in" filter="wipe(left)">
                                      <p:cBhvr>
                                        <p:cTn id="104" dur="500"/>
                                        <p:tgtEl>
                                          <p:spTgt spid="37"/>
                                        </p:tgtEl>
                                      </p:cBhvr>
                                    </p:animEffect>
                                  </p:childTnLst>
                                </p:cTn>
                              </p:par>
                            </p:childTnLst>
                          </p:cTn>
                        </p:par>
                        <p:par>
                          <p:cTn id="105" fill="hold">
                            <p:stCondLst>
                              <p:cond delay="12000"/>
                            </p:stCondLst>
                            <p:childTnLst>
                              <p:par>
                                <p:cTn id="106" presetID="42" presetClass="entr" presetSubtype="0" fill="hold" grpId="0" nodeType="afterEffect">
                                  <p:stCondLst>
                                    <p:cond delay="0"/>
                                  </p:stCondLst>
                                  <p:childTnLst>
                                    <p:set>
                                      <p:cBhvr>
                                        <p:cTn id="107" dur="1" fill="hold">
                                          <p:stCondLst>
                                            <p:cond delay="0"/>
                                          </p:stCondLst>
                                        </p:cTn>
                                        <p:tgtEl>
                                          <p:spTgt spid="50"/>
                                        </p:tgtEl>
                                        <p:attrNameLst>
                                          <p:attrName>style.visibility</p:attrName>
                                        </p:attrNameLst>
                                      </p:cBhvr>
                                      <p:to>
                                        <p:strVal val="visible"/>
                                      </p:to>
                                    </p:set>
                                    <p:animEffect transition="in" filter="fade">
                                      <p:cBhvr>
                                        <p:cTn id="108" dur="1000"/>
                                        <p:tgtEl>
                                          <p:spTgt spid="50"/>
                                        </p:tgtEl>
                                      </p:cBhvr>
                                    </p:animEffect>
                                    <p:anim calcmode="lin" valueType="num">
                                      <p:cBhvr>
                                        <p:cTn id="109" dur="1000" fill="hold"/>
                                        <p:tgtEl>
                                          <p:spTgt spid="50"/>
                                        </p:tgtEl>
                                        <p:attrNameLst>
                                          <p:attrName>ppt_x</p:attrName>
                                        </p:attrNameLst>
                                      </p:cBhvr>
                                      <p:tavLst>
                                        <p:tav tm="0">
                                          <p:val>
                                            <p:strVal val="#ppt_x"/>
                                          </p:val>
                                        </p:tav>
                                        <p:tav tm="100000">
                                          <p:val>
                                            <p:strVal val="#ppt_x"/>
                                          </p:val>
                                        </p:tav>
                                      </p:tavLst>
                                    </p:anim>
                                    <p:anim calcmode="lin" valueType="num">
                                      <p:cBhvr>
                                        <p:cTn id="110"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8" grpId="0" animBg="1"/>
      <p:bldP spid="22" grpId="0" animBg="1"/>
      <p:bldP spid="39" grpId="0"/>
      <p:bldP spid="41" grpId="0"/>
      <p:bldP spid="42" grpId="0"/>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1346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2018-01-01T22:01:13Z</dcterms:modified>
</cp:coreProperties>
</file>