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3534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Freeform: Shape 80">
            <a:extLst>
              <a:ext uri="{FF2B5EF4-FFF2-40B4-BE49-F238E27FC236}">
                <a16:creationId xmlns:a16="http://schemas.microsoft.com/office/drawing/2014/main" id="{FCF29A8A-3F95-4127-9E1E-2698A2B8FBE0}"/>
              </a:ext>
            </a:extLst>
          </p:cNvPr>
          <p:cNvSpPr/>
          <p:nvPr/>
        </p:nvSpPr>
        <p:spPr>
          <a:xfrm rot="16200000" flipH="1">
            <a:off x="9579346" y="3545283"/>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019D45FB-9EFB-4BF9-A234-E16293E44FFC}"/>
              </a:ext>
            </a:extLst>
          </p:cNvPr>
          <p:cNvSpPr/>
          <p:nvPr/>
        </p:nvSpPr>
        <p:spPr>
          <a:xfrm rot="10800000" flipH="1">
            <a:off x="4888160" y="948365"/>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1B6F08A-7A78-46F4-B91B-D121BDD8E52E}"/>
              </a:ext>
            </a:extLst>
          </p:cNvPr>
          <p:cNvGrpSpPr>
            <a:grpSpLocks noChangeAspect="1"/>
          </p:cNvGrpSpPr>
          <p:nvPr/>
        </p:nvGrpSpPr>
        <p:grpSpPr>
          <a:xfrm>
            <a:off x="1402390" y="3925652"/>
            <a:ext cx="3380002" cy="1613203"/>
            <a:chOff x="802764" y="1081722"/>
            <a:chExt cx="9871980" cy="4711655"/>
          </a:xfrm>
          <a:solidFill>
            <a:srgbClr val="D34132"/>
          </a:solidFill>
          <a:effectLst>
            <a:outerShdw blurRad="63500" sx="102000" sy="102000" algn="ctr" rotWithShape="0">
              <a:prstClr val="black">
                <a:alpha val="40000"/>
              </a:prstClr>
            </a:outerShdw>
          </a:effectLst>
        </p:grpSpPr>
        <p:sp>
          <p:nvSpPr>
            <p:cNvPr id="14" name="Freeform: Shape 13">
              <a:extLst>
                <a:ext uri="{FF2B5EF4-FFF2-40B4-BE49-F238E27FC236}">
                  <a16:creationId xmlns:a16="http://schemas.microsoft.com/office/drawing/2014/main" id="{1B60B13C-080A-4A15-A71F-8C379D703392}"/>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67FD9A9D-AE94-41E0-9801-6280F4D70DD5}"/>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EE1DA496-2D6D-4CF1-B080-A10CE446361F}"/>
              </a:ext>
            </a:extLst>
          </p:cNvPr>
          <p:cNvSpPr txBox="1">
            <a:spLocks noChangeArrowheads="1"/>
          </p:cNvSpPr>
          <p:nvPr/>
        </p:nvSpPr>
        <p:spPr bwMode="auto">
          <a:xfrm>
            <a:off x="1399112" y="468818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1" name="Group 20">
            <a:extLst>
              <a:ext uri="{FF2B5EF4-FFF2-40B4-BE49-F238E27FC236}">
                <a16:creationId xmlns:a16="http://schemas.microsoft.com/office/drawing/2014/main" id="{E84E0527-AD96-4454-BD3F-89E257E90A15}"/>
              </a:ext>
            </a:extLst>
          </p:cNvPr>
          <p:cNvGrpSpPr/>
          <p:nvPr/>
        </p:nvGrpSpPr>
        <p:grpSpPr>
          <a:xfrm>
            <a:off x="1698757" y="4067109"/>
            <a:ext cx="2743200" cy="509854"/>
            <a:chOff x="1555542" y="3339993"/>
            <a:chExt cx="2743200" cy="509854"/>
          </a:xfrm>
        </p:grpSpPr>
        <p:sp>
          <p:nvSpPr>
            <p:cNvPr id="18" name="Freeform: Shape 17">
              <a:extLst>
                <a:ext uri="{FF2B5EF4-FFF2-40B4-BE49-F238E27FC236}">
                  <a16:creationId xmlns:a16="http://schemas.microsoft.com/office/drawing/2014/main" id="{197620A4-7E8C-4CC9-9D3D-3F13649F0AFA}"/>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892C3690-BA0B-4AAB-9F80-E03697C4E0B6}"/>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a:t>
              </a:r>
            </a:p>
          </p:txBody>
        </p:sp>
      </p:grpSp>
      <p:sp>
        <p:nvSpPr>
          <p:cNvPr id="29" name="Freeform: Shape 28">
            <a:extLst>
              <a:ext uri="{FF2B5EF4-FFF2-40B4-BE49-F238E27FC236}">
                <a16:creationId xmlns:a16="http://schemas.microsoft.com/office/drawing/2014/main" id="{29463EC6-376F-4A4A-87DB-63FAEE7AD727}"/>
              </a:ext>
            </a:extLst>
          </p:cNvPr>
          <p:cNvSpPr/>
          <p:nvPr/>
        </p:nvSpPr>
        <p:spPr>
          <a:xfrm flipH="1">
            <a:off x="5289166" y="6460296"/>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A3FBBDE6-24F3-4E07-BB01-7B5115D72D33}"/>
              </a:ext>
            </a:extLst>
          </p:cNvPr>
          <p:cNvGrpSpPr>
            <a:grpSpLocks noChangeAspect="1"/>
          </p:cNvGrpSpPr>
          <p:nvPr/>
        </p:nvGrpSpPr>
        <p:grpSpPr>
          <a:xfrm>
            <a:off x="2314688" y="1196837"/>
            <a:ext cx="3380002" cy="1613203"/>
            <a:chOff x="802764" y="1081722"/>
            <a:chExt cx="9871980" cy="4711655"/>
          </a:xfrm>
          <a:solidFill>
            <a:srgbClr val="34738D"/>
          </a:solidFill>
          <a:effectLst>
            <a:outerShdw blurRad="63500" sx="102000" sy="102000" algn="ctr" rotWithShape="0">
              <a:prstClr val="black">
                <a:alpha val="40000"/>
              </a:prstClr>
            </a:outerShdw>
          </a:effectLst>
        </p:grpSpPr>
        <p:sp>
          <p:nvSpPr>
            <p:cNvPr id="42" name="Freeform: Shape 41">
              <a:extLst>
                <a:ext uri="{FF2B5EF4-FFF2-40B4-BE49-F238E27FC236}">
                  <a16:creationId xmlns:a16="http://schemas.microsoft.com/office/drawing/2014/main" id="{72AEFF68-894E-459E-99F3-A36D10DCA661}"/>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B9A12D9-E710-4EE7-B589-80BD4277A149}"/>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 Box 10">
            <a:extLst>
              <a:ext uri="{FF2B5EF4-FFF2-40B4-BE49-F238E27FC236}">
                <a16:creationId xmlns:a16="http://schemas.microsoft.com/office/drawing/2014/main" id="{D259B33F-3984-4485-9018-ABECA20B5365}"/>
              </a:ext>
            </a:extLst>
          </p:cNvPr>
          <p:cNvSpPr txBox="1">
            <a:spLocks noChangeArrowheads="1"/>
          </p:cNvSpPr>
          <p:nvPr/>
        </p:nvSpPr>
        <p:spPr bwMode="auto">
          <a:xfrm>
            <a:off x="2311410" y="1959370"/>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9" name="Group 38">
            <a:extLst>
              <a:ext uri="{FF2B5EF4-FFF2-40B4-BE49-F238E27FC236}">
                <a16:creationId xmlns:a16="http://schemas.microsoft.com/office/drawing/2014/main" id="{86116385-15DB-40C9-B2B1-34B92531C6D6}"/>
              </a:ext>
            </a:extLst>
          </p:cNvPr>
          <p:cNvGrpSpPr/>
          <p:nvPr/>
        </p:nvGrpSpPr>
        <p:grpSpPr>
          <a:xfrm>
            <a:off x="2611055" y="1338294"/>
            <a:ext cx="2743200" cy="509854"/>
            <a:chOff x="1555542" y="3339993"/>
            <a:chExt cx="2743200" cy="509854"/>
          </a:xfrm>
        </p:grpSpPr>
        <p:sp>
          <p:nvSpPr>
            <p:cNvPr id="40" name="Freeform: Shape 39">
              <a:extLst>
                <a:ext uri="{FF2B5EF4-FFF2-40B4-BE49-F238E27FC236}">
                  <a16:creationId xmlns:a16="http://schemas.microsoft.com/office/drawing/2014/main" id="{E9ABE048-FFC8-4E22-8515-C7DED6A76500}"/>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9E3EE70D-3625-409B-A8F3-C55E3CDED704}"/>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a:t>
              </a:r>
            </a:p>
          </p:txBody>
        </p:sp>
      </p:grpSp>
      <p:grpSp>
        <p:nvGrpSpPr>
          <p:cNvPr id="54" name="Group 53">
            <a:extLst>
              <a:ext uri="{FF2B5EF4-FFF2-40B4-BE49-F238E27FC236}">
                <a16:creationId xmlns:a16="http://schemas.microsoft.com/office/drawing/2014/main" id="{B2824B71-26AD-4E1F-BF4A-88950670FCEB}"/>
              </a:ext>
            </a:extLst>
          </p:cNvPr>
          <p:cNvGrpSpPr>
            <a:grpSpLocks noChangeAspect="1"/>
          </p:cNvGrpSpPr>
          <p:nvPr/>
        </p:nvGrpSpPr>
        <p:grpSpPr>
          <a:xfrm>
            <a:off x="6809827" y="2109272"/>
            <a:ext cx="3380002" cy="1613203"/>
            <a:chOff x="802764" y="1081722"/>
            <a:chExt cx="9871980" cy="4711655"/>
          </a:xfrm>
          <a:solidFill>
            <a:srgbClr val="189A80"/>
          </a:solidFill>
          <a:effectLst>
            <a:outerShdw blurRad="63500" sx="102000" sy="102000" algn="ctr" rotWithShape="0">
              <a:prstClr val="black">
                <a:alpha val="40000"/>
              </a:prstClr>
            </a:outerShdw>
          </a:effectLst>
        </p:grpSpPr>
        <p:sp>
          <p:nvSpPr>
            <p:cNvPr id="59" name="Freeform: Shape 58">
              <a:extLst>
                <a:ext uri="{FF2B5EF4-FFF2-40B4-BE49-F238E27FC236}">
                  <a16:creationId xmlns:a16="http://schemas.microsoft.com/office/drawing/2014/main" id="{55F77D19-E4B7-457F-92EA-23539AEC54A2}"/>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6992A4D1-6021-45B6-B560-98F0D0402AC2}"/>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 Box 10">
            <a:extLst>
              <a:ext uri="{FF2B5EF4-FFF2-40B4-BE49-F238E27FC236}">
                <a16:creationId xmlns:a16="http://schemas.microsoft.com/office/drawing/2014/main" id="{26BF8C87-EB91-4B03-9E3B-7FFB4867CED8}"/>
              </a:ext>
            </a:extLst>
          </p:cNvPr>
          <p:cNvSpPr txBox="1">
            <a:spLocks noChangeArrowheads="1"/>
          </p:cNvSpPr>
          <p:nvPr/>
        </p:nvSpPr>
        <p:spPr bwMode="auto">
          <a:xfrm>
            <a:off x="6806549" y="287180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180C59FF-D936-4D31-A05C-2B03DFA50B35}"/>
              </a:ext>
            </a:extLst>
          </p:cNvPr>
          <p:cNvGrpSpPr/>
          <p:nvPr/>
        </p:nvGrpSpPr>
        <p:grpSpPr>
          <a:xfrm>
            <a:off x="7106194" y="2250729"/>
            <a:ext cx="2743200" cy="509854"/>
            <a:chOff x="1555542" y="3339993"/>
            <a:chExt cx="2743200" cy="509854"/>
          </a:xfrm>
        </p:grpSpPr>
        <p:sp>
          <p:nvSpPr>
            <p:cNvPr id="57" name="Freeform: Shape 56">
              <a:extLst>
                <a:ext uri="{FF2B5EF4-FFF2-40B4-BE49-F238E27FC236}">
                  <a16:creationId xmlns:a16="http://schemas.microsoft.com/office/drawing/2014/main" id="{37153777-CECA-41CB-B7B5-8D9E3F14030B}"/>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 Box 10">
              <a:extLst>
                <a:ext uri="{FF2B5EF4-FFF2-40B4-BE49-F238E27FC236}">
                  <a16:creationId xmlns:a16="http://schemas.microsoft.com/office/drawing/2014/main" id="{C7EA586B-44D9-4616-9E2D-A9E2808FDC5E}"/>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a:t>
              </a:r>
            </a:p>
          </p:txBody>
        </p:sp>
      </p:grpSp>
      <p:grpSp>
        <p:nvGrpSpPr>
          <p:cNvPr id="67" name="Group 66">
            <a:extLst>
              <a:ext uri="{FF2B5EF4-FFF2-40B4-BE49-F238E27FC236}">
                <a16:creationId xmlns:a16="http://schemas.microsoft.com/office/drawing/2014/main" id="{EF21D238-9635-4449-BA03-7DE8554F1670}"/>
              </a:ext>
            </a:extLst>
          </p:cNvPr>
          <p:cNvGrpSpPr>
            <a:grpSpLocks noChangeAspect="1"/>
          </p:cNvGrpSpPr>
          <p:nvPr/>
        </p:nvGrpSpPr>
        <p:grpSpPr>
          <a:xfrm>
            <a:off x="5940342" y="4847222"/>
            <a:ext cx="3380002" cy="1613203"/>
            <a:chOff x="802764" y="1081722"/>
            <a:chExt cx="9871980" cy="4711655"/>
          </a:xfrm>
          <a:solidFill>
            <a:srgbClr val="EF9D27"/>
          </a:solidFill>
          <a:effectLst>
            <a:outerShdw blurRad="63500" sx="102000" sy="102000" algn="ctr" rotWithShape="0">
              <a:prstClr val="black">
                <a:alpha val="40000"/>
              </a:prstClr>
            </a:outerShdw>
          </a:effectLst>
        </p:grpSpPr>
        <p:sp>
          <p:nvSpPr>
            <p:cNvPr id="72" name="Freeform: Shape 71">
              <a:extLst>
                <a:ext uri="{FF2B5EF4-FFF2-40B4-BE49-F238E27FC236}">
                  <a16:creationId xmlns:a16="http://schemas.microsoft.com/office/drawing/2014/main" id="{DE584E54-9369-4F84-A40E-C66243998D58}"/>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0E225FCD-281B-42A5-B848-A23675BE0BCF}"/>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8" name="Text Box 10">
            <a:extLst>
              <a:ext uri="{FF2B5EF4-FFF2-40B4-BE49-F238E27FC236}">
                <a16:creationId xmlns:a16="http://schemas.microsoft.com/office/drawing/2014/main" id="{B74FE411-E16F-4C2F-AB4C-3FC9CFCA1DF6}"/>
              </a:ext>
            </a:extLst>
          </p:cNvPr>
          <p:cNvSpPr txBox="1">
            <a:spLocks noChangeArrowheads="1"/>
          </p:cNvSpPr>
          <p:nvPr/>
        </p:nvSpPr>
        <p:spPr bwMode="auto">
          <a:xfrm>
            <a:off x="5937064" y="560975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39A750F3-C22E-4B14-A178-EB5C9CD2527E}"/>
              </a:ext>
            </a:extLst>
          </p:cNvPr>
          <p:cNvGrpSpPr/>
          <p:nvPr/>
        </p:nvGrpSpPr>
        <p:grpSpPr>
          <a:xfrm>
            <a:off x="6236709" y="4988679"/>
            <a:ext cx="2743200" cy="509854"/>
            <a:chOff x="1555542" y="3339993"/>
            <a:chExt cx="2743200" cy="509854"/>
          </a:xfrm>
        </p:grpSpPr>
        <p:sp>
          <p:nvSpPr>
            <p:cNvPr id="70" name="Freeform: Shape 69">
              <a:extLst>
                <a:ext uri="{FF2B5EF4-FFF2-40B4-BE49-F238E27FC236}">
                  <a16:creationId xmlns:a16="http://schemas.microsoft.com/office/drawing/2014/main" id="{AD2778F6-6F7A-4BE1-9266-8161701DB085}"/>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 Box 10">
              <a:extLst>
                <a:ext uri="{FF2B5EF4-FFF2-40B4-BE49-F238E27FC236}">
                  <a16:creationId xmlns:a16="http://schemas.microsoft.com/office/drawing/2014/main" id="{597E89CE-ED54-4591-B60B-32154AFF57E0}"/>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a:t>
              </a:r>
            </a:p>
          </p:txBody>
        </p:sp>
      </p:grpSp>
      <p:grpSp>
        <p:nvGrpSpPr>
          <p:cNvPr id="77" name="Group 76">
            <a:extLst>
              <a:ext uri="{FF2B5EF4-FFF2-40B4-BE49-F238E27FC236}">
                <a16:creationId xmlns:a16="http://schemas.microsoft.com/office/drawing/2014/main" id="{BAA9430D-BAA0-4D32-8D19-0BE204ECD173}"/>
              </a:ext>
            </a:extLst>
          </p:cNvPr>
          <p:cNvGrpSpPr/>
          <p:nvPr/>
        </p:nvGrpSpPr>
        <p:grpSpPr>
          <a:xfrm rot="10800000">
            <a:off x="5102901" y="463144"/>
            <a:ext cx="1533634" cy="1825663"/>
            <a:chOff x="719507" y="3665989"/>
            <a:chExt cx="3274710" cy="3898264"/>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512F03A7-3335-4F13-AF4A-A4E144E9FA21}"/>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0E130A81-02CE-45BD-99CA-878C5F5496A8}"/>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2" name="Group 81">
            <a:extLst>
              <a:ext uri="{FF2B5EF4-FFF2-40B4-BE49-F238E27FC236}">
                <a16:creationId xmlns:a16="http://schemas.microsoft.com/office/drawing/2014/main" id="{EB50A1E1-2B3F-4BEF-AAFD-A8B147122081}"/>
              </a:ext>
            </a:extLst>
          </p:cNvPr>
          <p:cNvGrpSpPr/>
          <p:nvPr/>
        </p:nvGrpSpPr>
        <p:grpSpPr>
          <a:xfrm rot="16200000">
            <a:off x="9239757" y="3018332"/>
            <a:ext cx="1533634" cy="1825663"/>
            <a:chOff x="719507" y="3665989"/>
            <a:chExt cx="3274710" cy="3898264"/>
          </a:xfrm>
          <a:effectLst>
            <a:outerShdw blurRad="63500" sx="102000" sy="102000" algn="ctr" rotWithShape="0">
              <a:prstClr val="black">
                <a:alpha val="40000"/>
              </a:prstClr>
            </a:outerShdw>
          </a:effectLst>
        </p:grpSpPr>
        <p:sp>
          <p:nvSpPr>
            <p:cNvPr id="83" name="Freeform: Shape 82">
              <a:extLst>
                <a:ext uri="{FF2B5EF4-FFF2-40B4-BE49-F238E27FC236}">
                  <a16:creationId xmlns:a16="http://schemas.microsoft.com/office/drawing/2014/main" id="{BD37E541-B2D5-45E6-9482-4197EBF078F0}"/>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913B5741-E06D-4791-B595-C779B450B716}"/>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TextBox 89">
            <a:extLst>
              <a:ext uri="{FF2B5EF4-FFF2-40B4-BE49-F238E27FC236}">
                <a16:creationId xmlns:a16="http://schemas.microsoft.com/office/drawing/2014/main" id="{B7D45244-84ED-4BB8-B68B-87C3375ABDCE}"/>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grpSp>
        <p:nvGrpSpPr>
          <p:cNvPr id="30" name="Group 29">
            <a:extLst>
              <a:ext uri="{FF2B5EF4-FFF2-40B4-BE49-F238E27FC236}">
                <a16:creationId xmlns:a16="http://schemas.microsoft.com/office/drawing/2014/main" id="{69B269FF-6758-4999-A14F-D468E9A9C15C}"/>
              </a:ext>
            </a:extLst>
          </p:cNvPr>
          <p:cNvGrpSpPr/>
          <p:nvPr/>
        </p:nvGrpSpPr>
        <p:grpSpPr>
          <a:xfrm>
            <a:off x="4991307" y="5379015"/>
            <a:ext cx="1533634" cy="1825663"/>
            <a:chOff x="719507" y="3665989"/>
            <a:chExt cx="3274710" cy="3898264"/>
          </a:xfrm>
          <a:effectLst>
            <a:outerShdw blurRad="635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C3089815-D4EB-4F8B-93F1-B4589FD9BC18}"/>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7F01636-853A-4397-979E-9705F1E59CDB}"/>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a:extLst>
              <a:ext uri="{FF2B5EF4-FFF2-40B4-BE49-F238E27FC236}">
                <a16:creationId xmlns:a16="http://schemas.microsoft.com/office/drawing/2014/main" id="{95B0CA3B-41BB-4518-8298-B93BB1F48C70}"/>
              </a:ext>
            </a:extLst>
          </p:cNvPr>
          <p:cNvGrpSpPr/>
          <p:nvPr/>
        </p:nvGrpSpPr>
        <p:grpSpPr>
          <a:xfrm>
            <a:off x="5000218" y="3022483"/>
            <a:ext cx="1554480" cy="1554480"/>
            <a:chOff x="5000218" y="3022483"/>
            <a:chExt cx="1554480" cy="1554480"/>
          </a:xfrm>
        </p:grpSpPr>
        <p:sp>
          <p:nvSpPr>
            <p:cNvPr id="92" name="Oval 91">
              <a:extLst>
                <a:ext uri="{FF2B5EF4-FFF2-40B4-BE49-F238E27FC236}">
                  <a16:creationId xmlns:a16="http://schemas.microsoft.com/office/drawing/2014/main" id="{2D8D3875-D676-4601-9920-54F37AF0F9B4}"/>
                </a:ext>
              </a:extLst>
            </p:cNvPr>
            <p:cNvSpPr>
              <a:spLocks noChangeAspect="1"/>
            </p:cNvSpPr>
            <p:nvPr/>
          </p:nvSpPr>
          <p:spPr>
            <a:xfrm>
              <a:off x="5000218" y="3022483"/>
              <a:ext cx="1554480" cy="155448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alpha val="30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Группа 208">
              <a:extLst>
                <a:ext uri="{FF2B5EF4-FFF2-40B4-BE49-F238E27FC236}">
                  <a16:creationId xmlns:a16="http://schemas.microsoft.com/office/drawing/2014/main" id="{00804729-4894-4710-BB90-19706392048A}"/>
                </a:ext>
              </a:extLst>
            </p:cNvPr>
            <p:cNvGrpSpPr>
              <a:grpSpLocks noChangeAspect="1"/>
            </p:cNvGrpSpPr>
            <p:nvPr/>
          </p:nvGrpSpPr>
          <p:grpSpPr>
            <a:xfrm>
              <a:off x="5379347" y="3334039"/>
              <a:ext cx="776808" cy="822960"/>
              <a:chOff x="5967989" y="1990744"/>
              <a:chExt cx="2859087" cy="3028951"/>
            </a:xfrm>
            <a:solidFill>
              <a:schemeClr val="bg1"/>
            </a:solidFill>
          </p:grpSpPr>
          <p:sp>
            <p:nvSpPr>
              <p:cNvPr id="94" name="Freeform 187">
                <a:extLst>
                  <a:ext uri="{FF2B5EF4-FFF2-40B4-BE49-F238E27FC236}">
                    <a16:creationId xmlns:a16="http://schemas.microsoft.com/office/drawing/2014/main" id="{8D079B8A-9423-4964-B420-ECBB8B43CC19}"/>
                  </a:ext>
                </a:extLst>
              </p:cNvPr>
              <p:cNvSpPr>
                <a:spLocks noEditPoints="1"/>
              </p:cNvSpPr>
              <p:nvPr/>
            </p:nvSpPr>
            <p:spPr bwMode="auto">
              <a:xfrm>
                <a:off x="6245801" y="2649557"/>
                <a:ext cx="2305050" cy="2370138"/>
              </a:xfrm>
              <a:custGeom>
                <a:avLst/>
                <a:gdLst>
                  <a:gd name="T0" fmla="*/ 510 w 2904"/>
                  <a:gd name="T1" fmla="*/ 1651 h 2987"/>
                  <a:gd name="T2" fmla="*/ 510 w 2904"/>
                  <a:gd name="T3" fmla="*/ 2274 h 2987"/>
                  <a:gd name="T4" fmla="*/ 1180 w 2904"/>
                  <a:gd name="T5" fmla="*/ 2274 h 2987"/>
                  <a:gd name="T6" fmla="*/ 1180 w 2904"/>
                  <a:gd name="T7" fmla="*/ 1651 h 2987"/>
                  <a:gd name="T8" fmla="*/ 510 w 2904"/>
                  <a:gd name="T9" fmla="*/ 1651 h 2987"/>
                  <a:gd name="T10" fmla="*/ 1453 w 2904"/>
                  <a:gd name="T11" fmla="*/ 0 h 2987"/>
                  <a:gd name="T12" fmla="*/ 2904 w 2904"/>
                  <a:gd name="T13" fmla="*/ 1445 h 2987"/>
                  <a:gd name="T14" fmla="*/ 2904 w 2904"/>
                  <a:gd name="T15" fmla="*/ 2919 h 2987"/>
                  <a:gd name="T16" fmla="*/ 2900 w 2904"/>
                  <a:gd name="T17" fmla="*/ 2940 h 2987"/>
                  <a:gd name="T18" fmla="*/ 2891 w 2904"/>
                  <a:gd name="T19" fmla="*/ 2958 h 2987"/>
                  <a:gd name="T20" fmla="*/ 2876 w 2904"/>
                  <a:gd name="T21" fmla="*/ 2974 h 2987"/>
                  <a:gd name="T22" fmla="*/ 2857 w 2904"/>
                  <a:gd name="T23" fmla="*/ 2983 h 2987"/>
                  <a:gd name="T24" fmla="*/ 2836 w 2904"/>
                  <a:gd name="T25" fmla="*/ 2987 h 2987"/>
                  <a:gd name="T26" fmla="*/ 2394 w 2904"/>
                  <a:gd name="T27" fmla="*/ 2987 h 2987"/>
                  <a:gd name="T28" fmla="*/ 2394 w 2904"/>
                  <a:gd name="T29" fmla="*/ 1651 h 2987"/>
                  <a:gd name="T30" fmla="*/ 1651 w 2904"/>
                  <a:gd name="T31" fmla="*/ 1651 h 2987"/>
                  <a:gd name="T32" fmla="*/ 1651 w 2904"/>
                  <a:gd name="T33" fmla="*/ 2987 h 2987"/>
                  <a:gd name="T34" fmla="*/ 67 w 2904"/>
                  <a:gd name="T35" fmla="*/ 2987 h 2987"/>
                  <a:gd name="T36" fmla="*/ 45 w 2904"/>
                  <a:gd name="T37" fmla="*/ 2983 h 2987"/>
                  <a:gd name="T38" fmla="*/ 28 w 2904"/>
                  <a:gd name="T39" fmla="*/ 2974 h 2987"/>
                  <a:gd name="T40" fmla="*/ 13 w 2904"/>
                  <a:gd name="T41" fmla="*/ 2958 h 2987"/>
                  <a:gd name="T42" fmla="*/ 4 w 2904"/>
                  <a:gd name="T43" fmla="*/ 2940 h 2987"/>
                  <a:gd name="T44" fmla="*/ 0 w 2904"/>
                  <a:gd name="T45" fmla="*/ 2919 h 2987"/>
                  <a:gd name="T46" fmla="*/ 0 w 2904"/>
                  <a:gd name="T47" fmla="*/ 1445 h 2987"/>
                  <a:gd name="T48" fmla="*/ 1453 w 2904"/>
                  <a:gd name="T49" fmla="*/ 0 h 2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904" h="2987">
                    <a:moveTo>
                      <a:pt x="510" y="1651"/>
                    </a:moveTo>
                    <a:lnTo>
                      <a:pt x="510" y="2274"/>
                    </a:lnTo>
                    <a:lnTo>
                      <a:pt x="1180" y="2274"/>
                    </a:lnTo>
                    <a:lnTo>
                      <a:pt x="1180" y="1651"/>
                    </a:lnTo>
                    <a:lnTo>
                      <a:pt x="510" y="1651"/>
                    </a:lnTo>
                    <a:close/>
                    <a:moveTo>
                      <a:pt x="1453" y="0"/>
                    </a:moveTo>
                    <a:lnTo>
                      <a:pt x="2904" y="1445"/>
                    </a:lnTo>
                    <a:lnTo>
                      <a:pt x="2904" y="2919"/>
                    </a:lnTo>
                    <a:lnTo>
                      <a:pt x="2900" y="2940"/>
                    </a:lnTo>
                    <a:lnTo>
                      <a:pt x="2891" y="2958"/>
                    </a:lnTo>
                    <a:lnTo>
                      <a:pt x="2876" y="2974"/>
                    </a:lnTo>
                    <a:lnTo>
                      <a:pt x="2857" y="2983"/>
                    </a:lnTo>
                    <a:lnTo>
                      <a:pt x="2836" y="2987"/>
                    </a:lnTo>
                    <a:lnTo>
                      <a:pt x="2394" y="2987"/>
                    </a:lnTo>
                    <a:lnTo>
                      <a:pt x="2394" y="1651"/>
                    </a:lnTo>
                    <a:lnTo>
                      <a:pt x="1651" y="1651"/>
                    </a:lnTo>
                    <a:lnTo>
                      <a:pt x="1651" y="2987"/>
                    </a:lnTo>
                    <a:lnTo>
                      <a:pt x="67" y="2987"/>
                    </a:lnTo>
                    <a:lnTo>
                      <a:pt x="45" y="2983"/>
                    </a:lnTo>
                    <a:lnTo>
                      <a:pt x="28" y="2974"/>
                    </a:lnTo>
                    <a:lnTo>
                      <a:pt x="13" y="2958"/>
                    </a:lnTo>
                    <a:lnTo>
                      <a:pt x="4" y="2940"/>
                    </a:lnTo>
                    <a:lnTo>
                      <a:pt x="0" y="2919"/>
                    </a:lnTo>
                    <a:lnTo>
                      <a:pt x="0" y="1445"/>
                    </a:lnTo>
                    <a:lnTo>
                      <a:pt x="1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188">
                <a:extLst>
                  <a:ext uri="{FF2B5EF4-FFF2-40B4-BE49-F238E27FC236}">
                    <a16:creationId xmlns:a16="http://schemas.microsoft.com/office/drawing/2014/main" id="{44B75E9C-FAC7-41C9-BB95-A8DFF80FDCD8}"/>
                  </a:ext>
                </a:extLst>
              </p:cNvPr>
              <p:cNvSpPr>
                <a:spLocks/>
              </p:cNvSpPr>
              <p:nvPr/>
            </p:nvSpPr>
            <p:spPr bwMode="auto">
              <a:xfrm>
                <a:off x="5967989" y="1990744"/>
                <a:ext cx="2859087" cy="1644650"/>
              </a:xfrm>
              <a:custGeom>
                <a:avLst/>
                <a:gdLst>
                  <a:gd name="T0" fmla="*/ 1802 w 3603"/>
                  <a:gd name="T1" fmla="*/ 0 h 2073"/>
                  <a:gd name="T2" fmla="*/ 3548 w 3603"/>
                  <a:gd name="T3" fmla="*/ 1745 h 2073"/>
                  <a:gd name="T4" fmla="*/ 3569 w 3603"/>
                  <a:gd name="T5" fmla="*/ 1772 h 2073"/>
                  <a:gd name="T6" fmla="*/ 3586 w 3603"/>
                  <a:gd name="T7" fmla="*/ 1801 h 2073"/>
                  <a:gd name="T8" fmla="*/ 3598 w 3603"/>
                  <a:gd name="T9" fmla="*/ 1832 h 2073"/>
                  <a:gd name="T10" fmla="*/ 3603 w 3603"/>
                  <a:gd name="T11" fmla="*/ 1864 h 2073"/>
                  <a:gd name="T12" fmla="*/ 3603 w 3603"/>
                  <a:gd name="T13" fmla="*/ 1898 h 2073"/>
                  <a:gd name="T14" fmla="*/ 3598 w 3603"/>
                  <a:gd name="T15" fmla="*/ 1930 h 2073"/>
                  <a:gd name="T16" fmla="*/ 3586 w 3603"/>
                  <a:gd name="T17" fmla="*/ 1961 h 2073"/>
                  <a:gd name="T18" fmla="*/ 3569 w 3603"/>
                  <a:gd name="T19" fmla="*/ 1989 h 2073"/>
                  <a:gd name="T20" fmla="*/ 3548 w 3603"/>
                  <a:gd name="T21" fmla="*/ 2017 h 2073"/>
                  <a:gd name="T22" fmla="*/ 3521 w 3603"/>
                  <a:gd name="T23" fmla="*/ 2038 h 2073"/>
                  <a:gd name="T24" fmla="*/ 3492 w 3603"/>
                  <a:gd name="T25" fmla="*/ 2055 h 2073"/>
                  <a:gd name="T26" fmla="*/ 3461 w 3603"/>
                  <a:gd name="T27" fmla="*/ 2067 h 2073"/>
                  <a:gd name="T28" fmla="*/ 3429 w 3603"/>
                  <a:gd name="T29" fmla="*/ 2072 h 2073"/>
                  <a:gd name="T30" fmla="*/ 3395 w 3603"/>
                  <a:gd name="T31" fmla="*/ 2072 h 2073"/>
                  <a:gd name="T32" fmla="*/ 3363 w 3603"/>
                  <a:gd name="T33" fmla="*/ 2067 h 2073"/>
                  <a:gd name="T34" fmla="*/ 3332 w 3603"/>
                  <a:gd name="T35" fmla="*/ 2055 h 2073"/>
                  <a:gd name="T36" fmla="*/ 3303 w 3603"/>
                  <a:gd name="T37" fmla="*/ 2038 h 2073"/>
                  <a:gd name="T38" fmla="*/ 3276 w 3603"/>
                  <a:gd name="T39" fmla="*/ 2017 h 2073"/>
                  <a:gd name="T40" fmla="*/ 1802 w 3603"/>
                  <a:gd name="T41" fmla="*/ 543 h 2073"/>
                  <a:gd name="T42" fmla="*/ 328 w 3603"/>
                  <a:gd name="T43" fmla="*/ 2017 h 2073"/>
                  <a:gd name="T44" fmla="*/ 304 w 3603"/>
                  <a:gd name="T45" fmla="*/ 2037 h 2073"/>
                  <a:gd name="T46" fmla="*/ 277 w 3603"/>
                  <a:gd name="T47" fmla="*/ 2053 h 2073"/>
                  <a:gd name="T48" fmla="*/ 250 w 3603"/>
                  <a:gd name="T49" fmla="*/ 2063 h 2073"/>
                  <a:gd name="T50" fmla="*/ 220 w 3603"/>
                  <a:gd name="T51" fmla="*/ 2070 h 2073"/>
                  <a:gd name="T52" fmla="*/ 192 w 3603"/>
                  <a:gd name="T53" fmla="*/ 2073 h 2073"/>
                  <a:gd name="T54" fmla="*/ 162 w 3603"/>
                  <a:gd name="T55" fmla="*/ 2070 h 2073"/>
                  <a:gd name="T56" fmla="*/ 133 w 3603"/>
                  <a:gd name="T57" fmla="*/ 2063 h 2073"/>
                  <a:gd name="T58" fmla="*/ 106 w 3603"/>
                  <a:gd name="T59" fmla="*/ 2053 h 2073"/>
                  <a:gd name="T60" fmla="*/ 80 w 3603"/>
                  <a:gd name="T61" fmla="*/ 2037 h 2073"/>
                  <a:gd name="T62" fmla="*/ 56 w 3603"/>
                  <a:gd name="T63" fmla="*/ 2017 h 2073"/>
                  <a:gd name="T64" fmla="*/ 33 w 3603"/>
                  <a:gd name="T65" fmla="*/ 1989 h 2073"/>
                  <a:gd name="T66" fmla="*/ 17 w 3603"/>
                  <a:gd name="T67" fmla="*/ 1961 h 2073"/>
                  <a:gd name="T68" fmla="*/ 6 w 3603"/>
                  <a:gd name="T69" fmla="*/ 1930 h 2073"/>
                  <a:gd name="T70" fmla="*/ 0 w 3603"/>
                  <a:gd name="T71" fmla="*/ 1898 h 2073"/>
                  <a:gd name="T72" fmla="*/ 0 w 3603"/>
                  <a:gd name="T73" fmla="*/ 1864 h 2073"/>
                  <a:gd name="T74" fmla="*/ 6 w 3603"/>
                  <a:gd name="T75" fmla="*/ 1832 h 2073"/>
                  <a:gd name="T76" fmla="*/ 17 w 3603"/>
                  <a:gd name="T77" fmla="*/ 1801 h 2073"/>
                  <a:gd name="T78" fmla="*/ 33 w 3603"/>
                  <a:gd name="T79" fmla="*/ 1772 h 2073"/>
                  <a:gd name="T80" fmla="*/ 56 w 3603"/>
                  <a:gd name="T81" fmla="*/ 1745 h 2073"/>
                  <a:gd name="T82" fmla="*/ 672 w 3603"/>
                  <a:gd name="T83" fmla="*/ 1130 h 2073"/>
                  <a:gd name="T84" fmla="*/ 672 w 3603"/>
                  <a:gd name="T85" fmla="*/ 461 h 2073"/>
                  <a:gd name="T86" fmla="*/ 674 w 3603"/>
                  <a:gd name="T87" fmla="*/ 430 h 2073"/>
                  <a:gd name="T88" fmla="*/ 684 w 3603"/>
                  <a:gd name="T89" fmla="*/ 402 h 2073"/>
                  <a:gd name="T90" fmla="*/ 698 w 3603"/>
                  <a:gd name="T91" fmla="*/ 375 h 2073"/>
                  <a:gd name="T92" fmla="*/ 716 w 3603"/>
                  <a:gd name="T93" fmla="*/ 353 h 2073"/>
                  <a:gd name="T94" fmla="*/ 740 w 3603"/>
                  <a:gd name="T95" fmla="*/ 335 h 2073"/>
                  <a:gd name="T96" fmla="*/ 765 w 3603"/>
                  <a:gd name="T97" fmla="*/ 321 h 2073"/>
                  <a:gd name="T98" fmla="*/ 794 w 3603"/>
                  <a:gd name="T99" fmla="*/ 311 h 2073"/>
                  <a:gd name="T100" fmla="*/ 825 w 3603"/>
                  <a:gd name="T101" fmla="*/ 309 h 2073"/>
                  <a:gd name="T102" fmla="*/ 856 w 3603"/>
                  <a:gd name="T103" fmla="*/ 311 h 2073"/>
                  <a:gd name="T104" fmla="*/ 885 w 3603"/>
                  <a:gd name="T105" fmla="*/ 321 h 2073"/>
                  <a:gd name="T106" fmla="*/ 911 w 3603"/>
                  <a:gd name="T107" fmla="*/ 335 h 2073"/>
                  <a:gd name="T108" fmla="*/ 934 w 3603"/>
                  <a:gd name="T109" fmla="*/ 353 h 2073"/>
                  <a:gd name="T110" fmla="*/ 952 w 3603"/>
                  <a:gd name="T111" fmla="*/ 375 h 2073"/>
                  <a:gd name="T112" fmla="*/ 966 w 3603"/>
                  <a:gd name="T113" fmla="*/ 402 h 2073"/>
                  <a:gd name="T114" fmla="*/ 975 w 3603"/>
                  <a:gd name="T115" fmla="*/ 430 h 2073"/>
                  <a:gd name="T116" fmla="*/ 978 w 3603"/>
                  <a:gd name="T117" fmla="*/ 461 h 2073"/>
                  <a:gd name="T118" fmla="*/ 978 w 3603"/>
                  <a:gd name="T119" fmla="*/ 824 h 2073"/>
                  <a:gd name="T120" fmla="*/ 1802 w 3603"/>
                  <a:gd name="T121" fmla="*/ 0 h 2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03" h="2073">
                    <a:moveTo>
                      <a:pt x="1802" y="0"/>
                    </a:moveTo>
                    <a:lnTo>
                      <a:pt x="3548" y="1745"/>
                    </a:lnTo>
                    <a:lnTo>
                      <a:pt x="3569" y="1772"/>
                    </a:lnTo>
                    <a:lnTo>
                      <a:pt x="3586" y="1801"/>
                    </a:lnTo>
                    <a:lnTo>
                      <a:pt x="3598" y="1832"/>
                    </a:lnTo>
                    <a:lnTo>
                      <a:pt x="3603" y="1864"/>
                    </a:lnTo>
                    <a:lnTo>
                      <a:pt x="3603" y="1898"/>
                    </a:lnTo>
                    <a:lnTo>
                      <a:pt x="3598" y="1930"/>
                    </a:lnTo>
                    <a:lnTo>
                      <a:pt x="3586" y="1961"/>
                    </a:lnTo>
                    <a:lnTo>
                      <a:pt x="3569" y="1989"/>
                    </a:lnTo>
                    <a:lnTo>
                      <a:pt x="3548" y="2017"/>
                    </a:lnTo>
                    <a:lnTo>
                      <a:pt x="3521" y="2038"/>
                    </a:lnTo>
                    <a:lnTo>
                      <a:pt x="3492" y="2055"/>
                    </a:lnTo>
                    <a:lnTo>
                      <a:pt x="3461" y="2067"/>
                    </a:lnTo>
                    <a:lnTo>
                      <a:pt x="3429" y="2072"/>
                    </a:lnTo>
                    <a:lnTo>
                      <a:pt x="3395" y="2072"/>
                    </a:lnTo>
                    <a:lnTo>
                      <a:pt x="3363" y="2067"/>
                    </a:lnTo>
                    <a:lnTo>
                      <a:pt x="3332" y="2055"/>
                    </a:lnTo>
                    <a:lnTo>
                      <a:pt x="3303" y="2038"/>
                    </a:lnTo>
                    <a:lnTo>
                      <a:pt x="3276" y="2017"/>
                    </a:lnTo>
                    <a:lnTo>
                      <a:pt x="1802" y="543"/>
                    </a:lnTo>
                    <a:lnTo>
                      <a:pt x="328" y="2017"/>
                    </a:lnTo>
                    <a:lnTo>
                      <a:pt x="304" y="2037"/>
                    </a:lnTo>
                    <a:lnTo>
                      <a:pt x="277" y="2053"/>
                    </a:lnTo>
                    <a:lnTo>
                      <a:pt x="250" y="2063"/>
                    </a:lnTo>
                    <a:lnTo>
                      <a:pt x="220" y="2070"/>
                    </a:lnTo>
                    <a:lnTo>
                      <a:pt x="192" y="2073"/>
                    </a:lnTo>
                    <a:lnTo>
                      <a:pt x="162" y="2070"/>
                    </a:lnTo>
                    <a:lnTo>
                      <a:pt x="133" y="2063"/>
                    </a:lnTo>
                    <a:lnTo>
                      <a:pt x="106" y="2053"/>
                    </a:lnTo>
                    <a:lnTo>
                      <a:pt x="80" y="2037"/>
                    </a:lnTo>
                    <a:lnTo>
                      <a:pt x="56" y="2017"/>
                    </a:lnTo>
                    <a:lnTo>
                      <a:pt x="33" y="1989"/>
                    </a:lnTo>
                    <a:lnTo>
                      <a:pt x="17" y="1961"/>
                    </a:lnTo>
                    <a:lnTo>
                      <a:pt x="6" y="1930"/>
                    </a:lnTo>
                    <a:lnTo>
                      <a:pt x="0" y="1898"/>
                    </a:lnTo>
                    <a:lnTo>
                      <a:pt x="0" y="1864"/>
                    </a:lnTo>
                    <a:lnTo>
                      <a:pt x="6" y="1832"/>
                    </a:lnTo>
                    <a:lnTo>
                      <a:pt x="17" y="1801"/>
                    </a:lnTo>
                    <a:lnTo>
                      <a:pt x="33" y="1772"/>
                    </a:lnTo>
                    <a:lnTo>
                      <a:pt x="56" y="1745"/>
                    </a:lnTo>
                    <a:lnTo>
                      <a:pt x="672" y="1130"/>
                    </a:lnTo>
                    <a:lnTo>
                      <a:pt x="672" y="461"/>
                    </a:lnTo>
                    <a:lnTo>
                      <a:pt x="674" y="430"/>
                    </a:lnTo>
                    <a:lnTo>
                      <a:pt x="684" y="402"/>
                    </a:lnTo>
                    <a:lnTo>
                      <a:pt x="698" y="375"/>
                    </a:lnTo>
                    <a:lnTo>
                      <a:pt x="716" y="353"/>
                    </a:lnTo>
                    <a:lnTo>
                      <a:pt x="740" y="335"/>
                    </a:lnTo>
                    <a:lnTo>
                      <a:pt x="765" y="321"/>
                    </a:lnTo>
                    <a:lnTo>
                      <a:pt x="794" y="311"/>
                    </a:lnTo>
                    <a:lnTo>
                      <a:pt x="825" y="309"/>
                    </a:lnTo>
                    <a:lnTo>
                      <a:pt x="856" y="311"/>
                    </a:lnTo>
                    <a:lnTo>
                      <a:pt x="885" y="321"/>
                    </a:lnTo>
                    <a:lnTo>
                      <a:pt x="911" y="335"/>
                    </a:lnTo>
                    <a:lnTo>
                      <a:pt x="934" y="353"/>
                    </a:lnTo>
                    <a:lnTo>
                      <a:pt x="952" y="375"/>
                    </a:lnTo>
                    <a:lnTo>
                      <a:pt x="966" y="402"/>
                    </a:lnTo>
                    <a:lnTo>
                      <a:pt x="975" y="430"/>
                    </a:lnTo>
                    <a:lnTo>
                      <a:pt x="978" y="461"/>
                    </a:lnTo>
                    <a:lnTo>
                      <a:pt x="978" y="824"/>
                    </a:lnTo>
                    <a:lnTo>
                      <a:pt x="18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48" name="Picture 47">
            <a:hlinkClick r:id="rId2"/>
            <a:extLst>
              <a:ext uri="{FF2B5EF4-FFF2-40B4-BE49-F238E27FC236}">
                <a16:creationId xmlns:a16="http://schemas.microsoft.com/office/drawing/2014/main" id="{C928C94C-4EC7-48CA-AA09-53AB099F3E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7258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p:cTn id="11" dur="500" fill="hold"/>
                                        <p:tgtEl>
                                          <p:spTgt spid="96"/>
                                        </p:tgtEl>
                                        <p:attrNameLst>
                                          <p:attrName>ppt_w</p:attrName>
                                        </p:attrNameLst>
                                      </p:cBhvr>
                                      <p:tavLst>
                                        <p:tav tm="0">
                                          <p:val>
                                            <p:fltVal val="0"/>
                                          </p:val>
                                        </p:tav>
                                        <p:tav tm="100000">
                                          <p:val>
                                            <p:strVal val="#ppt_w"/>
                                          </p:val>
                                        </p:tav>
                                      </p:tavLst>
                                    </p:anim>
                                    <p:anim calcmode="lin" valueType="num">
                                      <p:cBhvr>
                                        <p:cTn id="12" dur="500" fill="hold"/>
                                        <p:tgtEl>
                                          <p:spTgt spid="96"/>
                                        </p:tgtEl>
                                        <p:attrNameLst>
                                          <p:attrName>ppt_h</p:attrName>
                                        </p:attrNameLst>
                                      </p:cBhvr>
                                      <p:tavLst>
                                        <p:tav tm="0">
                                          <p:val>
                                            <p:fltVal val="0"/>
                                          </p:val>
                                        </p:tav>
                                        <p:tav tm="100000">
                                          <p:val>
                                            <p:strVal val="#ppt_h"/>
                                          </p:val>
                                        </p:tav>
                                      </p:tavLst>
                                    </p:anim>
                                    <p:animEffect transition="in" filter="fade">
                                      <p:cBhvr>
                                        <p:cTn id="13" dur="500"/>
                                        <p:tgtEl>
                                          <p:spTgt spid="96"/>
                                        </p:tgtEl>
                                      </p:cBhvr>
                                    </p:animEffect>
                                  </p:childTnLst>
                                </p:cTn>
                              </p:par>
                            </p:childTnLst>
                          </p:cTn>
                        </p:par>
                        <p:par>
                          <p:cTn id="14" fill="hold">
                            <p:stCondLst>
                              <p:cond delay="1000"/>
                            </p:stCondLst>
                            <p:childTnLst>
                              <p:par>
                                <p:cTn id="15" presetID="53" presetClass="entr" presetSubtype="528"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anim calcmode="lin" valueType="num">
                                      <p:cBhvr>
                                        <p:cTn id="20" dur="500" fill="hold"/>
                                        <p:tgtEl>
                                          <p:spTgt spid="37"/>
                                        </p:tgtEl>
                                        <p:attrNameLst>
                                          <p:attrName>ppt_x</p:attrName>
                                        </p:attrNameLst>
                                      </p:cBhvr>
                                      <p:tavLst>
                                        <p:tav tm="0">
                                          <p:val>
                                            <p:fltVal val="0.5"/>
                                          </p:val>
                                        </p:tav>
                                        <p:tav tm="100000">
                                          <p:val>
                                            <p:strVal val="#ppt_x"/>
                                          </p:val>
                                        </p:tav>
                                      </p:tavLst>
                                    </p:anim>
                                    <p:anim calcmode="lin" valueType="num">
                                      <p:cBhvr>
                                        <p:cTn id="21" dur="500" fill="hold"/>
                                        <p:tgtEl>
                                          <p:spTgt spid="37"/>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1000"/>
                                        <p:tgtEl>
                                          <p:spTgt spid="39"/>
                                        </p:tgtEl>
                                      </p:cBhvr>
                                    </p:animEffect>
                                    <p:anim calcmode="lin" valueType="num">
                                      <p:cBhvr>
                                        <p:cTn id="26" dur="1000" fill="hold"/>
                                        <p:tgtEl>
                                          <p:spTgt spid="39"/>
                                        </p:tgtEl>
                                        <p:attrNameLst>
                                          <p:attrName>ppt_x</p:attrName>
                                        </p:attrNameLst>
                                      </p:cBhvr>
                                      <p:tavLst>
                                        <p:tav tm="0">
                                          <p:val>
                                            <p:strVal val="#ppt_x"/>
                                          </p:val>
                                        </p:tav>
                                        <p:tav tm="100000">
                                          <p:val>
                                            <p:strVal val="#ppt_x"/>
                                          </p:val>
                                        </p:tav>
                                      </p:tavLst>
                                    </p:anim>
                                    <p:anim calcmode="lin" valueType="num">
                                      <p:cBhvr>
                                        <p:cTn id="27" dur="1000" fill="hold"/>
                                        <p:tgtEl>
                                          <p:spTgt spid="39"/>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up)">
                                      <p:cBhvr>
                                        <p:cTn id="31" dur="500"/>
                                        <p:tgtEl>
                                          <p:spTgt spid="38"/>
                                        </p:tgtEl>
                                      </p:cBhvr>
                                    </p:animEffect>
                                  </p:childTnLst>
                                </p:cTn>
                              </p:par>
                            </p:childTnLst>
                          </p:cTn>
                        </p:par>
                        <p:par>
                          <p:cTn id="32" fill="hold">
                            <p:stCondLst>
                              <p:cond delay="3000"/>
                            </p:stCondLst>
                            <p:childTnLst>
                              <p:par>
                                <p:cTn id="33" presetID="22" presetClass="entr" presetSubtype="4"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wipe(down)">
                                      <p:cBhvr>
                                        <p:cTn id="35" dur="500"/>
                                        <p:tgtEl>
                                          <p:spTgt spid="76"/>
                                        </p:tgtEl>
                                      </p:cBhvr>
                                    </p:animEffect>
                                  </p:childTnLst>
                                </p:cTn>
                              </p:par>
                              <p:par>
                                <p:cTn id="36" presetID="22" presetClass="entr" presetSubtype="1" fill="hold" nodeType="withEffect">
                                  <p:stCondLst>
                                    <p:cond delay="400"/>
                                  </p:stCondLst>
                                  <p:childTnLst>
                                    <p:set>
                                      <p:cBhvr>
                                        <p:cTn id="37" dur="1" fill="hold">
                                          <p:stCondLst>
                                            <p:cond delay="0"/>
                                          </p:stCondLst>
                                        </p:cTn>
                                        <p:tgtEl>
                                          <p:spTgt spid="77"/>
                                        </p:tgtEl>
                                        <p:attrNameLst>
                                          <p:attrName>style.visibility</p:attrName>
                                        </p:attrNameLst>
                                      </p:cBhvr>
                                      <p:to>
                                        <p:strVal val="visible"/>
                                      </p:to>
                                    </p:set>
                                    <p:animEffect transition="in" filter="wipe(up)">
                                      <p:cBhvr>
                                        <p:cTn id="38" dur="500"/>
                                        <p:tgtEl>
                                          <p:spTgt spid="77"/>
                                        </p:tgtEl>
                                      </p:cBhvr>
                                    </p:animEffect>
                                  </p:childTnLst>
                                </p:cTn>
                              </p:par>
                            </p:childTnLst>
                          </p:cTn>
                        </p:par>
                        <p:par>
                          <p:cTn id="39" fill="hold">
                            <p:stCondLst>
                              <p:cond delay="3900"/>
                            </p:stCondLst>
                            <p:childTnLst>
                              <p:par>
                                <p:cTn id="40" presetID="53" presetClass="entr" presetSubtype="528" fill="hold" nodeType="afterEffect">
                                  <p:stCondLst>
                                    <p:cond delay="0"/>
                                  </p:stCondLst>
                                  <p:childTnLst>
                                    <p:set>
                                      <p:cBhvr>
                                        <p:cTn id="41" dur="1" fill="hold">
                                          <p:stCondLst>
                                            <p:cond delay="0"/>
                                          </p:stCondLst>
                                        </p:cTn>
                                        <p:tgtEl>
                                          <p:spTgt spid="54"/>
                                        </p:tgtEl>
                                        <p:attrNameLst>
                                          <p:attrName>style.visibility</p:attrName>
                                        </p:attrNameLst>
                                      </p:cBhvr>
                                      <p:to>
                                        <p:strVal val="visible"/>
                                      </p:to>
                                    </p:set>
                                    <p:anim calcmode="lin" valueType="num">
                                      <p:cBhvr>
                                        <p:cTn id="42" dur="500" fill="hold"/>
                                        <p:tgtEl>
                                          <p:spTgt spid="54"/>
                                        </p:tgtEl>
                                        <p:attrNameLst>
                                          <p:attrName>ppt_w</p:attrName>
                                        </p:attrNameLst>
                                      </p:cBhvr>
                                      <p:tavLst>
                                        <p:tav tm="0">
                                          <p:val>
                                            <p:fltVal val="0"/>
                                          </p:val>
                                        </p:tav>
                                        <p:tav tm="100000">
                                          <p:val>
                                            <p:strVal val="#ppt_w"/>
                                          </p:val>
                                        </p:tav>
                                      </p:tavLst>
                                    </p:anim>
                                    <p:anim calcmode="lin" valueType="num">
                                      <p:cBhvr>
                                        <p:cTn id="43" dur="500" fill="hold"/>
                                        <p:tgtEl>
                                          <p:spTgt spid="54"/>
                                        </p:tgtEl>
                                        <p:attrNameLst>
                                          <p:attrName>ppt_h</p:attrName>
                                        </p:attrNameLst>
                                      </p:cBhvr>
                                      <p:tavLst>
                                        <p:tav tm="0">
                                          <p:val>
                                            <p:fltVal val="0"/>
                                          </p:val>
                                        </p:tav>
                                        <p:tav tm="100000">
                                          <p:val>
                                            <p:strVal val="#ppt_h"/>
                                          </p:val>
                                        </p:tav>
                                      </p:tavLst>
                                    </p:anim>
                                    <p:animEffect transition="in" filter="fade">
                                      <p:cBhvr>
                                        <p:cTn id="44" dur="500"/>
                                        <p:tgtEl>
                                          <p:spTgt spid="54"/>
                                        </p:tgtEl>
                                      </p:cBhvr>
                                    </p:animEffect>
                                    <p:anim calcmode="lin" valueType="num">
                                      <p:cBhvr>
                                        <p:cTn id="45" dur="500" fill="hold"/>
                                        <p:tgtEl>
                                          <p:spTgt spid="54"/>
                                        </p:tgtEl>
                                        <p:attrNameLst>
                                          <p:attrName>ppt_x</p:attrName>
                                        </p:attrNameLst>
                                      </p:cBhvr>
                                      <p:tavLst>
                                        <p:tav tm="0">
                                          <p:val>
                                            <p:fltVal val="0.5"/>
                                          </p:val>
                                        </p:tav>
                                        <p:tav tm="100000">
                                          <p:val>
                                            <p:strVal val="#ppt_x"/>
                                          </p:val>
                                        </p:tav>
                                      </p:tavLst>
                                    </p:anim>
                                    <p:anim calcmode="lin" valueType="num">
                                      <p:cBhvr>
                                        <p:cTn id="46" dur="500" fill="hold"/>
                                        <p:tgtEl>
                                          <p:spTgt spid="54"/>
                                        </p:tgtEl>
                                        <p:attrNameLst>
                                          <p:attrName>ppt_y</p:attrName>
                                        </p:attrNameLst>
                                      </p:cBhvr>
                                      <p:tavLst>
                                        <p:tav tm="0">
                                          <p:val>
                                            <p:fltVal val="0.5"/>
                                          </p:val>
                                        </p:tav>
                                        <p:tav tm="100000">
                                          <p:val>
                                            <p:strVal val="#ppt_y"/>
                                          </p:val>
                                        </p:tav>
                                      </p:tavLst>
                                    </p:anim>
                                  </p:childTnLst>
                                </p:cTn>
                              </p:par>
                            </p:childTnLst>
                          </p:cTn>
                        </p:par>
                        <p:par>
                          <p:cTn id="47" fill="hold">
                            <p:stCondLst>
                              <p:cond delay="4400"/>
                            </p:stCondLst>
                            <p:childTnLst>
                              <p:par>
                                <p:cTn id="48" presetID="42" presetClass="entr" presetSubtype="0" fill="hold" nodeType="after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fade">
                                      <p:cBhvr>
                                        <p:cTn id="50" dur="1000"/>
                                        <p:tgtEl>
                                          <p:spTgt spid="56"/>
                                        </p:tgtEl>
                                      </p:cBhvr>
                                    </p:animEffect>
                                    <p:anim calcmode="lin" valueType="num">
                                      <p:cBhvr>
                                        <p:cTn id="51" dur="1000" fill="hold"/>
                                        <p:tgtEl>
                                          <p:spTgt spid="56"/>
                                        </p:tgtEl>
                                        <p:attrNameLst>
                                          <p:attrName>ppt_x</p:attrName>
                                        </p:attrNameLst>
                                      </p:cBhvr>
                                      <p:tavLst>
                                        <p:tav tm="0">
                                          <p:val>
                                            <p:strVal val="#ppt_x"/>
                                          </p:val>
                                        </p:tav>
                                        <p:tav tm="100000">
                                          <p:val>
                                            <p:strVal val="#ppt_x"/>
                                          </p:val>
                                        </p:tav>
                                      </p:tavLst>
                                    </p:anim>
                                    <p:anim calcmode="lin" valueType="num">
                                      <p:cBhvr>
                                        <p:cTn id="52" dur="1000" fill="hold"/>
                                        <p:tgtEl>
                                          <p:spTgt spid="56"/>
                                        </p:tgtEl>
                                        <p:attrNameLst>
                                          <p:attrName>ppt_y</p:attrName>
                                        </p:attrNameLst>
                                      </p:cBhvr>
                                      <p:tavLst>
                                        <p:tav tm="0">
                                          <p:val>
                                            <p:strVal val="#ppt_y+.1"/>
                                          </p:val>
                                        </p:tav>
                                        <p:tav tm="100000">
                                          <p:val>
                                            <p:strVal val="#ppt_y"/>
                                          </p:val>
                                        </p:tav>
                                      </p:tavLst>
                                    </p:anim>
                                  </p:childTnLst>
                                </p:cTn>
                              </p:par>
                            </p:childTnLst>
                          </p:cTn>
                        </p:par>
                        <p:par>
                          <p:cTn id="53" fill="hold">
                            <p:stCondLst>
                              <p:cond delay="5400"/>
                            </p:stCondLst>
                            <p:childTnLst>
                              <p:par>
                                <p:cTn id="54" presetID="22" presetClass="entr" presetSubtype="1" fill="hold" grpId="0" nodeType="afterEffect">
                                  <p:stCondLst>
                                    <p:cond delay="0"/>
                                  </p:stCondLst>
                                  <p:childTnLst>
                                    <p:set>
                                      <p:cBhvr>
                                        <p:cTn id="55" dur="1" fill="hold">
                                          <p:stCondLst>
                                            <p:cond delay="0"/>
                                          </p:stCondLst>
                                        </p:cTn>
                                        <p:tgtEl>
                                          <p:spTgt spid="55"/>
                                        </p:tgtEl>
                                        <p:attrNameLst>
                                          <p:attrName>style.visibility</p:attrName>
                                        </p:attrNameLst>
                                      </p:cBhvr>
                                      <p:to>
                                        <p:strVal val="visible"/>
                                      </p:to>
                                    </p:set>
                                    <p:animEffect transition="in" filter="wipe(up)">
                                      <p:cBhvr>
                                        <p:cTn id="56" dur="500"/>
                                        <p:tgtEl>
                                          <p:spTgt spid="55"/>
                                        </p:tgtEl>
                                      </p:cBhvr>
                                    </p:animEffect>
                                  </p:childTnLst>
                                </p:cTn>
                              </p:par>
                            </p:childTnLst>
                          </p:cTn>
                        </p:par>
                        <p:par>
                          <p:cTn id="57" fill="hold">
                            <p:stCondLst>
                              <p:cond delay="5900"/>
                            </p:stCondLst>
                            <p:childTnLst>
                              <p:par>
                                <p:cTn id="58" presetID="22" presetClass="entr" presetSubtype="8" fill="hold" grpId="0" nodeType="afterEffect">
                                  <p:stCondLst>
                                    <p:cond delay="0"/>
                                  </p:stCondLst>
                                  <p:childTnLst>
                                    <p:set>
                                      <p:cBhvr>
                                        <p:cTn id="59" dur="1" fill="hold">
                                          <p:stCondLst>
                                            <p:cond delay="0"/>
                                          </p:stCondLst>
                                        </p:cTn>
                                        <p:tgtEl>
                                          <p:spTgt spid="81"/>
                                        </p:tgtEl>
                                        <p:attrNameLst>
                                          <p:attrName>style.visibility</p:attrName>
                                        </p:attrNameLst>
                                      </p:cBhvr>
                                      <p:to>
                                        <p:strVal val="visible"/>
                                      </p:to>
                                    </p:set>
                                    <p:animEffect transition="in" filter="wipe(left)">
                                      <p:cBhvr>
                                        <p:cTn id="60" dur="500"/>
                                        <p:tgtEl>
                                          <p:spTgt spid="81"/>
                                        </p:tgtEl>
                                      </p:cBhvr>
                                    </p:animEffect>
                                  </p:childTnLst>
                                </p:cTn>
                              </p:par>
                              <p:par>
                                <p:cTn id="61" presetID="22" presetClass="entr" presetSubtype="2" fill="hold" nodeType="withEffect">
                                  <p:stCondLst>
                                    <p:cond delay="400"/>
                                  </p:stCondLst>
                                  <p:childTnLst>
                                    <p:set>
                                      <p:cBhvr>
                                        <p:cTn id="62" dur="1" fill="hold">
                                          <p:stCondLst>
                                            <p:cond delay="0"/>
                                          </p:stCondLst>
                                        </p:cTn>
                                        <p:tgtEl>
                                          <p:spTgt spid="82"/>
                                        </p:tgtEl>
                                        <p:attrNameLst>
                                          <p:attrName>style.visibility</p:attrName>
                                        </p:attrNameLst>
                                      </p:cBhvr>
                                      <p:to>
                                        <p:strVal val="visible"/>
                                      </p:to>
                                    </p:set>
                                    <p:animEffect transition="in" filter="wipe(right)">
                                      <p:cBhvr>
                                        <p:cTn id="63" dur="500"/>
                                        <p:tgtEl>
                                          <p:spTgt spid="82"/>
                                        </p:tgtEl>
                                      </p:cBhvr>
                                    </p:animEffect>
                                  </p:childTnLst>
                                </p:cTn>
                              </p:par>
                            </p:childTnLst>
                          </p:cTn>
                        </p:par>
                        <p:par>
                          <p:cTn id="64" fill="hold">
                            <p:stCondLst>
                              <p:cond delay="6800"/>
                            </p:stCondLst>
                            <p:childTnLst>
                              <p:par>
                                <p:cTn id="65" presetID="53" presetClass="entr" presetSubtype="528" fill="hold" nodeType="afterEffect">
                                  <p:stCondLst>
                                    <p:cond delay="0"/>
                                  </p:stCondLst>
                                  <p:childTnLst>
                                    <p:set>
                                      <p:cBhvr>
                                        <p:cTn id="66" dur="1" fill="hold">
                                          <p:stCondLst>
                                            <p:cond delay="0"/>
                                          </p:stCondLst>
                                        </p:cTn>
                                        <p:tgtEl>
                                          <p:spTgt spid="67"/>
                                        </p:tgtEl>
                                        <p:attrNameLst>
                                          <p:attrName>style.visibility</p:attrName>
                                        </p:attrNameLst>
                                      </p:cBhvr>
                                      <p:to>
                                        <p:strVal val="visible"/>
                                      </p:to>
                                    </p:set>
                                    <p:anim calcmode="lin" valueType="num">
                                      <p:cBhvr>
                                        <p:cTn id="67" dur="500" fill="hold"/>
                                        <p:tgtEl>
                                          <p:spTgt spid="67"/>
                                        </p:tgtEl>
                                        <p:attrNameLst>
                                          <p:attrName>ppt_w</p:attrName>
                                        </p:attrNameLst>
                                      </p:cBhvr>
                                      <p:tavLst>
                                        <p:tav tm="0">
                                          <p:val>
                                            <p:fltVal val="0"/>
                                          </p:val>
                                        </p:tav>
                                        <p:tav tm="100000">
                                          <p:val>
                                            <p:strVal val="#ppt_w"/>
                                          </p:val>
                                        </p:tav>
                                      </p:tavLst>
                                    </p:anim>
                                    <p:anim calcmode="lin" valueType="num">
                                      <p:cBhvr>
                                        <p:cTn id="68" dur="500" fill="hold"/>
                                        <p:tgtEl>
                                          <p:spTgt spid="67"/>
                                        </p:tgtEl>
                                        <p:attrNameLst>
                                          <p:attrName>ppt_h</p:attrName>
                                        </p:attrNameLst>
                                      </p:cBhvr>
                                      <p:tavLst>
                                        <p:tav tm="0">
                                          <p:val>
                                            <p:fltVal val="0"/>
                                          </p:val>
                                        </p:tav>
                                        <p:tav tm="100000">
                                          <p:val>
                                            <p:strVal val="#ppt_h"/>
                                          </p:val>
                                        </p:tav>
                                      </p:tavLst>
                                    </p:anim>
                                    <p:animEffect transition="in" filter="fade">
                                      <p:cBhvr>
                                        <p:cTn id="69" dur="500"/>
                                        <p:tgtEl>
                                          <p:spTgt spid="67"/>
                                        </p:tgtEl>
                                      </p:cBhvr>
                                    </p:animEffect>
                                    <p:anim calcmode="lin" valueType="num">
                                      <p:cBhvr>
                                        <p:cTn id="70" dur="500" fill="hold"/>
                                        <p:tgtEl>
                                          <p:spTgt spid="67"/>
                                        </p:tgtEl>
                                        <p:attrNameLst>
                                          <p:attrName>ppt_x</p:attrName>
                                        </p:attrNameLst>
                                      </p:cBhvr>
                                      <p:tavLst>
                                        <p:tav tm="0">
                                          <p:val>
                                            <p:fltVal val="0.5"/>
                                          </p:val>
                                        </p:tav>
                                        <p:tav tm="100000">
                                          <p:val>
                                            <p:strVal val="#ppt_x"/>
                                          </p:val>
                                        </p:tav>
                                      </p:tavLst>
                                    </p:anim>
                                    <p:anim calcmode="lin" valueType="num">
                                      <p:cBhvr>
                                        <p:cTn id="71" dur="500" fill="hold"/>
                                        <p:tgtEl>
                                          <p:spTgt spid="67"/>
                                        </p:tgtEl>
                                        <p:attrNameLst>
                                          <p:attrName>ppt_y</p:attrName>
                                        </p:attrNameLst>
                                      </p:cBhvr>
                                      <p:tavLst>
                                        <p:tav tm="0">
                                          <p:val>
                                            <p:fltVal val="0.5"/>
                                          </p:val>
                                        </p:tav>
                                        <p:tav tm="100000">
                                          <p:val>
                                            <p:strVal val="#ppt_y"/>
                                          </p:val>
                                        </p:tav>
                                      </p:tavLst>
                                    </p:anim>
                                  </p:childTnLst>
                                </p:cTn>
                              </p:par>
                            </p:childTnLst>
                          </p:cTn>
                        </p:par>
                        <p:par>
                          <p:cTn id="72" fill="hold">
                            <p:stCondLst>
                              <p:cond delay="7300"/>
                            </p:stCondLst>
                            <p:childTnLst>
                              <p:par>
                                <p:cTn id="73" presetID="42" presetClass="entr" presetSubtype="0" fill="hold" nodeType="afterEffect">
                                  <p:stCondLst>
                                    <p:cond delay="0"/>
                                  </p:stCondLst>
                                  <p:childTnLst>
                                    <p:set>
                                      <p:cBhvr>
                                        <p:cTn id="74" dur="1" fill="hold">
                                          <p:stCondLst>
                                            <p:cond delay="0"/>
                                          </p:stCondLst>
                                        </p:cTn>
                                        <p:tgtEl>
                                          <p:spTgt spid="69"/>
                                        </p:tgtEl>
                                        <p:attrNameLst>
                                          <p:attrName>style.visibility</p:attrName>
                                        </p:attrNameLst>
                                      </p:cBhvr>
                                      <p:to>
                                        <p:strVal val="visible"/>
                                      </p:to>
                                    </p:set>
                                    <p:animEffect transition="in" filter="fade">
                                      <p:cBhvr>
                                        <p:cTn id="75" dur="1000"/>
                                        <p:tgtEl>
                                          <p:spTgt spid="69"/>
                                        </p:tgtEl>
                                      </p:cBhvr>
                                    </p:animEffect>
                                    <p:anim calcmode="lin" valueType="num">
                                      <p:cBhvr>
                                        <p:cTn id="76" dur="1000" fill="hold"/>
                                        <p:tgtEl>
                                          <p:spTgt spid="69"/>
                                        </p:tgtEl>
                                        <p:attrNameLst>
                                          <p:attrName>ppt_x</p:attrName>
                                        </p:attrNameLst>
                                      </p:cBhvr>
                                      <p:tavLst>
                                        <p:tav tm="0">
                                          <p:val>
                                            <p:strVal val="#ppt_x"/>
                                          </p:val>
                                        </p:tav>
                                        <p:tav tm="100000">
                                          <p:val>
                                            <p:strVal val="#ppt_x"/>
                                          </p:val>
                                        </p:tav>
                                      </p:tavLst>
                                    </p:anim>
                                    <p:anim calcmode="lin" valueType="num">
                                      <p:cBhvr>
                                        <p:cTn id="77" dur="1000" fill="hold"/>
                                        <p:tgtEl>
                                          <p:spTgt spid="69"/>
                                        </p:tgtEl>
                                        <p:attrNameLst>
                                          <p:attrName>ppt_y</p:attrName>
                                        </p:attrNameLst>
                                      </p:cBhvr>
                                      <p:tavLst>
                                        <p:tav tm="0">
                                          <p:val>
                                            <p:strVal val="#ppt_y+.1"/>
                                          </p:val>
                                        </p:tav>
                                        <p:tav tm="100000">
                                          <p:val>
                                            <p:strVal val="#ppt_y"/>
                                          </p:val>
                                        </p:tav>
                                      </p:tavLst>
                                    </p:anim>
                                  </p:childTnLst>
                                </p:cTn>
                              </p:par>
                            </p:childTnLst>
                          </p:cTn>
                        </p:par>
                        <p:par>
                          <p:cTn id="78" fill="hold">
                            <p:stCondLst>
                              <p:cond delay="8300"/>
                            </p:stCondLst>
                            <p:childTnLst>
                              <p:par>
                                <p:cTn id="79" presetID="22" presetClass="entr" presetSubtype="1" fill="hold" grpId="0" nodeType="afterEffect">
                                  <p:stCondLst>
                                    <p:cond delay="0"/>
                                  </p:stCondLst>
                                  <p:childTnLst>
                                    <p:set>
                                      <p:cBhvr>
                                        <p:cTn id="80" dur="1" fill="hold">
                                          <p:stCondLst>
                                            <p:cond delay="0"/>
                                          </p:stCondLst>
                                        </p:cTn>
                                        <p:tgtEl>
                                          <p:spTgt spid="68"/>
                                        </p:tgtEl>
                                        <p:attrNameLst>
                                          <p:attrName>style.visibility</p:attrName>
                                        </p:attrNameLst>
                                      </p:cBhvr>
                                      <p:to>
                                        <p:strVal val="visible"/>
                                      </p:to>
                                    </p:set>
                                    <p:animEffect transition="in" filter="wipe(up)">
                                      <p:cBhvr>
                                        <p:cTn id="81" dur="500"/>
                                        <p:tgtEl>
                                          <p:spTgt spid="68"/>
                                        </p:tgtEl>
                                      </p:cBhvr>
                                    </p:animEffect>
                                  </p:childTnLst>
                                </p:cTn>
                              </p:par>
                            </p:childTnLst>
                          </p:cTn>
                        </p:par>
                        <p:par>
                          <p:cTn id="82" fill="hold">
                            <p:stCondLst>
                              <p:cond delay="8800"/>
                            </p:stCondLst>
                            <p:childTnLst>
                              <p:par>
                                <p:cTn id="83" presetID="22" presetClass="entr" presetSubtype="1"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wipe(up)">
                                      <p:cBhvr>
                                        <p:cTn id="85" dur="500"/>
                                        <p:tgtEl>
                                          <p:spTgt spid="29"/>
                                        </p:tgtEl>
                                      </p:cBhvr>
                                    </p:animEffect>
                                  </p:childTnLst>
                                </p:cTn>
                              </p:par>
                              <p:par>
                                <p:cTn id="86" presetID="22" presetClass="entr" presetSubtype="4" fill="hold" nodeType="withEffect">
                                  <p:stCondLst>
                                    <p:cond delay="400"/>
                                  </p:stCondLst>
                                  <p:childTnLst>
                                    <p:set>
                                      <p:cBhvr>
                                        <p:cTn id="87" dur="1" fill="hold">
                                          <p:stCondLst>
                                            <p:cond delay="0"/>
                                          </p:stCondLst>
                                        </p:cTn>
                                        <p:tgtEl>
                                          <p:spTgt spid="30"/>
                                        </p:tgtEl>
                                        <p:attrNameLst>
                                          <p:attrName>style.visibility</p:attrName>
                                        </p:attrNameLst>
                                      </p:cBhvr>
                                      <p:to>
                                        <p:strVal val="visible"/>
                                      </p:to>
                                    </p:set>
                                    <p:animEffect transition="in" filter="wipe(down)">
                                      <p:cBhvr>
                                        <p:cTn id="88" dur="500"/>
                                        <p:tgtEl>
                                          <p:spTgt spid="30"/>
                                        </p:tgtEl>
                                      </p:cBhvr>
                                    </p:animEffect>
                                  </p:childTnLst>
                                </p:cTn>
                              </p:par>
                            </p:childTnLst>
                          </p:cTn>
                        </p:par>
                        <p:par>
                          <p:cTn id="89" fill="hold">
                            <p:stCondLst>
                              <p:cond delay="9700"/>
                            </p:stCondLst>
                            <p:childTnLst>
                              <p:par>
                                <p:cTn id="90" presetID="53" presetClass="entr" presetSubtype="528" fill="hold" nodeType="afterEffect">
                                  <p:stCondLst>
                                    <p:cond delay="0"/>
                                  </p:stCondLst>
                                  <p:childTnLst>
                                    <p:set>
                                      <p:cBhvr>
                                        <p:cTn id="91" dur="1" fill="hold">
                                          <p:stCondLst>
                                            <p:cond delay="0"/>
                                          </p:stCondLst>
                                        </p:cTn>
                                        <p:tgtEl>
                                          <p:spTgt spid="15"/>
                                        </p:tgtEl>
                                        <p:attrNameLst>
                                          <p:attrName>style.visibility</p:attrName>
                                        </p:attrNameLst>
                                      </p:cBhvr>
                                      <p:to>
                                        <p:strVal val="visible"/>
                                      </p:to>
                                    </p:set>
                                    <p:anim calcmode="lin" valueType="num">
                                      <p:cBhvr>
                                        <p:cTn id="92" dur="500" fill="hold"/>
                                        <p:tgtEl>
                                          <p:spTgt spid="15"/>
                                        </p:tgtEl>
                                        <p:attrNameLst>
                                          <p:attrName>ppt_w</p:attrName>
                                        </p:attrNameLst>
                                      </p:cBhvr>
                                      <p:tavLst>
                                        <p:tav tm="0">
                                          <p:val>
                                            <p:fltVal val="0"/>
                                          </p:val>
                                        </p:tav>
                                        <p:tav tm="100000">
                                          <p:val>
                                            <p:strVal val="#ppt_w"/>
                                          </p:val>
                                        </p:tav>
                                      </p:tavLst>
                                    </p:anim>
                                    <p:anim calcmode="lin" valueType="num">
                                      <p:cBhvr>
                                        <p:cTn id="93" dur="500" fill="hold"/>
                                        <p:tgtEl>
                                          <p:spTgt spid="15"/>
                                        </p:tgtEl>
                                        <p:attrNameLst>
                                          <p:attrName>ppt_h</p:attrName>
                                        </p:attrNameLst>
                                      </p:cBhvr>
                                      <p:tavLst>
                                        <p:tav tm="0">
                                          <p:val>
                                            <p:fltVal val="0"/>
                                          </p:val>
                                        </p:tav>
                                        <p:tav tm="100000">
                                          <p:val>
                                            <p:strVal val="#ppt_h"/>
                                          </p:val>
                                        </p:tav>
                                      </p:tavLst>
                                    </p:anim>
                                    <p:animEffect transition="in" filter="fade">
                                      <p:cBhvr>
                                        <p:cTn id="94" dur="500"/>
                                        <p:tgtEl>
                                          <p:spTgt spid="15"/>
                                        </p:tgtEl>
                                      </p:cBhvr>
                                    </p:animEffect>
                                    <p:anim calcmode="lin" valueType="num">
                                      <p:cBhvr>
                                        <p:cTn id="95" dur="500" fill="hold"/>
                                        <p:tgtEl>
                                          <p:spTgt spid="15"/>
                                        </p:tgtEl>
                                        <p:attrNameLst>
                                          <p:attrName>ppt_x</p:attrName>
                                        </p:attrNameLst>
                                      </p:cBhvr>
                                      <p:tavLst>
                                        <p:tav tm="0">
                                          <p:val>
                                            <p:fltVal val="0.5"/>
                                          </p:val>
                                        </p:tav>
                                        <p:tav tm="100000">
                                          <p:val>
                                            <p:strVal val="#ppt_x"/>
                                          </p:val>
                                        </p:tav>
                                      </p:tavLst>
                                    </p:anim>
                                    <p:anim calcmode="lin" valueType="num">
                                      <p:cBhvr>
                                        <p:cTn id="96" dur="500" fill="hold"/>
                                        <p:tgtEl>
                                          <p:spTgt spid="15"/>
                                        </p:tgtEl>
                                        <p:attrNameLst>
                                          <p:attrName>ppt_y</p:attrName>
                                        </p:attrNameLst>
                                      </p:cBhvr>
                                      <p:tavLst>
                                        <p:tav tm="0">
                                          <p:val>
                                            <p:fltVal val="0.5"/>
                                          </p:val>
                                        </p:tav>
                                        <p:tav tm="100000">
                                          <p:val>
                                            <p:strVal val="#ppt_y"/>
                                          </p:val>
                                        </p:tav>
                                      </p:tavLst>
                                    </p:anim>
                                  </p:childTnLst>
                                </p:cTn>
                              </p:par>
                            </p:childTnLst>
                          </p:cTn>
                        </p:par>
                        <p:par>
                          <p:cTn id="97" fill="hold">
                            <p:stCondLst>
                              <p:cond delay="10200"/>
                            </p:stCondLst>
                            <p:childTnLst>
                              <p:par>
                                <p:cTn id="98" presetID="42" presetClass="entr" presetSubtype="0" fill="hold" nodeType="after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fade">
                                      <p:cBhvr>
                                        <p:cTn id="100" dur="1000"/>
                                        <p:tgtEl>
                                          <p:spTgt spid="21"/>
                                        </p:tgtEl>
                                      </p:cBhvr>
                                    </p:animEffect>
                                    <p:anim calcmode="lin" valueType="num">
                                      <p:cBhvr>
                                        <p:cTn id="101" dur="1000" fill="hold"/>
                                        <p:tgtEl>
                                          <p:spTgt spid="21"/>
                                        </p:tgtEl>
                                        <p:attrNameLst>
                                          <p:attrName>ppt_x</p:attrName>
                                        </p:attrNameLst>
                                      </p:cBhvr>
                                      <p:tavLst>
                                        <p:tav tm="0">
                                          <p:val>
                                            <p:strVal val="#ppt_x"/>
                                          </p:val>
                                        </p:tav>
                                        <p:tav tm="100000">
                                          <p:val>
                                            <p:strVal val="#ppt_x"/>
                                          </p:val>
                                        </p:tav>
                                      </p:tavLst>
                                    </p:anim>
                                    <p:anim calcmode="lin" valueType="num">
                                      <p:cBhvr>
                                        <p:cTn id="102" dur="1000" fill="hold"/>
                                        <p:tgtEl>
                                          <p:spTgt spid="21"/>
                                        </p:tgtEl>
                                        <p:attrNameLst>
                                          <p:attrName>ppt_y</p:attrName>
                                        </p:attrNameLst>
                                      </p:cBhvr>
                                      <p:tavLst>
                                        <p:tav tm="0">
                                          <p:val>
                                            <p:strVal val="#ppt_y+.1"/>
                                          </p:val>
                                        </p:tav>
                                        <p:tav tm="100000">
                                          <p:val>
                                            <p:strVal val="#ppt_y"/>
                                          </p:val>
                                        </p:tav>
                                      </p:tavLst>
                                    </p:anim>
                                  </p:childTnLst>
                                </p:cTn>
                              </p:par>
                            </p:childTnLst>
                          </p:cTn>
                        </p:par>
                        <p:par>
                          <p:cTn id="103" fill="hold">
                            <p:stCondLst>
                              <p:cond delay="11200"/>
                            </p:stCondLst>
                            <p:childTnLst>
                              <p:par>
                                <p:cTn id="104" presetID="22" presetClass="entr" presetSubtype="1"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up)">
                                      <p:cBhvr>
                                        <p:cTn id="10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76" grpId="0" animBg="1"/>
      <p:bldP spid="19" grpId="0"/>
      <p:bldP spid="29" grpId="0" animBg="1"/>
      <p:bldP spid="38" grpId="0"/>
      <p:bldP spid="55" grpId="0"/>
      <p:bldP spid="68" grpId="0"/>
      <p:bldP spid="9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2018-11-26T23:18:17Z</dcterms:modified>
</cp:coreProperties>
</file>