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658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3F9A894-BF63-4562-BE4A-58CDB859EBAB}"/>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9" name="TextBox 8">
            <a:extLst>
              <a:ext uri="{FF2B5EF4-FFF2-40B4-BE49-F238E27FC236}">
                <a16:creationId xmlns:a16="http://schemas.microsoft.com/office/drawing/2014/main" id="{0010DDDD-8448-4E4F-A3AD-1E0CB14298B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49B101CD-6C36-41AD-909B-67DD4AD89DE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E6E0F461-8968-4A0F-B7C4-3073B6EE7DDF}"/>
              </a:ext>
            </a:extLst>
          </p:cNvPr>
          <p:cNvGrpSpPr/>
          <p:nvPr/>
        </p:nvGrpSpPr>
        <p:grpSpPr>
          <a:xfrm>
            <a:off x="5020517" y="1066800"/>
            <a:ext cx="4938677" cy="822960"/>
            <a:chOff x="5020517" y="1066800"/>
            <a:chExt cx="4938677" cy="822960"/>
          </a:xfrm>
        </p:grpSpPr>
        <p:sp>
          <p:nvSpPr>
            <p:cNvPr id="16" name="Freeform: Shape 15">
              <a:extLst>
                <a:ext uri="{FF2B5EF4-FFF2-40B4-BE49-F238E27FC236}">
                  <a16:creationId xmlns:a16="http://schemas.microsoft.com/office/drawing/2014/main" id="{D346CFC0-898B-4549-AE3E-630C8D29AD0A}"/>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Text Box 10">
              <a:extLst>
                <a:ext uri="{FF2B5EF4-FFF2-40B4-BE49-F238E27FC236}">
                  <a16:creationId xmlns:a16="http://schemas.microsoft.com/office/drawing/2014/main" id="{09FE4AD6-9C25-49EE-BF8D-2F48B12AD55C}"/>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p>
            <a:p>
              <a:pPr algn="ctr"/>
              <a:r>
                <a:rPr lang="en-US" sz="1000" dirty="0">
                  <a:solidFill>
                    <a:schemeClr val="bg1"/>
                  </a:solidFill>
                </a:rPr>
                <a:t>OPTION</a:t>
              </a:r>
            </a:p>
          </p:txBody>
        </p:sp>
      </p:grpSp>
      <p:grpSp>
        <p:nvGrpSpPr>
          <p:cNvPr id="38" name="Group 37">
            <a:extLst>
              <a:ext uri="{FF2B5EF4-FFF2-40B4-BE49-F238E27FC236}">
                <a16:creationId xmlns:a16="http://schemas.microsoft.com/office/drawing/2014/main" id="{545773B4-9EEF-4158-B420-1AE1465EED0F}"/>
              </a:ext>
            </a:extLst>
          </p:cNvPr>
          <p:cNvGrpSpPr/>
          <p:nvPr/>
        </p:nvGrpSpPr>
        <p:grpSpPr>
          <a:xfrm>
            <a:off x="6094942" y="1344980"/>
            <a:ext cx="5944658" cy="822960"/>
            <a:chOff x="6094942" y="1344980"/>
            <a:chExt cx="5944658" cy="822960"/>
          </a:xfrm>
        </p:grpSpPr>
        <p:sp>
          <p:nvSpPr>
            <p:cNvPr id="18" name="Freeform: Shape 17">
              <a:extLst>
                <a:ext uri="{FF2B5EF4-FFF2-40B4-BE49-F238E27FC236}">
                  <a16:creationId xmlns:a16="http://schemas.microsoft.com/office/drawing/2014/main" id="{CD4B6E0E-BDFB-4D9C-A09A-57FFA9A42AAD}"/>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TextBox 19">
              <a:extLst>
                <a:ext uri="{FF2B5EF4-FFF2-40B4-BE49-F238E27FC236}">
                  <a16:creationId xmlns:a16="http://schemas.microsoft.com/office/drawing/2014/main" id="{12C0F224-EC0E-4379-8C00-5FCC34CC4255}"/>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9" name="Group 38">
            <a:extLst>
              <a:ext uri="{FF2B5EF4-FFF2-40B4-BE49-F238E27FC236}">
                <a16:creationId xmlns:a16="http://schemas.microsoft.com/office/drawing/2014/main" id="{AAFD443F-59F2-4915-83D9-956553162799}"/>
              </a:ext>
            </a:extLst>
          </p:cNvPr>
          <p:cNvGrpSpPr/>
          <p:nvPr/>
        </p:nvGrpSpPr>
        <p:grpSpPr>
          <a:xfrm>
            <a:off x="4669221" y="2468687"/>
            <a:ext cx="4938677" cy="822960"/>
            <a:chOff x="4669221" y="2468687"/>
            <a:chExt cx="4938677" cy="822960"/>
          </a:xfrm>
        </p:grpSpPr>
        <p:sp>
          <p:nvSpPr>
            <p:cNvPr id="23" name="Freeform: Shape 22">
              <a:extLst>
                <a:ext uri="{FF2B5EF4-FFF2-40B4-BE49-F238E27FC236}">
                  <a16:creationId xmlns:a16="http://schemas.microsoft.com/office/drawing/2014/main" id="{E37118EA-E0EA-4B4B-86DF-3AF905D7CD49}"/>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5" name="Text Box 10">
              <a:extLst>
                <a:ext uri="{FF2B5EF4-FFF2-40B4-BE49-F238E27FC236}">
                  <a16:creationId xmlns:a16="http://schemas.microsoft.com/office/drawing/2014/main" id="{BC11D08F-CDCD-49E6-A324-9DE580FDDF78}"/>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p>
            <a:p>
              <a:pPr algn="ctr"/>
              <a:r>
                <a:rPr lang="en-US" sz="1000" dirty="0">
                  <a:solidFill>
                    <a:schemeClr val="bg1"/>
                  </a:solidFill>
                </a:rPr>
                <a:t>OPTION</a:t>
              </a:r>
            </a:p>
          </p:txBody>
        </p:sp>
      </p:grpSp>
      <p:grpSp>
        <p:nvGrpSpPr>
          <p:cNvPr id="40" name="Group 39">
            <a:extLst>
              <a:ext uri="{FF2B5EF4-FFF2-40B4-BE49-F238E27FC236}">
                <a16:creationId xmlns:a16="http://schemas.microsoft.com/office/drawing/2014/main" id="{7346564E-7116-49F0-8A96-EFD7DE97F9FA}"/>
              </a:ext>
            </a:extLst>
          </p:cNvPr>
          <p:cNvGrpSpPr/>
          <p:nvPr/>
        </p:nvGrpSpPr>
        <p:grpSpPr>
          <a:xfrm>
            <a:off x="5743646" y="2746867"/>
            <a:ext cx="5944658" cy="822960"/>
            <a:chOff x="5743646" y="2746867"/>
            <a:chExt cx="5944658" cy="822960"/>
          </a:xfrm>
        </p:grpSpPr>
        <p:sp>
          <p:nvSpPr>
            <p:cNvPr id="24" name="Freeform: Shape 23">
              <a:extLst>
                <a:ext uri="{FF2B5EF4-FFF2-40B4-BE49-F238E27FC236}">
                  <a16:creationId xmlns:a16="http://schemas.microsoft.com/office/drawing/2014/main" id="{3B666416-7493-491C-B89F-E234AE2C9668}"/>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6" name="TextBox 25">
              <a:extLst>
                <a:ext uri="{FF2B5EF4-FFF2-40B4-BE49-F238E27FC236}">
                  <a16:creationId xmlns:a16="http://schemas.microsoft.com/office/drawing/2014/main" id="{2ECCDF86-4B20-4452-8B6D-924CDF5498D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770E26CB-7B58-4073-9E02-3C675ED5A734}"/>
              </a:ext>
            </a:extLst>
          </p:cNvPr>
          <p:cNvGrpSpPr/>
          <p:nvPr/>
        </p:nvGrpSpPr>
        <p:grpSpPr>
          <a:xfrm>
            <a:off x="4288221" y="3919649"/>
            <a:ext cx="4938677" cy="822960"/>
            <a:chOff x="4288221" y="3919649"/>
            <a:chExt cx="4938677" cy="822960"/>
          </a:xfrm>
        </p:grpSpPr>
        <p:sp>
          <p:nvSpPr>
            <p:cNvPr id="28" name="Freeform: Shape 27">
              <a:extLst>
                <a:ext uri="{FF2B5EF4-FFF2-40B4-BE49-F238E27FC236}">
                  <a16:creationId xmlns:a16="http://schemas.microsoft.com/office/drawing/2014/main" id="{A54548EE-4B42-4916-A01E-C3E5E4C47991}"/>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0" name="Text Box 10">
              <a:extLst>
                <a:ext uri="{FF2B5EF4-FFF2-40B4-BE49-F238E27FC236}">
                  <a16:creationId xmlns:a16="http://schemas.microsoft.com/office/drawing/2014/main" id="{54E60C90-EB2C-44F2-A443-F6A62A26713F}"/>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C9407558-F208-4D73-8FA0-4A4289D0C962}"/>
              </a:ext>
            </a:extLst>
          </p:cNvPr>
          <p:cNvGrpSpPr/>
          <p:nvPr/>
        </p:nvGrpSpPr>
        <p:grpSpPr>
          <a:xfrm>
            <a:off x="5362646" y="4197829"/>
            <a:ext cx="5944658" cy="822960"/>
            <a:chOff x="5362646" y="4197829"/>
            <a:chExt cx="5944658" cy="822960"/>
          </a:xfrm>
        </p:grpSpPr>
        <p:sp>
          <p:nvSpPr>
            <p:cNvPr id="29" name="Freeform: Shape 28">
              <a:extLst>
                <a:ext uri="{FF2B5EF4-FFF2-40B4-BE49-F238E27FC236}">
                  <a16:creationId xmlns:a16="http://schemas.microsoft.com/office/drawing/2014/main" id="{95B48AC5-5451-4C56-90C1-E2856DC72D1E}"/>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1" name="TextBox 30">
              <a:extLst>
                <a:ext uri="{FF2B5EF4-FFF2-40B4-BE49-F238E27FC236}">
                  <a16:creationId xmlns:a16="http://schemas.microsoft.com/office/drawing/2014/main" id="{76089B63-41BF-4076-BD16-967959F7EFE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36E1A76D-6EC2-4619-AC0C-099C95F37521}"/>
              </a:ext>
            </a:extLst>
          </p:cNvPr>
          <p:cNvGrpSpPr/>
          <p:nvPr/>
        </p:nvGrpSpPr>
        <p:grpSpPr>
          <a:xfrm>
            <a:off x="3985142" y="5276228"/>
            <a:ext cx="4938677" cy="822960"/>
            <a:chOff x="3985142" y="5276228"/>
            <a:chExt cx="4938677" cy="822960"/>
          </a:xfrm>
        </p:grpSpPr>
        <p:sp>
          <p:nvSpPr>
            <p:cNvPr id="33" name="Freeform: Shape 32">
              <a:extLst>
                <a:ext uri="{FF2B5EF4-FFF2-40B4-BE49-F238E27FC236}">
                  <a16:creationId xmlns:a16="http://schemas.microsoft.com/office/drawing/2014/main" id="{8EA87E63-204F-4F28-953D-8D1F2F0C67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5" name="Text Box 10">
              <a:extLst>
                <a:ext uri="{FF2B5EF4-FFF2-40B4-BE49-F238E27FC236}">
                  <a16:creationId xmlns:a16="http://schemas.microsoft.com/office/drawing/2014/main" id="{4F2F27CE-75EB-4EB5-96C7-03A883317405}"/>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p>
            <a:p>
              <a:pPr algn="ctr"/>
              <a:r>
                <a:rPr lang="en-US" sz="1000" dirty="0">
                  <a:solidFill>
                    <a:schemeClr val="bg1"/>
                  </a:solidFill>
                </a:rPr>
                <a:t>OPTION</a:t>
              </a:r>
            </a:p>
          </p:txBody>
        </p:sp>
      </p:grpSp>
      <p:grpSp>
        <p:nvGrpSpPr>
          <p:cNvPr id="44" name="Group 43">
            <a:extLst>
              <a:ext uri="{FF2B5EF4-FFF2-40B4-BE49-F238E27FC236}">
                <a16:creationId xmlns:a16="http://schemas.microsoft.com/office/drawing/2014/main" id="{AB32DA59-2ADE-46E3-A978-7067AEAA4D7B}"/>
              </a:ext>
            </a:extLst>
          </p:cNvPr>
          <p:cNvGrpSpPr/>
          <p:nvPr/>
        </p:nvGrpSpPr>
        <p:grpSpPr>
          <a:xfrm>
            <a:off x="5059567" y="5554408"/>
            <a:ext cx="5944658" cy="822960"/>
            <a:chOff x="5059567" y="5554408"/>
            <a:chExt cx="5944658" cy="822960"/>
          </a:xfrm>
        </p:grpSpPr>
        <p:sp>
          <p:nvSpPr>
            <p:cNvPr id="34" name="Freeform: Shape 33">
              <a:extLst>
                <a:ext uri="{FF2B5EF4-FFF2-40B4-BE49-F238E27FC236}">
                  <a16:creationId xmlns:a16="http://schemas.microsoft.com/office/drawing/2014/main" id="{9B9F9BDD-F7DA-4996-ADC9-704E4385118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6" name="TextBox 35">
              <a:extLst>
                <a:ext uri="{FF2B5EF4-FFF2-40B4-BE49-F238E27FC236}">
                  <a16:creationId xmlns:a16="http://schemas.microsoft.com/office/drawing/2014/main" id="{0DB402C8-83AD-4BB6-99DF-B79D753996DA}"/>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pic>
        <p:nvPicPr>
          <p:cNvPr id="32" name="Picture 31">
            <a:hlinkClick r:id="rId2"/>
            <a:extLst>
              <a:ext uri="{FF2B5EF4-FFF2-40B4-BE49-F238E27FC236}">
                <a16:creationId xmlns:a16="http://schemas.microsoft.com/office/drawing/2014/main" id="{0030691B-B299-4A11-989D-42057CD200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839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 presetClass="entr" presetSubtype="2" fill="hold"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1+#ppt_w/2"/>
                                          </p:val>
                                        </p:tav>
                                        <p:tav tm="100000">
                                          <p:val>
                                            <p:strVal val="#ppt_x"/>
                                          </p:val>
                                        </p:tav>
                                      </p:tavLst>
                                    </p:anim>
                                    <p:anim calcmode="lin" valueType="num">
                                      <p:cBhvr additive="base">
                                        <p:cTn id="57" dur="500" fill="hold"/>
                                        <p:tgtEl>
                                          <p:spTgt spid="38"/>
                                        </p:tgtEl>
                                        <p:attrNameLst>
                                          <p:attrName>ppt_y</p:attrName>
                                        </p:attrNameLst>
                                      </p:cBhvr>
                                      <p:tavLst>
                                        <p:tav tm="0">
                                          <p:val>
                                            <p:strVal val="#ppt_y"/>
                                          </p:val>
                                        </p:tav>
                                        <p:tav tm="100000">
                                          <p:val>
                                            <p:strVal val="#ppt_y"/>
                                          </p:val>
                                        </p:tav>
                                      </p:tavLst>
                                    </p:anim>
                                  </p:childTnLst>
                                </p:cTn>
                              </p:par>
                            </p:childTnLst>
                          </p:cTn>
                        </p:par>
                        <p:par>
                          <p:cTn id="58" fill="hold">
                            <p:stCondLst>
                              <p:cond delay="5000"/>
                            </p:stCondLst>
                            <p:childTnLst>
                              <p:par>
                                <p:cTn id="59" presetID="42" presetClass="entr" presetSubtype="0" fill="hold"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1000"/>
                                        <p:tgtEl>
                                          <p:spTgt spid="39"/>
                                        </p:tgtEl>
                                      </p:cBhvr>
                                    </p:animEffect>
                                    <p:anim calcmode="lin" valueType="num">
                                      <p:cBhvr>
                                        <p:cTn id="62" dur="1000" fill="hold"/>
                                        <p:tgtEl>
                                          <p:spTgt spid="39"/>
                                        </p:tgtEl>
                                        <p:attrNameLst>
                                          <p:attrName>ppt_x</p:attrName>
                                        </p:attrNameLst>
                                      </p:cBhvr>
                                      <p:tavLst>
                                        <p:tav tm="0">
                                          <p:val>
                                            <p:strVal val="#ppt_x"/>
                                          </p:val>
                                        </p:tav>
                                        <p:tav tm="100000">
                                          <p:val>
                                            <p:strVal val="#ppt_x"/>
                                          </p:val>
                                        </p:tav>
                                      </p:tavLst>
                                    </p:anim>
                                    <p:anim calcmode="lin" valueType="num">
                                      <p:cBhvr>
                                        <p:cTn id="63" dur="1000" fill="hold"/>
                                        <p:tgtEl>
                                          <p:spTgt spid="39"/>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 presetClass="entr" presetSubtype="2" fill="hold" nodeType="after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additive="base">
                                        <p:cTn id="67" dur="500" fill="hold"/>
                                        <p:tgtEl>
                                          <p:spTgt spid="40"/>
                                        </p:tgtEl>
                                        <p:attrNameLst>
                                          <p:attrName>ppt_x</p:attrName>
                                        </p:attrNameLst>
                                      </p:cBhvr>
                                      <p:tavLst>
                                        <p:tav tm="0">
                                          <p:val>
                                            <p:strVal val="1+#ppt_w/2"/>
                                          </p:val>
                                        </p:tav>
                                        <p:tav tm="100000">
                                          <p:val>
                                            <p:strVal val="#ppt_x"/>
                                          </p:val>
                                        </p:tav>
                                      </p:tavLst>
                                    </p:anim>
                                    <p:anim calcmode="lin" valueType="num">
                                      <p:cBhvr additive="base">
                                        <p:cTn id="68" dur="500" fill="hold"/>
                                        <p:tgtEl>
                                          <p:spTgt spid="4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2" presetClass="entr" presetSubtype="0" fill="hold"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anim calcmode="lin" valueType="num">
                                      <p:cBhvr>
                                        <p:cTn id="73" dur="1000" fill="hold"/>
                                        <p:tgtEl>
                                          <p:spTgt spid="41"/>
                                        </p:tgtEl>
                                        <p:attrNameLst>
                                          <p:attrName>ppt_x</p:attrName>
                                        </p:attrNameLst>
                                      </p:cBhvr>
                                      <p:tavLst>
                                        <p:tav tm="0">
                                          <p:val>
                                            <p:strVal val="#ppt_x"/>
                                          </p:val>
                                        </p:tav>
                                        <p:tav tm="100000">
                                          <p:val>
                                            <p:strVal val="#ppt_x"/>
                                          </p:val>
                                        </p:tav>
                                      </p:tavLst>
                                    </p:anim>
                                    <p:anim calcmode="lin" valueType="num">
                                      <p:cBhvr>
                                        <p:cTn id="74" dur="1000" fill="hold"/>
                                        <p:tgtEl>
                                          <p:spTgt spid="41"/>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 presetClass="entr" presetSubtype="2" fill="hold" nodeType="after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500" fill="hold"/>
                                        <p:tgtEl>
                                          <p:spTgt spid="42"/>
                                        </p:tgtEl>
                                        <p:attrNameLst>
                                          <p:attrName>ppt_x</p:attrName>
                                        </p:attrNameLst>
                                      </p:cBhvr>
                                      <p:tavLst>
                                        <p:tav tm="0">
                                          <p:val>
                                            <p:strVal val="1+#ppt_w/2"/>
                                          </p:val>
                                        </p:tav>
                                        <p:tav tm="100000">
                                          <p:val>
                                            <p:strVal val="#ppt_x"/>
                                          </p:val>
                                        </p:tav>
                                      </p:tavLst>
                                    </p:anim>
                                    <p:anim calcmode="lin" valueType="num">
                                      <p:cBhvr additive="base">
                                        <p:cTn id="79" dur="500" fill="hold"/>
                                        <p:tgtEl>
                                          <p:spTgt spid="42"/>
                                        </p:tgtEl>
                                        <p:attrNameLst>
                                          <p:attrName>ppt_y</p:attrName>
                                        </p:attrNameLst>
                                      </p:cBhvr>
                                      <p:tavLst>
                                        <p:tav tm="0">
                                          <p:val>
                                            <p:strVal val="#ppt_y"/>
                                          </p:val>
                                        </p:tav>
                                        <p:tav tm="100000">
                                          <p:val>
                                            <p:strVal val="#ppt_y"/>
                                          </p:val>
                                        </p:tav>
                                      </p:tavLst>
                                    </p:anim>
                                  </p:childTnLst>
                                </p:cTn>
                              </p:par>
                            </p:childTnLst>
                          </p:cTn>
                        </p:par>
                        <p:par>
                          <p:cTn id="80" fill="hold">
                            <p:stCondLst>
                              <p:cond delay="8000"/>
                            </p:stCondLst>
                            <p:childTnLst>
                              <p:par>
                                <p:cTn id="81" presetID="42" presetClass="entr" presetSubtype="0" fill="hold"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2" presetClass="entr" presetSubtype="2" fill="hold" nodeType="after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additive="base">
                                        <p:cTn id="89" dur="500" fill="hold"/>
                                        <p:tgtEl>
                                          <p:spTgt spid="44"/>
                                        </p:tgtEl>
                                        <p:attrNameLst>
                                          <p:attrName>ppt_x</p:attrName>
                                        </p:attrNameLst>
                                      </p:cBhvr>
                                      <p:tavLst>
                                        <p:tav tm="0">
                                          <p:val>
                                            <p:strVal val="1+#ppt_w/2"/>
                                          </p:val>
                                        </p:tav>
                                        <p:tav tm="100000">
                                          <p:val>
                                            <p:strVal val="#ppt_x"/>
                                          </p:val>
                                        </p:tav>
                                      </p:tavLst>
                                    </p:anim>
                                    <p:anim calcmode="lin" valueType="num">
                                      <p:cBhvr additive="base">
                                        <p:cTn id="90"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1403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2018-11-26T23:14:54Z</dcterms:modified>
</cp:coreProperties>
</file>