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11613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4A32FB9-56DB-4345-8D30-AA027399E65A}"/>
              </a:ext>
            </a:extLst>
          </p:cNvPr>
          <p:cNvSpPr/>
          <p:nvPr/>
        </p:nvSpPr>
        <p:spPr>
          <a:xfrm>
            <a:off x="0" y="1"/>
            <a:ext cx="5677786" cy="6856305"/>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3" name="Rectangle 2">
            <a:extLst>
              <a:ext uri="{FF2B5EF4-FFF2-40B4-BE49-F238E27FC236}">
                <a16:creationId xmlns:a16="http://schemas.microsoft.com/office/drawing/2014/main" id="{D0F8D621-BDA0-46AC-B849-7D11BF7799DA}"/>
              </a:ext>
            </a:extLst>
          </p:cNvPr>
          <p:cNvSpPr/>
          <p:nvPr/>
        </p:nvSpPr>
        <p:spPr>
          <a:xfrm>
            <a:off x="0" y="903768"/>
            <a:ext cx="5677786" cy="5018568"/>
          </a:xfrm>
          <a:prstGeom prst="rect">
            <a:avLst/>
          </a:prstGeom>
          <a:solidFill>
            <a:srgbClr val="FF2B2A">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lumMod val="25000"/>
                </a:schemeClr>
              </a:solidFill>
            </a:endParaRPr>
          </a:p>
        </p:txBody>
      </p:sp>
      <p:sp>
        <p:nvSpPr>
          <p:cNvPr id="8" name="TextBox 7">
            <a:extLst>
              <a:ext uri="{FF2B5EF4-FFF2-40B4-BE49-F238E27FC236}">
                <a16:creationId xmlns:a16="http://schemas.microsoft.com/office/drawing/2014/main" id="{414BA8FC-CE84-432E-B1EB-EF4A6EB7917B}"/>
              </a:ext>
            </a:extLst>
          </p:cNvPr>
          <p:cNvSpPr txBox="1"/>
          <p:nvPr/>
        </p:nvSpPr>
        <p:spPr>
          <a:xfrm>
            <a:off x="382772" y="1612271"/>
            <a:ext cx="4848447" cy="3016210"/>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endParaRPr>
          </a:p>
          <a:p>
            <a:r>
              <a:rPr lang="en-US" sz="3600" dirty="0">
                <a:solidFill>
                  <a:schemeClr val="bg1"/>
                </a:solidFill>
              </a:rPr>
              <a:t>SLIDE TITLE HERE</a:t>
            </a:r>
          </a:p>
          <a:p>
            <a:endParaRPr lang="en-US" sz="4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4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grpSp>
        <p:nvGrpSpPr>
          <p:cNvPr id="9" name="Группа 605">
            <a:extLst>
              <a:ext uri="{FF2B5EF4-FFF2-40B4-BE49-F238E27FC236}">
                <a16:creationId xmlns:a16="http://schemas.microsoft.com/office/drawing/2014/main" id="{80869AB1-FCA9-4765-ACFA-7AD2A05CAE73}"/>
              </a:ext>
            </a:extLst>
          </p:cNvPr>
          <p:cNvGrpSpPr/>
          <p:nvPr/>
        </p:nvGrpSpPr>
        <p:grpSpPr>
          <a:xfrm>
            <a:off x="6135973" y="5411448"/>
            <a:ext cx="575190" cy="575190"/>
            <a:chOff x="8644008" y="3272575"/>
            <a:chExt cx="575190" cy="575190"/>
          </a:xfrm>
          <a:solidFill>
            <a:srgbClr val="3EB8CD"/>
          </a:solidFill>
        </p:grpSpPr>
        <p:sp>
          <p:nvSpPr>
            <p:cNvPr id="10" name="Rectangle 259">
              <a:extLst>
                <a:ext uri="{FF2B5EF4-FFF2-40B4-BE49-F238E27FC236}">
                  <a16:creationId xmlns:a16="http://schemas.microsoft.com/office/drawing/2014/main" id="{D75E1F6C-C422-443D-BD18-21D0CA512A52}"/>
                </a:ext>
              </a:extLst>
            </p:cNvPr>
            <p:cNvSpPr>
              <a:spLocks noChangeArrowheads="1"/>
            </p:cNvSpPr>
            <p:nvPr/>
          </p:nvSpPr>
          <p:spPr bwMode="auto">
            <a:xfrm>
              <a:off x="8682363" y="3272575"/>
              <a:ext cx="19177" cy="57519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sp>
          <p:nvSpPr>
            <p:cNvPr id="11" name="Rectangle 260">
              <a:extLst>
                <a:ext uri="{FF2B5EF4-FFF2-40B4-BE49-F238E27FC236}">
                  <a16:creationId xmlns:a16="http://schemas.microsoft.com/office/drawing/2014/main" id="{005285FB-FC0B-4CA8-B5E3-6C24771CF694}"/>
                </a:ext>
              </a:extLst>
            </p:cNvPr>
            <p:cNvSpPr>
              <a:spLocks noChangeArrowheads="1"/>
            </p:cNvSpPr>
            <p:nvPr/>
          </p:nvSpPr>
          <p:spPr bwMode="auto">
            <a:xfrm>
              <a:off x="8644008" y="3809410"/>
              <a:ext cx="575190" cy="1917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sp>
          <p:nvSpPr>
            <p:cNvPr id="12" name="Freeform 261">
              <a:extLst>
                <a:ext uri="{FF2B5EF4-FFF2-40B4-BE49-F238E27FC236}">
                  <a16:creationId xmlns:a16="http://schemas.microsoft.com/office/drawing/2014/main" id="{254C0D2F-CB6D-4F87-B586-53229C3CD039}"/>
                </a:ext>
              </a:extLst>
            </p:cNvPr>
            <p:cNvSpPr>
              <a:spLocks noEditPoints="1"/>
            </p:cNvSpPr>
            <p:nvPr/>
          </p:nvSpPr>
          <p:spPr bwMode="auto">
            <a:xfrm>
              <a:off x="8874004" y="3541059"/>
              <a:ext cx="57532" cy="229996"/>
            </a:xfrm>
            <a:custGeom>
              <a:avLst/>
              <a:gdLst>
                <a:gd name="T0" fmla="*/ 144 w 432"/>
                <a:gd name="T1" fmla="*/ 144 h 1727"/>
                <a:gd name="T2" fmla="*/ 144 w 432"/>
                <a:gd name="T3" fmla="*/ 1583 h 1727"/>
                <a:gd name="T4" fmla="*/ 288 w 432"/>
                <a:gd name="T5" fmla="*/ 1583 h 1727"/>
                <a:gd name="T6" fmla="*/ 288 w 432"/>
                <a:gd name="T7" fmla="*/ 144 h 1727"/>
                <a:gd name="T8" fmla="*/ 144 w 432"/>
                <a:gd name="T9" fmla="*/ 144 h 1727"/>
                <a:gd name="T10" fmla="*/ 72 w 432"/>
                <a:gd name="T11" fmla="*/ 0 h 1727"/>
                <a:gd name="T12" fmla="*/ 360 w 432"/>
                <a:gd name="T13" fmla="*/ 0 h 1727"/>
                <a:gd name="T14" fmla="*/ 383 w 432"/>
                <a:gd name="T15" fmla="*/ 3 h 1727"/>
                <a:gd name="T16" fmla="*/ 403 w 432"/>
                <a:gd name="T17" fmla="*/ 13 h 1727"/>
                <a:gd name="T18" fmla="*/ 419 w 432"/>
                <a:gd name="T19" fmla="*/ 29 h 1727"/>
                <a:gd name="T20" fmla="*/ 429 w 432"/>
                <a:gd name="T21" fmla="*/ 49 h 1727"/>
                <a:gd name="T22" fmla="*/ 432 w 432"/>
                <a:gd name="T23" fmla="*/ 72 h 1727"/>
                <a:gd name="T24" fmla="*/ 432 w 432"/>
                <a:gd name="T25" fmla="*/ 1655 h 1727"/>
                <a:gd name="T26" fmla="*/ 429 w 432"/>
                <a:gd name="T27" fmla="*/ 1679 h 1727"/>
                <a:gd name="T28" fmla="*/ 419 w 432"/>
                <a:gd name="T29" fmla="*/ 1698 h 1727"/>
                <a:gd name="T30" fmla="*/ 403 w 432"/>
                <a:gd name="T31" fmla="*/ 1714 h 1727"/>
                <a:gd name="T32" fmla="*/ 383 w 432"/>
                <a:gd name="T33" fmla="*/ 1723 h 1727"/>
                <a:gd name="T34" fmla="*/ 360 w 432"/>
                <a:gd name="T35" fmla="*/ 1727 h 1727"/>
                <a:gd name="T36" fmla="*/ 72 w 432"/>
                <a:gd name="T37" fmla="*/ 1727 h 1727"/>
                <a:gd name="T38" fmla="*/ 49 w 432"/>
                <a:gd name="T39" fmla="*/ 1723 h 1727"/>
                <a:gd name="T40" fmla="*/ 30 w 432"/>
                <a:gd name="T41" fmla="*/ 1714 h 1727"/>
                <a:gd name="T42" fmla="*/ 14 w 432"/>
                <a:gd name="T43" fmla="*/ 1698 h 1727"/>
                <a:gd name="T44" fmla="*/ 4 w 432"/>
                <a:gd name="T45" fmla="*/ 1679 h 1727"/>
                <a:gd name="T46" fmla="*/ 0 w 432"/>
                <a:gd name="T47" fmla="*/ 1655 h 1727"/>
                <a:gd name="T48" fmla="*/ 0 w 432"/>
                <a:gd name="T49" fmla="*/ 72 h 1727"/>
                <a:gd name="T50" fmla="*/ 4 w 432"/>
                <a:gd name="T51" fmla="*/ 49 h 1727"/>
                <a:gd name="T52" fmla="*/ 14 w 432"/>
                <a:gd name="T53" fmla="*/ 29 h 1727"/>
                <a:gd name="T54" fmla="*/ 30 w 432"/>
                <a:gd name="T55" fmla="*/ 13 h 1727"/>
                <a:gd name="T56" fmla="*/ 49 w 432"/>
                <a:gd name="T57" fmla="*/ 3 h 1727"/>
                <a:gd name="T58" fmla="*/ 72 w 432"/>
                <a:gd name="T59" fmla="*/ 0 h 17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32" h="1727">
                  <a:moveTo>
                    <a:pt x="144" y="144"/>
                  </a:moveTo>
                  <a:lnTo>
                    <a:pt x="144" y="1583"/>
                  </a:lnTo>
                  <a:lnTo>
                    <a:pt x="288" y="1583"/>
                  </a:lnTo>
                  <a:lnTo>
                    <a:pt x="288" y="144"/>
                  </a:lnTo>
                  <a:lnTo>
                    <a:pt x="144" y="144"/>
                  </a:lnTo>
                  <a:close/>
                  <a:moveTo>
                    <a:pt x="72" y="0"/>
                  </a:moveTo>
                  <a:lnTo>
                    <a:pt x="360" y="0"/>
                  </a:lnTo>
                  <a:lnTo>
                    <a:pt x="383" y="3"/>
                  </a:lnTo>
                  <a:lnTo>
                    <a:pt x="403" y="13"/>
                  </a:lnTo>
                  <a:lnTo>
                    <a:pt x="419" y="29"/>
                  </a:lnTo>
                  <a:lnTo>
                    <a:pt x="429" y="49"/>
                  </a:lnTo>
                  <a:lnTo>
                    <a:pt x="432" y="72"/>
                  </a:lnTo>
                  <a:lnTo>
                    <a:pt x="432" y="1655"/>
                  </a:lnTo>
                  <a:lnTo>
                    <a:pt x="429" y="1679"/>
                  </a:lnTo>
                  <a:lnTo>
                    <a:pt x="419" y="1698"/>
                  </a:lnTo>
                  <a:lnTo>
                    <a:pt x="403" y="1714"/>
                  </a:lnTo>
                  <a:lnTo>
                    <a:pt x="383" y="1723"/>
                  </a:lnTo>
                  <a:lnTo>
                    <a:pt x="360" y="1727"/>
                  </a:lnTo>
                  <a:lnTo>
                    <a:pt x="72" y="1727"/>
                  </a:lnTo>
                  <a:lnTo>
                    <a:pt x="49" y="1723"/>
                  </a:lnTo>
                  <a:lnTo>
                    <a:pt x="30" y="1714"/>
                  </a:lnTo>
                  <a:lnTo>
                    <a:pt x="14" y="1698"/>
                  </a:lnTo>
                  <a:lnTo>
                    <a:pt x="4" y="1679"/>
                  </a:lnTo>
                  <a:lnTo>
                    <a:pt x="0" y="1655"/>
                  </a:lnTo>
                  <a:lnTo>
                    <a:pt x="0" y="72"/>
                  </a:lnTo>
                  <a:lnTo>
                    <a:pt x="4" y="49"/>
                  </a:lnTo>
                  <a:lnTo>
                    <a:pt x="14" y="29"/>
                  </a:lnTo>
                  <a:lnTo>
                    <a:pt x="30" y="13"/>
                  </a:lnTo>
                  <a:lnTo>
                    <a:pt x="49" y="3"/>
                  </a:lnTo>
                  <a:lnTo>
                    <a:pt x="7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sp>
          <p:nvSpPr>
            <p:cNvPr id="13" name="Freeform 262">
              <a:extLst>
                <a:ext uri="{FF2B5EF4-FFF2-40B4-BE49-F238E27FC236}">
                  <a16:creationId xmlns:a16="http://schemas.microsoft.com/office/drawing/2014/main" id="{524CDDD4-D718-4D8A-B40B-577E557D711A}"/>
                </a:ext>
              </a:extLst>
            </p:cNvPr>
            <p:cNvSpPr>
              <a:spLocks noEditPoints="1"/>
            </p:cNvSpPr>
            <p:nvPr/>
          </p:nvSpPr>
          <p:spPr bwMode="auto">
            <a:xfrm>
              <a:off x="8759073" y="3636813"/>
              <a:ext cx="57532" cy="134242"/>
            </a:xfrm>
            <a:custGeom>
              <a:avLst/>
              <a:gdLst>
                <a:gd name="T0" fmla="*/ 144 w 432"/>
                <a:gd name="T1" fmla="*/ 144 h 1008"/>
                <a:gd name="T2" fmla="*/ 144 w 432"/>
                <a:gd name="T3" fmla="*/ 864 h 1008"/>
                <a:gd name="T4" fmla="*/ 288 w 432"/>
                <a:gd name="T5" fmla="*/ 864 h 1008"/>
                <a:gd name="T6" fmla="*/ 288 w 432"/>
                <a:gd name="T7" fmla="*/ 144 h 1008"/>
                <a:gd name="T8" fmla="*/ 144 w 432"/>
                <a:gd name="T9" fmla="*/ 144 h 1008"/>
                <a:gd name="T10" fmla="*/ 72 w 432"/>
                <a:gd name="T11" fmla="*/ 0 h 1008"/>
                <a:gd name="T12" fmla="*/ 360 w 432"/>
                <a:gd name="T13" fmla="*/ 0 h 1008"/>
                <a:gd name="T14" fmla="*/ 382 w 432"/>
                <a:gd name="T15" fmla="*/ 4 h 1008"/>
                <a:gd name="T16" fmla="*/ 402 w 432"/>
                <a:gd name="T17" fmla="*/ 14 h 1008"/>
                <a:gd name="T18" fmla="*/ 418 w 432"/>
                <a:gd name="T19" fmla="*/ 30 h 1008"/>
                <a:gd name="T20" fmla="*/ 428 w 432"/>
                <a:gd name="T21" fmla="*/ 50 h 1008"/>
                <a:gd name="T22" fmla="*/ 432 w 432"/>
                <a:gd name="T23" fmla="*/ 72 h 1008"/>
                <a:gd name="T24" fmla="*/ 432 w 432"/>
                <a:gd name="T25" fmla="*/ 936 h 1008"/>
                <a:gd name="T26" fmla="*/ 428 w 432"/>
                <a:gd name="T27" fmla="*/ 960 h 1008"/>
                <a:gd name="T28" fmla="*/ 418 w 432"/>
                <a:gd name="T29" fmla="*/ 979 h 1008"/>
                <a:gd name="T30" fmla="*/ 402 w 432"/>
                <a:gd name="T31" fmla="*/ 995 h 1008"/>
                <a:gd name="T32" fmla="*/ 382 w 432"/>
                <a:gd name="T33" fmla="*/ 1004 h 1008"/>
                <a:gd name="T34" fmla="*/ 360 w 432"/>
                <a:gd name="T35" fmla="*/ 1008 h 1008"/>
                <a:gd name="T36" fmla="*/ 72 w 432"/>
                <a:gd name="T37" fmla="*/ 1008 h 1008"/>
                <a:gd name="T38" fmla="*/ 48 w 432"/>
                <a:gd name="T39" fmla="*/ 1004 h 1008"/>
                <a:gd name="T40" fmla="*/ 29 w 432"/>
                <a:gd name="T41" fmla="*/ 995 h 1008"/>
                <a:gd name="T42" fmla="*/ 13 w 432"/>
                <a:gd name="T43" fmla="*/ 979 h 1008"/>
                <a:gd name="T44" fmla="*/ 4 w 432"/>
                <a:gd name="T45" fmla="*/ 960 h 1008"/>
                <a:gd name="T46" fmla="*/ 0 w 432"/>
                <a:gd name="T47" fmla="*/ 936 h 1008"/>
                <a:gd name="T48" fmla="*/ 0 w 432"/>
                <a:gd name="T49" fmla="*/ 72 h 1008"/>
                <a:gd name="T50" fmla="*/ 4 w 432"/>
                <a:gd name="T51" fmla="*/ 50 h 1008"/>
                <a:gd name="T52" fmla="*/ 13 w 432"/>
                <a:gd name="T53" fmla="*/ 30 h 1008"/>
                <a:gd name="T54" fmla="*/ 29 w 432"/>
                <a:gd name="T55" fmla="*/ 14 h 1008"/>
                <a:gd name="T56" fmla="*/ 48 w 432"/>
                <a:gd name="T57" fmla="*/ 4 h 1008"/>
                <a:gd name="T58" fmla="*/ 72 w 432"/>
                <a:gd name="T59" fmla="*/ 0 h 10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32" h="1008">
                  <a:moveTo>
                    <a:pt x="144" y="144"/>
                  </a:moveTo>
                  <a:lnTo>
                    <a:pt x="144" y="864"/>
                  </a:lnTo>
                  <a:lnTo>
                    <a:pt x="288" y="864"/>
                  </a:lnTo>
                  <a:lnTo>
                    <a:pt x="288" y="144"/>
                  </a:lnTo>
                  <a:lnTo>
                    <a:pt x="144" y="144"/>
                  </a:lnTo>
                  <a:close/>
                  <a:moveTo>
                    <a:pt x="72" y="0"/>
                  </a:moveTo>
                  <a:lnTo>
                    <a:pt x="360" y="0"/>
                  </a:lnTo>
                  <a:lnTo>
                    <a:pt x="382" y="4"/>
                  </a:lnTo>
                  <a:lnTo>
                    <a:pt x="402" y="14"/>
                  </a:lnTo>
                  <a:lnTo>
                    <a:pt x="418" y="30"/>
                  </a:lnTo>
                  <a:lnTo>
                    <a:pt x="428" y="50"/>
                  </a:lnTo>
                  <a:lnTo>
                    <a:pt x="432" y="72"/>
                  </a:lnTo>
                  <a:lnTo>
                    <a:pt x="432" y="936"/>
                  </a:lnTo>
                  <a:lnTo>
                    <a:pt x="428" y="960"/>
                  </a:lnTo>
                  <a:lnTo>
                    <a:pt x="418" y="979"/>
                  </a:lnTo>
                  <a:lnTo>
                    <a:pt x="402" y="995"/>
                  </a:lnTo>
                  <a:lnTo>
                    <a:pt x="382" y="1004"/>
                  </a:lnTo>
                  <a:lnTo>
                    <a:pt x="360" y="1008"/>
                  </a:lnTo>
                  <a:lnTo>
                    <a:pt x="72" y="1008"/>
                  </a:lnTo>
                  <a:lnTo>
                    <a:pt x="48" y="1004"/>
                  </a:lnTo>
                  <a:lnTo>
                    <a:pt x="29" y="995"/>
                  </a:lnTo>
                  <a:lnTo>
                    <a:pt x="13" y="979"/>
                  </a:lnTo>
                  <a:lnTo>
                    <a:pt x="4" y="960"/>
                  </a:lnTo>
                  <a:lnTo>
                    <a:pt x="0" y="936"/>
                  </a:lnTo>
                  <a:lnTo>
                    <a:pt x="0" y="72"/>
                  </a:lnTo>
                  <a:lnTo>
                    <a:pt x="4" y="50"/>
                  </a:lnTo>
                  <a:lnTo>
                    <a:pt x="13" y="30"/>
                  </a:lnTo>
                  <a:lnTo>
                    <a:pt x="29" y="14"/>
                  </a:lnTo>
                  <a:lnTo>
                    <a:pt x="48" y="4"/>
                  </a:lnTo>
                  <a:lnTo>
                    <a:pt x="7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sp>
          <p:nvSpPr>
            <p:cNvPr id="14" name="Freeform 263">
              <a:extLst>
                <a:ext uri="{FF2B5EF4-FFF2-40B4-BE49-F238E27FC236}">
                  <a16:creationId xmlns:a16="http://schemas.microsoft.com/office/drawing/2014/main" id="{C896BA72-9839-482B-BCF2-C639CB4BC477}"/>
                </a:ext>
              </a:extLst>
            </p:cNvPr>
            <p:cNvSpPr>
              <a:spLocks noEditPoints="1"/>
            </p:cNvSpPr>
            <p:nvPr/>
          </p:nvSpPr>
          <p:spPr bwMode="auto">
            <a:xfrm>
              <a:off x="8989069" y="3636813"/>
              <a:ext cx="57532" cy="134242"/>
            </a:xfrm>
            <a:custGeom>
              <a:avLst/>
              <a:gdLst>
                <a:gd name="T0" fmla="*/ 144 w 432"/>
                <a:gd name="T1" fmla="*/ 144 h 1008"/>
                <a:gd name="T2" fmla="*/ 144 w 432"/>
                <a:gd name="T3" fmla="*/ 864 h 1008"/>
                <a:gd name="T4" fmla="*/ 288 w 432"/>
                <a:gd name="T5" fmla="*/ 864 h 1008"/>
                <a:gd name="T6" fmla="*/ 288 w 432"/>
                <a:gd name="T7" fmla="*/ 144 h 1008"/>
                <a:gd name="T8" fmla="*/ 144 w 432"/>
                <a:gd name="T9" fmla="*/ 144 h 1008"/>
                <a:gd name="T10" fmla="*/ 72 w 432"/>
                <a:gd name="T11" fmla="*/ 0 h 1008"/>
                <a:gd name="T12" fmla="*/ 360 w 432"/>
                <a:gd name="T13" fmla="*/ 0 h 1008"/>
                <a:gd name="T14" fmla="*/ 383 w 432"/>
                <a:gd name="T15" fmla="*/ 4 h 1008"/>
                <a:gd name="T16" fmla="*/ 403 w 432"/>
                <a:gd name="T17" fmla="*/ 14 h 1008"/>
                <a:gd name="T18" fmla="*/ 419 w 432"/>
                <a:gd name="T19" fmla="*/ 30 h 1008"/>
                <a:gd name="T20" fmla="*/ 428 w 432"/>
                <a:gd name="T21" fmla="*/ 50 h 1008"/>
                <a:gd name="T22" fmla="*/ 432 w 432"/>
                <a:gd name="T23" fmla="*/ 72 h 1008"/>
                <a:gd name="T24" fmla="*/ 432 w 432"/>
                <a:gd name="T25" fmla="*/ 936 h 1008"/>
                <a:gd name="T26" fmla="*/ 428 w 432"/>
                <a:gd name="T27" fmla="*/ 960 h 1008"/>
                <a:gd name="T28" fmla="*/ 419 w 432"/>
                <a:gd name="T29" fmla="*/ 979 h 1008"/>
                <a:gd name="T30" fmla="*/ 403 w 432"/>
                <a:gd name="T31" fmla="*/ 995 h 1008"/>
                <a:gd name="T32" fmla="*/ 383 w 432"/>
                <a:gd name="T33" fmla="*/ 1004 h 1008"/>
                <a:gd name="T34" fmla="*/ 360 w 432"/>
                <a:gd name="T35" fmla="*/ 1008 h 1008"/>
                <a:gd name="T36" fmla="*/ 72 w 432"/>
                <a:gd name="T37" fmla="*/ 1008 h 1008"/>
                <a:gd name="T38" fmla="*/ 49 w 432"/>
                <a:gd name="T39" fmla="*/ 1004 h 1008"/>
                <a:gd name="T40" fmla="*/ 30 w 432"/>
                <a:gd name="T41" fmla="*/ 995 h 1008"/>
                <a:gd name="T42" fmla="*/ 14 w 432"/>
                <a:gd name="T43" fmla="*/ 979 h 1008"/>
                <a:gd name="T44" fmla="*/ 4 w 432"/>
                <a:gd name="T45" fmla="*/ 960 h 1008"/>
                <a:gd name="T46" fmla="*/ 0 w 432"/>
                <a:gd name="T47" fmla="*/ 936 h 1008"/>
                <a:gd name="T48" fmla="*/ 0 w 432"/>
                <a:gd name="T49" fmla="*/ 72 h 1008"/>
                <a:gd name="T50" fmla="*/ 4 w 432"/>
                <a:gd name="T51" fmla="*/ 50 h 1008"/>
                <a:gd name="T52" fmla="*/ 14 w 432"/>
                <a:gd name="T53" fmla="*/ 30 h 1008"/>
                <a:gd name="T54" fmla="*/ 30 w 432"/>
                <a:gd name="T55" fmla="*/ 14 h 1008"/>
                <a:gd name="T56" fmla="*/ 49 w 432"/>
                <a:gd name="T57" fmla="*/ 4 h 1008"/>
                <a:gd name="T58" fmla="*/ 72 w 432"/>
                <a:gd name="T59" fmla="*/ 0 h 10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32" h="1008">
                  <a:moveTo>
                    <a:pt x="144" y="144"/>
                  </a:moveTo>
                  <a:lnTo>
                    <a:pt x="144" y="864"/>
                  </a:lnTo>
                  <a:lnTo>
                    <a:pt x="288" y="864"/>
                  </a:lnTo>
                  <a:lnTo>
                    <a:pt x="288" y="144"/>
                  </a:lnTo>
                  <a:lnTo>
                    <a:pt x="144" y="144"/>
                  </a:lnTo>
                  <a:close/>
                  <a:moveTo>
                    <a:pt x="72" y="0"/>
                  </a:moveTo>
                  <a:lnTo>
                    <a:pt x="360" y="0"/>
                  </a:lnTo>
                  <a:lnTo>
                    <a:pt x="383" y="4"/>
                  </a:lnTo>
                  <a:lnTo>
                    <a:pt x="403" y="14"/>
                  </a:lnTo>
                  <a:lnTo>
                    <a:pt x="419" y="30"/>
                  </a:lnTo>
                  <a:lnTo>
                    <a:pt x="428" y="50"/>
                  </a:lnTo>
                  <a:lnTo>
                    <a:pt x="432" y="72"/>
                  </a:lnTo>
                  <a:lnTo>
                    <a:pt x="432" y="936"/>
                  </a:lnTo>
                  <a:lnTo>
                    <a:pt x="428" y="960"/>
                  </a:lnTo>
                  <a:lnTo>
                    <a:pt x="419" y="979"/>
                  </a:lnTo>
                  <a:lnTo>
                    <a:pt x="403" y="995"/>
                  </a:lnTo>
                  <a:lnTo>
                    <a:pt x="383" y="1004"/>
                  </a:lnTo>
                  <a:lnTo>
                    <a:pt x="360" y="1008"/>
                  </a:lnTo>
                  <a:lnTo>
                    <a:pt x="72" y="1008"/>
                  </a:lnTo>
                  <a:lnTo>
                    <a:pt x="49" y="1004"/>
                  </a:lnTo>
                  <a:lnTo>
                    <a:pt x="30" y="995"/>
                  </a:lnTo>
                  <a:lnTo>
                    <a:pt x="14" y="979"/>
                  </a:lnTo>
                  <a:lnTo>
                    <a:pt x="4" y="960"/>
                  </a:lnTo>
                  <a:lnTo>
                    <a:pt x="0" y="936"/>
                  </a:lnTo>
                  <a:lnTo>
                    <a:pt x="0" y="72"/>
                  </a:lnTo>
                  <a:lnTo>
                    <a:pt x="4" y="50"/>
                  </a:lnTo>
                  <a:lnTo>
                    <a:pt x="14" y="30"/>
                  </a:lnTo>
                  <a:lnTo>
                    <a:pt x="30" y="14"/>
                  </a:lnTo>
                  <a:lnTo>
                    <a:pt x="49" y="4"/>
                  </a:lnTo>
                  <a:lnTo>
                    <a:pt x="7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sp>
          <p:nvSpPr>
            <p:cNvPr id="15" name="Freeform 264">
              <a:extLst>
                <a:ext uri="{FF2B5EF4-FFF2-40B4-BE49-F238E27FC236}">
                  <a16:creationId xmlns:a16="http://schemas.microsoft.com/office/drawing/2014/main" id="{5148E6CC-A485-4848-BC6F-8096E908F979}"/>
                </a:ext>
              </a:extLst>
            </p:cNvPr>
            <p:cNvSpPr>
              <a:spLocks noEditPoints="1"/>
            </p:cNvSpPr>
            <p:nvPr/>
          </p:nvSpPr>
          <p:spPr bwMode="auto">
            <a:xfrm>
              <a:off x="9104133" y="3521882"/>
              <a:ext cx="57532" cy="249174"/>
            </a:xfrm>
            <a:custGeom>
              <a:avLst/>
              <a:gdLst>
                <a:gd name="T0" fmla="*/ 144 w 432"/>
                <a:gd name="T1" fmla="*/ 144 h 1871"/>
                <a:gd name="T2" fmla="*/ 144 w 432"/>
                <a:gd name="T3" fmla="*/ 1727 h 1871"/>
                <a:gd name="T4" fmla="*/ 288 w 432"/>
                <a:gd name="T5" fmla="*/ 1727 h 1871"/>
                <a:gd name="T6" fmla="*/ 288 w 432"/>
                <a:gd name="T7" fmla="*/ 144 h 1871"/>
                <a:gd name="T8" fmla="*/ 144 w 432"/>
                <a:gd name="T9" fmla="*/ 144 h 1871"/>
                <a:gd name="T10" fmla="*/ 72 w 432"/>
                <a:gd name="T11" fmla="*/ 0 h 1871"/>
                <a:gd name="T12" fmla="*/ 360 w 432"/>
                <a:gd name="T13" fmla="*/ 0 h 1871"/>
                <a:gd name="T14" fmla="*/ 382 w 432"/>
                <a:gd name="T15" fmla="*/ 4 h 1871"/>
                <a:gd name="T16" fmla="*/ 402 w 432"/>
                <a:gd name="T17" fmla="*/ 13 h 1871"/>
                <a:gd name="T18" fmla="*/ 417 w 432"/>
                <a:gd name="T19" fmla="*/ 29 h 1871"/>
                <a:gd name="T20" fmla="*/ 428 w 432"/>
                <a:gd name="T21" fmla="*/ 49 h 1871"/>
                <a:gd name="T22" fmla="*/ 432 w 432"/>
                <a:gd name="T23" fmla="*/ 72 h 1871"/>
                <a:gd name="T24" fmla="*/ 432 w 432"/>
                <a:gd name="T25" fmla="*/ 1799 h 1871"/>
                <a:gd name="T26" fmla="*/ 428 w 432"/>
                <a:gd name="T27" fmla="*/ 1823 h 1871"/>
                <a:gd name="T28" fmla="*/ 417 w 432"/>
                <a:gd name="T29" fmla="*/ 1842 h 1871"/>
                <a:gd name="T30" fmla="*/ 402 w 432"/>
                <a:gd name="T31" fmla="*/ 1858 h 1871"/>
                <a:gd name="T32" fmla="*/ 382 w 432"/>
                <a:gd name="T33" fmla="*/ 1867 h 1871"/>
                <a:gd name="T34" fmla="*/ 360 w 432"/>
                <a:gd name="T35" fmla="*/ 1871 h 1871"/>
                <a:gd name="T36" fmla="*/ 72 w 432"/>
                <a:gd name="T37" fmla="*/ 1871 h 1871"/>
                <a:gd name="T38" fmla="*/ 49 w 432"/>
                <a:gd name="T39" fmla="*/ 1867 h 1871"/>
                <a:gd name="T40" fmla="*/ 28 w 432"/>
                <a:gd name="T41" fmla="*/ 1858 h 1871"/>
                <a:gd name="T42" fmla="*/ 14 w 432"/>
                <a:gd name="T43" fmla="*/ 1842 h 1871"/>
                <a:gd name="T44" fmla="*/ 4 w 432"/>
                <a:gd name="T45" fmla="*/ 1823 h 1871"/>
                <a:gd name="T46" fmla="*/ 0 w 432"/>
                <a:gd name="T47" fmla="*/ 1799 h 1871"/>
                <a:gd name="T48" fmla="*/ 0 w 432"/>
                <a:gd name="T49" fmla="*/ 72 h 1871"/>
                <a:gd name="T50" fmla="*/ 4 w 432"/>
                <a:gd name="T51" fmla="*/ 49 h 1871"/>
                <a:gd name="T52" fmla="*/ 14 w 432"/>
                <a:gd name="T53" fmla="*/ 29 h 1871"/>
                <a:gd name="T54" fmla="*/ 28 w 432"/>
                <a:gd name="T55" fmla="*/ 13 h 1871"/>
                <a:gd name="T56" fmla="*/ 49 w 432"/>
                <a:gd name="T57" fmla="*/ 4 h 1871"/>
                <a:gd name="T58" fmla="*/ 72 w 432"/>
                <a:gd name="T59" fmla="*/ 0 h 18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32" h="1871">
                  <a:moveTo>
                    <a:pt x="144" y="144"/>
                  </a:moveTo>
                  <a:lnTo>
                    <a:pt x="144" y="1727"/>
                  </a:lnTo>
                  <a:lnTo>
                    <a:pt x="288" y="1727"/>
                  </a:lnTo>
                  <a:lnTo>
                    <a:pt x="288" y="144"/>
                  </a:lnTo>
                  <a:lnTo>
                    <a:pt x="144" y="144"/>
                  </a:lnTo>
                  <a:close/>
                  <a:moveTo>
                    <a:pt x="72" y="0"/>
                  </a:moveTo>
                  <a:lnTo>
                    <a:pt x="360" y="0"/>
                  </a:lnTo>
                  <a:lnTo>
                    <a:pt x="382" y="4"/>
                  </a:lnTo>
                  <a:lnTo>
                    <a:pt x="402" y="13"/>
                  </a:lnTo>
                  <a:lnTo>
                    <a:pt x="417" y="29"/>
                  </a:lnTo>
                  <a:lnTo>
                    <a:pt x="428" y="49"/>
                  </a:lnTo>
                  <a:lnTo>
                    <a:pt x="432" y="72"/>
                  </a:lnTo>
                  <a:lnTo>
                    <a:pt x="432" y="1799"/>
                  </a:lnTo>
                  <a:lnTo>
                    <a:pt x="428" y="1823"/>
                  </a:lnTo>
                  <a:lnTo>
                    <a:pt x="417" y="1842"/>
                  </a:lnTo>
                  <a:lnTo>
                    <a:pt x="402" y="1858"/>
                  </a:lnTo>
                  <a:lnTo>
                    <a:pt x="382" y="1867"/>
                  </a:lnTo>
                  <a:lnTo>
                    <a:pt x="360" y="1871"/>
                  </a:lnTo>
                  <a:lnTo>
                    <a:pt x="72" y="1871"/>
                  </a:lnTo>
                  <a:lnTo>
                    <a:pt x="49" y="1867"/>
                  </a:lnTo>
                  <a:lnTo>
                    <a:pt x="28" y="1858"/>
                  </a:lnTo>
                  <a:lnTo>
                    <a:pt x="14" y="1842"/>
                  </a:lnTo>
                  <a:lnTo>
                    <a:pt x="4" y="1823"/>
                  </a:lnTo>
                  <a:lnTo>
                    <a:pt x="0" y="1799"/>
                  </a:lnTo>
                  <a:lnTo>
                    <a:pt x="0" y="72"/>
                  </a:lnTo>
                  <a:lnTo>
                    <a:pt x="4" y="49"/>
                  </a:lnTo>
                  <a:lnTo>
                    <a:pt x="14" y="29"/>
                  </a:lnTo>
                  <a:lnTo>
                    <a:pt x="28" y="13"/>
                  </a:lnTo>
                  <a:lnTo>
                    <a:pt x="49" y="4"/>
                  </a:lnTo>
                  <a:lnTo>
                    <a:pt x="7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sp>
          <p:nvSpPr>
            <p:cNvPr id="16" name="Freeform 265">
              <a:extLst>
                <a:ext uri="{FF2B5EF4-FFF2-40B4-BE49-F238E27FC236}">
                  <a16:creationId xmlns:a16="http://schemas.microsoft.com/office/drawing/2014/main" id="{EDD97AFF-F25D-4958-9F0C-90C3723E6D9A}"/>
                </a:ext>
              </a:extLst>
            </p:cNvPr>
            <p:cNvSpPr>
              <a:spLocks/>
            </p:cNvSpPr>
            <p:nvPr/>
          </p:nvSpPr>
          <p:spPr bwMode="auto">
            <a:xfrm>
              <a:off x="8726711" y="3401490"/>
              <a:ext cx="427364" cy="212816"/>
            </a:xfrm>
            <a:custGeom>
              <a:avLst/>
              <a:gdLst>
                <a:gd name="T0" fmla="*/ 3137 w 3209"/>
                <a:gd name="T1" fmla="*/ 0 h 1598"/>
                <a:gd name="T2" fmla="*/ 3156 w 3209"/>
                <a:gd name="T3" fmla="*/ 2 h 1598"/>
                <a:gd name="T4" fmla="*/ 3173 w 3209"/>
                <a:gd name="T5" fmla="*/ 9 h 1598"/>
                <a:gd name="T6" fmla="*/ 3188 w 3209"/>
                <a:gd name="T7" fmla="*/ 21 h 1598"/>
                <a:gd name="T8" fmla="*/ 3200 w 3209"/>
                <a:gd name="T9" fmla="*/ 36 h 1598"/>
                <a:gd name="T10" fmla="*/ 3208 w 3209"/>
                <a:gd name="T11" fmla="*/ 53 h 1598"/>
                <a:gd name="T12" fmla="*/ 3209 w 3209"/>
                <a:gd name="T13" fmla="*/ 72 h 1598"/>
                <a:gd name="T14" fmla="*/ 3208 w 3209"/>
                <a:gd name="T15" fmla="*/ 90 h 1598"/>
                <a:gd name="T16" fmla="*/ 3200 w 3209"/>
                <a:gd name="T17" fmla="*/ 107 h 1598"/>
                <a:gd name="T18" fmla="*/ 3188 w 3209"/>
                <a:gd name="T19" fmla="*/ 123 h 1598"/>
                <a:gd name="T20" fmla="*/ 2094 w 3209"/>
                <a:gd name="T21" fmla="*/ 1226 h 1598"/>
                <a:gd name="T22" fmla="*/ 2080 w 3209"/>
                <a:gd name="T23" fmla="*/ 1238 h 1598"/>
                <a:gd name="T24" fmla="*/ 2063 w 3209"/>
                <a:gd name="T25" fmla="*/ 1245 h 1598"/>
                <a:gd name="T26" fmla="*/ 2043 w 3209"/>
                <a:gd name="T27" fmla="*/ 1247 h 1598"/>
                <a:gd name="T28" fmla="*/ 2043 w 3209"/>
                <a:gd name="T29" fmla="*/ 1247 h 1598"/>
                <a:gd name="T30" fmla="*/ 2025 w 3209"/>
                <a:gd name="T31" fmla="*/ 1245 h 1598"/>
                <a:gd name="T32" fmla="*/ 2008 w 3209"/>
                <a:gd name="T33" fmla="*/ 1238 h 1598"/>
                <a:gd name="T34" fmla="*/ 1992 w 3209"/>
                <a:gd name="T35" fmla="*/ 1226 h 1598"/>
                <a:gd name="T36" fmla="*/ 1327 w 3209"/>
                <a:gd name="T37" fmla="*/ 560 h 1598"/>
                <a:gd name="T38" fmla="*/ 119 w 3209"/>
                <a:gd name="T39" fmla="*/ 1581 h 1598"/>
                <a:gd name="T40" fmla="*/ 104 w 3209"/>
                <a:gd name="T41" fmla="*/ 1590 h 1598"/>
                <a:gd name="T42" fmla="*/ 89 w 3209"/>
                <a:gd name="T43" fmla="*/ 1597 h 1598"/>
                <a:gd name="T44" fmla="*/ 72 w 3209"/>
                <a:gd name="T45" fmla="*/ 1598 h 1598"/>
                <a:gd name="T46" fmla="*/ 52 w 3209"/>
                <a:gd name="T47" fmla="*/ 1596 h 1598"/>
                <a:gd name="T48" fmla="*/ 32 w 3209"/>
                <a:gd name="T49" fmla="*/ 1586 h 1598"/>
                <a:gd name="T50" fmla="*/ 17 w 3209"/>
                <a:gd name="T51" fmla="*/ 1573 h 1598"/>
                <a:gd name="T52" fmla="*/ 6 w 3209"/>
                <a:gd name="T53" fmla="*/ 1556 h 1598"/>
                <a:gd name="T54" fmla="*/ 1 w 3209"/>
                <a:gd name="T55" fmla="*/ 1539 h 1598"/>
                <a:gd name="T56" fmla="*/ 0 w 3209"/>
                <a:gd name="T57" fmla="*/ 1520 h 1598"/>
                <a:gd name="T58" fmla="*/ 3 w 3209"/>
                <a:gd name="T59" fmla="*/ 1503 h 1598"/>
                <a:gd name="T60" fmla="*/ 13 w 3209"/>
                <a:gd name="T61" fmla="*/ 1486 h 1598"/>
                <a:gd name="T62" fmla="*/ 26 w 3209"/>
                <a:gd name="T63" fmla="*/ 1471 h 1598"/>
                <a:gd name="T64" fmla="*/ 1285 w 3209"/>
                <a:gd name="T65" fmla="*/ 407 h 1598"/>
                <a:gd name="T66" fmla="*/ 1303 w 3209"/>
                <a:gd name="T67" fmla="*/ 395 h 1598"/>
                <a:gd name="T68" fmla="*/ 1323 w 3209"/>
                <a:gd name="T69" fmla="*/ 390 h 1598"/>
                <a:gd name="T70" fmla="*/ 1344 w 3209"/>
                <a:gd name="T71" fmla="*/ 391 h 1598"/>
                <a:gd name="T72" fmla="*/ 1365 w 3209"/>
                <a:gd name="T73" fmla="*/ 398 h 1598"/>
                <a:gd name="T74" fmla="*/ 1382 w 3209"/>
                <a:gd name="T75" fmla="*/ 411 h 1598"/>
                <a:gd name="T76" fmla="*/ 2043 w 3209"/>
                <a:gd name="T77" fmla="*/ 1073 h 1598"/>
                <a:gd name="T78" fmla="*/ 3086 w 3209"/>
                <a:gd name="T79" fmla="*/ 21 h 1598"/>
                <a:gd name="T80" fmla="*/ 3102 w 3209"/>
                <a:gd name="T81" fmla="*/ 9 h 1598"/>
                <a:gd name="T82" fmla="*/ 3119 w 3209"/>
                <a:gd name="T83" fmla="*/ 2 h 1598"/>
                <a:gd name="T84" fmla="*/ 3137 w 3209"/>
                <a:gd name="T85" fmla="*/ 0 h 15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209" h="1598">
                  <a:moveTo>
                    <a:pt x="3137" y="0"/>
                  </a:moveTo>
                  <a:lnTo>
                    <a:pt x="3156" y="2"/>
                  </a:lnTo>
                  <a:lnTo>
                    <a:pt x="3173" y="9"/>
                  </a:lnTo>
                  <a:lnTo>
                    <a:pt x="3188" y="21"/>
                  </a:lnTo>
                  <a:lnTo>
                    <a:pt x="3200" y="36"/>
                  </a:lnTo>
                  <a:lnTo>
                    <a:pt x="3208" y="53"/>
                  </a:lnTo>
                  <a:lnTo>
                    <a:pt x="3209" y="72"/>
                  </a:lnTo>
                  <a:lnTo>
                    <a:pt x="3208" y="90"/>
                  </a:lnTo>
                  <a:lnTo>
                    <a:pt x="3200" y="107"/>
                  </a:lnTo>
                  <a:lnTo>
                    <a:pt x="3188" y="123"/>
                  </a:lnTo>
                  <a:lnTo>
                    <a:pt x="2094" y="1226"/>
                  </a:lnTo>
                  <a:lnTo>
                    <a:pt x="2080" y="1238"/>
                  </a:lnTo>
                  <a:lnTo>
                    <a:pt x="2063" y="1245"/>
                  </a:lnTo>
                  <a:lnTo>
                    <a:pt x="2043" y="1247"/>
                  </a:lnTo>
                  <a:lnTo>
                    <a:pt x="2043" y="1247"/>
                  </a:lnTo>
                  <a:lnTo>
                    <a:pt x="2025" y="1245"/>
                  </a:lnTo>
                  <a:lnTo>
                    <a:pt x="2008" y="1238"/>
                  </a:lnTo>
                  <a:lnTo>
                    <a:pt x="1992" y="1226"/>
                  </a:lnTo>
                  <a:lnTo>
                    <a:pt x="1327" y="560"/>
                  </a:lnTo>
                  <a:lnTo>
                    <a:pt x="119" y="1581"/>
                  </a:lnTo>
                  <a:lnTo>
                    <a:pt x="104" y="1590"/>
                  </a:lnTo>
                  <a:lnTo>
                    <a:pt x="89" y="1597"/>
                  </a:lnTo>
                  <a:lnTo>
                    <a:pt x="72" y="1598"/>
                  </a:lnTo>
                  <a:lnTo>
                    <a:pt x="52" y="1596"/>
                  </a:lnTo>
                  <a:lnTo>
                    <a:pt x="32" y="1586"/>
                  </a:lnTo>
                  <a:lnTo>
                    <a:pt x="17" y="1573"/>
                  </a:lnTo>
                  <a:lnTo>
                    <a:pt x="6" y="1556"/>
                  </a:lnTo>
                  <a:lnTo>
                    <a:pt x="1" y="1539"/>
                  </a:lnTo>
                  <a:lnTo>
                    <a:pt x="0" y="1520"/>
                  </a:lnTo>
                  <a:lnTo>
                    <a:pt x="3" y="1503"/>
                  </a:lnTo>
                  <a:lnTo>
                    <a:pt x="13" y="1486"/>
                  </a:lnTo>
                  <a:lnTo>
                    <a:pt x="26" y="1471"/>
                  </a:lnTo>
                  <a:lnTo>
                    <a:pt x="1285" y="407"/>
                  </a:lnTo>
                  <a:lnTo>
                    <a:pt x="1303" y="395"/>
                  </a:lnTo>
                  <a:lnTo>
                    <a:pt x="1323" y="390"/>
                  </a:lnTo>
                  <a:lnTo>
                    <a:pt x="1344" y="391"/>
                  </a:lnTo>
                  <a:lnTo>
                    <a:pt x="1365" y="398"/>
                  </a:lnTo>
                  <a:lnTo>
                    <a:pt x="1382" y="411"/>
                  </a:lnTo>
                  <a:lnTo>
                    <a:pt x="2043" y="1073"/>
                  </a:lnTo>
                  <a:lnTo>
                    <a:pt x="3086" y="21"/>
                  </a:lnTo>
                  <a:lnTo>
                    <a:pt x="3102" y="9"/>
                  </a:lnTo>
                  <a:lnTo>
                    <a:pt x="3119" y="2"/>
                  </a:lnTo>
                  <a:lnTo>
                    <a:pt x="31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grpSp>
      <p:grpSp>
        <p:nvGrpSpPr>
          <p:cNvPr id="17" name="Группа 624">
            <a:extLst>
              <a:ext uri="{FF2B5EF4-FFF2-40B4-BE49-F238E27FC236}">
                <a16:creationId xmlns:a16="http://schemas.microsoft.com/office/drawing/2014/main" id="{254894B0-BAF4-49B6-8950-1072A8C56229}"/>
              </a:ext>
            </a:extLst>
          </p:cNvPr>
          <p:cNvGrpSpPr/>
          <p:nvPr/>
        </p:nvGrpSpPr>
        <p:grpSpPr>
          <a:xfrm>
            <a:off x="6156762" y="3733250"/>
            <a:ext cx="554401" cy="554401"/>
            <a:chOff x="1957430" y="2931077"/>
            <a:chExt cx="554401" cy="554401"/>
          </a:xfrm>
          <a:solidFill>
            <a:srgbClr val="85C401"/>
          </a:solidFill>
        </p:grpSpPr>
        <p:sp>
          <p:nvSpPr>
            <p:cNvPr id="18" name="Freeform 245">
              <a:extLst>
                <a:ext uri="{FF2B5EF4-FFF2-40B4-BE49-F238E27FC236}">
                  <a16:creationId xmlns:a16="http://schemas.microsoft.com/office/drawing/2014/main" id="{3D225717-C090-43A0-93BE-B2AE5CCC6D8E}"/>
                </a:ext>
              </a:extLst>
            </p:cNvPr>
            <p:cNvSpPr>
              <a:spLocks noEditPoints="1"/>
            </p:cNvSpPr>
            <p:nvPr/>
          </p:nvSpPr>
          <p:spPr bwMode="auto">
            <a:xfrm>
              <a:off x="1957430" y="2931077"/>
              <a:ext cx="554401" cy="554401"/>
            </a:xfrm>
            <a:custGeom>
              <a:avLst/>
              <a:gdLst>
                <a:gd name="T0" fmla="*/ 664 w 4317"/>
                <a:gd name="T1" fmla="*/ 158 h 4317"/>
                <a:gd name="T2" fmla="*/ 471 w 4317"/>
                <a:gd name="T3" fmla="*/ 234 h 4317"/>
                <a:gd name="T4" fmla="*/ 314 w 4317"/>
                <a:gd name="T5" fmla="*/ 362 h 4317"/>
                <a:gd name="T6" fmla="*/ 203 w 4317"/>
                <a:gd name="T7" fmla="*/ 531 h 4317"/>
                <a:gd name="T8" fmla="*/ 148 w 4317"/>
                <a:gd name="T9" fmla="*/ 733 h 4317"/>
                <a:gd name="T10" fmla="*/ 148 w 4317"/>
                <a:gd name="T11" fmla="*/ 3584 h 4317"/>
                <a:gd name="T12" fmla="*/ 203 w 4317"/>
                <a:gd name="T13" fmla="*/ 3784 h 4317"/>
                <a:gd name="T14" fmla="*/ 314 w 4317"/>
                <a:gd name="T15" fmla="*/ 3954 h 4317"/>
                <a:gd name="T16" fmla="*/ 471 w 4317"/>
                <a:gd name="T17" fmla="*/ 4083 h 4317"/>
                <a:gd name="T18" fmla="*/ 664 w 4317"/>
                <a:gd name="T19" fmla="*/ 4157 h 4317"/>
                <a:gd name="T20" fmla="*/ 3512 w 4317"/>
                <a:gd name="T21" fmla="*/ 4173 h 4317"/>
                <a:gd name="T22" fmla="*/ 3720 w 4317"/>
                <a:gd name="T23" fmla="*/ 4139 h 4317"/>
                <a:gd name="T24" fmla="*/ 3902 w 4317"/>
                <a:gd name="T25" fmla="*/ 4045 h 4317"/>
                <a:gd name="T26" fmla="*/ 4046 w 4317"/>
                <a:gd name="T27" fmla="*/ 3902 h 4317"/>
                <a:gd name="T28" fmla="*/ 4140 w 4317"/>
                <a:gd name="T29" fmla="*/ 3720 h 4317"/>
                <a:gd name="T30" fmla="*/ 4173 w 4317"/>
                <a:gd name="T31" fmla="*/ 3512 h 4317"/>
                <a:gd name="T32" fmla="*/ 4159 w 4317"/>
                <a:gd name="T33" fmla="*/ 664 h 4317"/>
                <a:gd name="T34" fmla="*/ 4083 w 4317"/>
                <a:gd name="T35" fmla="*/ 471 h 4317"/>
                <a:gd name="T36" fmla="*/ 3954 w 4317"/>
                <a:gd name="T37" fmla="*/ 314 h 4317"/>
                <a:gd name="T38" fmla="*/ 3784 w 4317"/>
                <a:gd name="T39" fmla="*/ 203 h 4317"/>
                <a:gd name="T40" fmla="*/ 3584 w 4317"/>
                <a:gd name="T41" fmla="*/ 148 h 4317"/>
                <a:gd name="T42" fmla="*/ 805 w 4317"/>
                <a:gd name="T43" fmla="*/ 0 h 4317"/>
                <a:gd name="T44" fmla="*/ 3674 w 4317"/>
                <a:gd name="T45" fmla="*/ 15 h 4317"/>
                <a:gd name="T46" fmla="*/ 3895 w 4317"/>
                <a:gd name="T47" fmla="*/ 97 h 4317"/>
                <a:gd name="T48" fmla="*/ 4081 w 4317"/>
                <a:gd name="T49" fmla="*/ 235 h 4317"/>
                <a:gd name="T50" fmla="*/ 4220 w 4317"/>
                <a:gd name="T51" fmla="*/ 421 h 4317"/>
                <a:gd name="T52" fmla="*/ 4301 w 4317"/>
                <a:gd name="T53" fmla="*/ 643 h 4317"/>
                <a:gd name="T54" fmla="*/ 4317 w 4317"/>
                <a:gd name="T55" fmla="*/ 3512 h 4317"/>
                <a:gd name="T56" fmla="*/ 4282 w 4317"/>
                <a:gd name="T57" fmla="*/ 3751 h 4317"/>
                <a:gd name="T58" fmla="*/ 4180 w 4317"/>
                <a:gd name="T59" fmla="*/ 3962 h 4317"/>
                <a:gd name="T60" fmla="*/ 4024 w 4317"/>
                <a:gd name="T61" fmla="*/ 4132 h 4317"/>
                <a:gd name="T62" fmla="*/ 3825 w 4317"/>
                <a:gd name="T63" fmla="*/ 4254 h 4317"/>
                <a:gd name="T64" fmla="*/ 3594 w 4317"/>
                <a:gd name="T65" fmla="*/ 4313 h 4317"/>
                <a:gd name="T66" fmla="*/ 723 w 4317"/>
                <a:gd name="T67" fmla="*/ 4313 h 4317"/>
                <a:gd name="T68" fmla="*/ 492 w 4317"/>
                <a:gd name="T69" fmla="*/ 4254 h 4317"/>
                <a:gd name="T70" fmla="*/ 293 w 4317"/>
                <a:gd name="T71" fmla="*/ 4132 h 4317"/>
                <a:gd name="T72" fmla="*/ 137 w 4317"/>
                <a:gd name="T73" fmla="*/ 3962 h 4317"/>
                <a:gd name="T74" fmla="*/ 36 w 4317"/>
                <a:gd name="T75" fmla="*/ 3751 h 4317"/>
                <a:gd name="T76" fmla="*/ 0 w 4317"/>
                <a:gd name="T77" fmla="*/ 3512 h 4317"/>
                <a:gd name="T78" fmla="*/ 17 w 4317"/>
                <a:gd name="T79" fmla="*/ 643 h 4317"/>
                <a:gd name="T80" fmla="*/ 97 w 4317"/>
                <a:gd name="T81" fmla="*/ 421 h 4317"/>
                <a:gd name="T82" fmla="*/ 235 w 4317"/>
                <a:gd name="T83" fmla="*/ 235 h 4317"/>
                <a:gd name="T84" fmla="*/ 421 w 4317"/>
                <a:gd name="T85" fmla="*/ 97 h 4317"/>
                <a:gd name="T86" fmla="*/ 643 w 4317"/>
                <a:gd name="T87" fmla="*/ 15 h 43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317" h="4317">
                  <a:moveTo>
                    <a:pt x="805" y="144"/>
                  </a:moveTo>
                  <a:lnTo>
                    <a:pt x="733" y="148"/>
                  </a:lnTo>
                  <a:lnTo>
                    <a:pt x="664" y="158"/>
                  </a:lnTo>
                  <a:lnTo>
                    <a:pt x="597" y="176"/>
                  </a:lnTo>
                  <a:lnTo>
                    <a:pt x="533" y="203"/>
                  </a:lnTo>
                  <a:lnTo>
                    <a:pt x="471" y="234"/>
                  </a:lnTo>
                  <a:lnTo>
                    <a:pt x="415" y="271"/>
                  </a:lnTo>
                  <a:lnTo>
                    <a:pt x="362" y="314"/>
                  </a:lnTo>
                  <a:lnTo>
                    <a:pt x="314" y="362"/>
                  </a:lnTo>
                  <a:lnTo>
                    <a:pt x="272" y="415"/>
                  </a:lnTo>
                  <a:lnTo>
                    <a:pt x="234" y="471"/>
                  </a:lnTo>
                  <a:lnTo>
                    <a:pt x="203" y="531"/>
                  </a:lnTo>
                  <a:lnTo>
                    <a:pt x="178" y="595"/>
                  </a:lnTo>
                  <a:lnTo>
                    <a:pt x="159" y="664"/>
                  </a:lnTo>
                  <a:lnTo>
                    <a:pt x="148" y="733"/>
                  </a:lnTo>
                  <a:lnTo>
                    <a:pt x="144" y="805"/>
                  </a:lnTo>
                  <a:lnTo>
                    <a:pt x="144" y="3512"/>
                  </a:lnTo>
                  <a:lnTo>
                    <a:pt x="148" y="3584"/>
                  </a:lnTo>
                  <a:lnTo>
                    <a:pt x="159" y="3653"/>
                  </a:lnTo>
                  <a:lnTo>
                    <a:pt x="178" y="3720"/>
                  </a:lnTo>
                  <a:lnTo>
                    <a:pt x="203" y="3784"/>
                  </a:lnTo>
                  <a:lnTo>
                    <a:pt x="234" y="3846"/>
                  </a:lnTo>
                  <a:lnTo>
                    <a:pt x="272" y="3902"/>
                  </a:lnTo>
                  <a:lnTo>
                    <a:pt x="314" y="3954"/>
                  </a:lnTo>
                  <a:lnTo>
                    <a:pt x="362" y="4003"/>
                  </a:lnTo>
                  <a:lnTo>
                    <a:pt x="415" y="4045"/>
                  </a:lnTo>
                  <a:lnTo>
                    <a:pt x="471" y="4083"/>
                  </a:lnTo>
                  <a:lnTo>
                    <a:pt x="533" y="4114"/>
                  </a:lnTo>
                  <a:lnTo>
                    <a:pt x="597" y="4139"/>
                  </a:lnTo>
                  <a:lnTo>
                    <a:pt x="664" y="4157"/>
                  </a:lnTo>
                  <a:lnTo>
                    <a:pt x="733" y="4169"/>
                  </a:lnTo>
                  <a:lnTo>
                    <a:pt x="805" y="4173"/>
                  </a:lnTo>
                  <a:lnTo>
                    <a:pt x="3512" y="4173"/>
                  </a:lnTo>
                  <a:lnTo>
                    <a:pt x="3584" y="4169"/>
                  </a:lnTo>
                  <a:lnTo>
                    <a:pt x="3653" y="4157"/>
                  </a:lnTo>
                  <a:lnTo>
                    <a:pt x="3720" y="4139"/>
                  </a:lnTo>
                  <a:lnTo>
                    <a:pt x="3784" y="4114"/>
                  </a:lnTo>
                  <a:lnTo>
                    <a:pt x="3846" y="4083"/>
                  </a:lnTo>
                  <a:lnTo>
                    <a:pt x="3902" y="4045"/>
                  </a:lnTo>
                  <a:lnTo>
                    <a:pt x="3954" y="4003"/>
                  </a:lnTo>
                  <a:lnTo>
                    <a:pt x="4003" y="3954"/>
                  </a:lnTo>
                  <a:lnTo>
                    <a:pt x="4046" y="3902"/>
                  </a:lnTo>
                  <a:lnTo>
                    <a:pt x="4083" y="3846"/>
                  </a:lnTo>
                  <a:lnTo>
                    <a:pt x="4114" y="3784"/>
                  </a:lnTo>
                  <a:lnTo>
                    <a:pt x="4140" y="3720"/>
                  </a:lnTo>
                  <a:lnTo>
                    <a:pt x="4159" y="3653"/>
                  </a:lnTo>
                  <a:lnTo>
                    <a:pt x="4169" y="3584"/>
                  </a:lnTo>
                  <a:lnTo>
                    <a:pt x="4173" y="3512"/>
                  </a:lnTo>
                  <a:lnTo>
                    <a:pt x="4173" y="805"/>
                  </a:lnTo>
                  <a:lnTo>
                    <a:pt x="4169" y="733"/>
                  </a:lnTo>
                  <a:lnTo>
                    <a:pt x="4159" y="664"/>
                  </a:lnTo>
                  <a:lnTo>
                    <a:pt x="4140" y="595"/>
                  </a:lnTo>
                  <a:lnTo>
                    <a:pt x="4114" y="531"/>
                  </a:lnTo>
                  <a:lnTo>
                    <a:pt x="4083" y="471"/>
                  </a:lnTo>
                  <a:lnTo>
                    <a:pt x="4046" y="415"/>
                  </a:lnTo>
                  <a:lnTo>
                    <a:pt x="4003" y="362"/>
                  </a:lnTo>
                  <a:lnTo>
                    <a:pt x="3954" y="314"/>
                  </a:lnTo>
                  <a:lnTo>
                    <a:pt x="3902" y="271"/>
                  </a:lnTo>
                  <a:lnTo>
                    <a:pt x="3846" y="234"/>
                  </a:lnTo>
                  <a:lnTo>
                    <a:pt x="3784" y="203"/>
                  </a:lnTo>
                  <a:lnTo>
                    <a:pt x="3720" y="176"/>
                  </a:lnTo>
                  <a:lnTo>
                    <a:pt x="3653" y="158"/>
                  </a:lnTo>
                  <a:lnTo>
                    <a:pt x="3584" y="148"/>
                  </a:lnTo>
                  <a:lnTo>
                    <a:pt x="3512" y="144"/>
                  </a:lnTo>
                  <a:lnTo>
                    <a:pt x="805" y="144"/>
                  </a:lnTo>
                  <a:close/>
                  <a:moveTo>
                    <a:pt x="805" y="0"/>
                  </a:moveTo>
                  <a:lnTo>
                    <a:pt x="3512" y="0"/>
                  </a:lnTo>
                  <a:lnTo>
                    <a:pt x="3594" y="4"/>
                  </a:lnTo>
                  <a:lnTo>
                    <a:pt x="3674" y="15"/>
                  </a:lnTo>
                  <a:lnTo>
                    <a:pt x="3751" y="35"/>
                  </a:lnTo>
                  <a:lnTo>
                    <a:pt x="3825" y="62"/>
                  </a:lnTo>
                  <a:lnTo>
                    <a:pt x="3895" y="97"/>
                  </a:lnTo>
                  <a:lnTo>
                    <a:pt x="3962" y="137"/>
                  </a:lnTo>
                  <a:lnTo>
                    <a:pt x="4024" y="183"/>
                  </a:lnTo>
                  <a:lnTo>
                    <a:pt x="4081" y="235"/>
                  </a:lnTo>
                  <a:lnTo>
                    <a:pt x="4134" y="293"/>
                  </a:lnTo>
                  <a:lnTo>
                    <a:pt x="4180" y="354"/>
                  </a:lnTo>
                  <a:lnTo>
                    <a:pt x="4220" y="421"/>
                  </a:lnTo>
                  <a:lnTo>
                    <a:pt x="4254" y="492"/>
                  </a:lnTo>
                  <a:lnTo>
                    <a:pt x="4282" y="565"/>
                  </a:lnTo>
                  <a:lnTo>
                    <a:pt x="4301" y="643"/>
                  </a:lnTo>
                  <a:lnTo>
                    <a:pt x="4313" y="722"/>
                  </a:lnTo>
                  <a:lnTo>
                    <a:pt x="4317" y="805"/>
                  </a:lnTo>
                  <a:lnTo>
                    <a:pt x="4317" y="3512"/>
                  </a:lnTo>
                  <a:lnTo>
                    <a:pt x="4313" y="3594"/>
                  </a:lnTo>
                  <a:lnTo>
                    <a:pt x="4301" y="3674"/>
                  </a:lnTo>
                  <a:lnTo>
                    <a:pt x="4282" y="3751"/>
                  </a:lnTo>
                  <a:lnTo>
                    <a:pt x="4254" y="3825"/>
                  </a:lnTo>
                  <a:lnTo>
                    <a:pt x="4220" y="3895"/>
                  </a:lnTo>
                  <a:lnTo>
                    <a:pt x="4180" y="3962"/>
                  </a:lnTo>
                  <a:lnTo>
                    <a:pt x="4134" y="4024"/>
                  </a:lnTo>
                  <a:lnTo>
                    <a:pt x="4081" y="4081"/>
                  </a:lnTo>
                  <a:lnTo>
                    <a:pt x="4024" y="4132"/>
                  </a:lnTo>
                  <a:lnTo>
                    <a:pt x="3962" y="4180"/>
                  </a:lnTo>
                  <a:lnTo>
                    <a:pt x="3895" y="4220"/>
                  </a:lnTo>
                  <a:lnTo>
                    <a:pt x="3825" y="4254"/>
                  </a:lnTo>
                  <a:lnTo>
                    <a:pt x="3751" y="4280"/>
                  </a:lnTo>
                  <a:lnTo>
                    <a:pt x="3674" y="4300"/>
                  </a:lnTo>
                  <a:lnTo>
                    <a:pt x="3594" y="4313"/>
                  </a:lnTo>
                  <a:lnTo>
                    <a:pt x="3512" y="4317"/>
                  </a:lnTo>
                  <a:lnTo>
                    <a:pt x="805" y="4317"/>
                  </a:lnTo>
                  <a:lnTo>
                    <a:pt x="723" y="4313"/>
                  </a:lnTo>
                  <a:lnTo>
                    <a:pt x="643" y="4300"/>
                  </a:lnTo>
                  <a:lnTo>
                    <a:pt x="567" y="4280"/>
                  </a:lnTo>
                  <a:lnTo>
                    <a:pt x="492" y="4254"/>
                  </a:lnTo>
                  <a:lnTo>
                    <a:pt x="421" y="4220"/>
                  </a:lnTo>
                  <a:lnTo>
                    <a:pt x="356" y="4180"/>
                  </a:lnTo>
                  <a:lnTo>
                    <a:pt x="293" y="4132"/>
                  </a:lnTo>
                  <a:lnTo>
                    <a:pt x="235" y="4081"/>
                  </a:lnTo>
                  <a:lnTo>
                    <a:pt x="184" y="4024"/>
                  </a:lnTo>
                  <a:lnTo>
                    <a:pt x="137" y="3962"/>
                  </a:lnTo>
                  <a:lnTo>
                    <a:pt x="97" y="3895"/>
                  </a:lnTo>
                  <a:lnTo>
                    <a:pt x="63" y="3825"/>
                  </a:lnTo>
                  <a:lnTo>
                    <a:pt x="36" y="3751"/>
                  </a:lnTo>
                  <a:lnTo>
                    <a:pt x="17" y="3674"/>
                  </a:lnTo>
                  <a:lnTo>
                    <a:pt x="4" y="3594"/>
                  </a:lnTo>
                  <a:lnTo>
                    <a:pt x="0" y="3512"/>
                  </a:lnTo>
                  <a:lnTo>
                    <a:pt x="0" y="805"/>
                  </a:lnTo>
                  <a:lnTo>
                    <a:pt x="4" y="722"/>
                  </a:lnTo>
                  <a:lnTo>
                    <a:pt x="17" y="643"/>
                  </a:lnTo>
                  <a:lnTo>
                    <a:pt x="36" y="565"/>
                  </a:lnTo>
                  <a:lnTo>
                    <a:pt x="63" y="492"/>
                  </a:lnTo>
                  <a:lnTo>
                    <a:pt x="97" y="421"/>
                  </a:lnTo>
                  <a:lnTo>
                    <a:pt x="137" y="354"/>
                  </a:lnTo>
                  <a:lnTo>
                    <a:pt x="184" y="293"/>
                  </a:lnTo>
                  <a:lnTo>
                    <a:pt x="235" y="235"/>
                  </a:lnTo>
                  <a:lnTo>
                    <a:pt x="293" y="183"/>
                  </a:lnTo>
                  <a:lnTo>
                    <a:pt x="356" y="137"/>
                  </a:lnTo>
                  <a:lnTo>
                    <a:pt x="421" y="97"/>
                  </a:lnTo>
                  <a:lnTo>
                    <a:pt x="492" y="62"/>
                  </a:lnTo>
                  <a:lnTo>
                    <a:pt x="567" y="35"/>
                  </a:lnTo>
                  <a:lnTo>
                    <a:pt x="643" y="15"/>
                  </a:lnTo>
                  <a:lnTo>
                    <a:pt x="723" y="4"/>
                  </a:lnTo>
                  <a:lnTo>
                    <a:pt x="80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sp>
          <p:nvSpPr>
            <p:cNvPr id="19" name="Freeform 246">
              <a:extLst>
                <a:ext uri="{FF2B5EF4-FFF2-40B4-BE49-F238E27FC236}">
                  <a16:creationId xmlns:a16="http://schemas.microsoft.com/office/drawing/2014/main" id="{8622B0B5-5868-40FD-A677-123C66611D26}"/>
                </a:ext>
              </a:extLst>
            </p:cNvPr>
            <p:cNvSpPr>
              <a:spLocks noEditPoints="1"/>
            </p:cNvSpPr>
            <p:nvPr/>
          </p:nvSpPr>
          <p:spPr bwMode="auto">
            <a:xfrm>
              <a:off x="2012909" y="2986299"/>
              <a:ext cx="443572" cy="388350"/>
            </a:xfrm>
            <a:custGeom>
              <a:avLst/>
              <a:gdLst>
                <a:gd name="T0" fmla="*/ 664 w 3454"/>
                <a:gd name="T1" fmla="*/ 160 h 3024"/>
                <a:gd name="T2" fmla="*/ 471 w 3454"/>
                <a:gd name="T3" fmla="*/ 235 h 3024"/>
                <a:gd name="T4" fmla="*/ 314 w 3454"/>
                <a:gd name="T5" fmla="*/ 363 h 3024"/>
                <a:gd name="T6" fmla="*/ 203 w 3454"/>
                <a:gd name="T7" fmla="*/ 533 h 3024"/>
                <a:gd name="T8" fmla="*/ 148 w 3454"/>
                <a:gd name="T9" fmla="*/ 735 h 3024"/>
                <a:gd name="T10" fmla="*/ 148 w 3454"/>
                <a:gd name="T11" fmla="*/ 2289 h 3024"/>
                <a:gd name="T12" fmla="*/ 203 w 3454"/>
                <a:gd name="T13" fmla="*/ 2491 h 3024"/>
                <a:gd name="T14" fmla="*/ 314 w 3454"/>
                <a:gd name="T15" fmla="*/ 2661 h 3024"/>
                <a:gd name="T16" fmla="*/ 471 w 3454"/>
                <a:gd name="T17" fmla="*/ 2790 h 3024"/>
                <a:gd name="T18" fmla="*/ 664 w 3454"/>
                <a:gd name="T19" fmla="*/ 2864 h 3024"/>
                <a:gd name="T20" fmla="*/ 2648 w 3454"/>
                <a:gd name="T21" fmla="*/ 2880 h 3024"/>
                <a:gd name="T22" fmla="*/ 2857 w 3454"/>
                <a:gd name="T23" fmla="*/ 2846 h 3024"/>
                <a:gd name="T24" fmla="*/ 3039 w 3454"/>
                <a:gd name="T25" fmla="*/ 2752 h 3024"/>
                <a:gd name="T26" fmla="*/ 3182 w 3454"/>
                <a:gd name="T27" fmla="*/ 2609 h 3024"/>
                <a:gd name="T28" fmla="*/ 3276 w 3454"/>
                <a:gd name="T29" fmla="*/ 2427 h 3024"/>
                <a:gd name="T30" fmla="*/ 3310 w 3454"/>
                <a:gd name="T31" fmla="*/ 2217 h 3024"/>
                <a:gd name="T32" fmla="*/ 3304 w 3454"/>
                <a:gd name="T33" fmla="*/ 688 h 3024"/>
                <a:gd name="T34" fmla="*/ 3274 w 3454"/>
                <a:gd name="T35" fmla="*/ 523 h 3024"/>
                <a:gd name="T36" fmla="*/ 3213 w 3454"/>
                <a:gd name="T37" fmla="*/ 380 h 3024"/>
                <a:gd name="T38" fmla="*/ 3124 w 3454"/>
                <a:gd name="T39" fmla="*/ 266 h 3024"/>
                <a:gd name="T40" fmla="*/ 3004 w 3454"/>
                <a:gd name="T41" fmla="*/ 186 h 3024"/>
                <a:gd name="T42" fmla="*/ 2851 w 3454"/>
                <a:gd name="T43" fmla="*/ 147 h 3024"/>
                <a:gd name="T44" fmla="*/ 805 w 3454"/>
                <a:gd name="T45" fmla="*/ 0 h 3024"/>
                <a:gd name="T46" fmla="*/ 2924 w 3454"/>
                <a:gd name="T47" fmla="*/ 12 h 3024"/>
                <a:gd name="T48" fmla="*/ 3095 w 3454"/>
                <a:gd name="T49" fmla="*/ 71 h 3024"/>
                <a:gd name="T50" fmla="*/ 3233 w 3454"/>
                <a:gd name="T51" fmla="*/ 172 h 3024"/>
                <a:gd name="T52" fmla="*/ 3338 w 3454"/>
                <a:gd name="T53" fmla="*/ 311 h 3024"/>
                <a:gd name="T54" fmla="*/ 3408 w 3454"/>
                <a:gd name="T55" fmla="*/ 478 h 3024"/>
                <a:gd name="T56" fmla="*/ 3446 w 3454"/>
                <a:gd name="T57" fmla="*/ 670 h 3024"/>
                <a:gd name="T58" fmla="*/ 3454 w 3454"/>
                <a:gd name="T59" fmla="*/ 2217 h 3024"/>
                <a:gd name="T60" fmla="*/ 3418 w 3454"/>
                <a:gd name="T61" fmla="*/ 2457 h 3024"/>
                <a:gd name="T62" fmla="*/ 3315 w 3454"/>
                <a:gd name="T63" fmla="*/ 2668 h 3024"/>
                <a:gd name="T64" fmla="*/ 3160 w 3454"/>
                <a:gd name="T65" fmla="*/ 2839 h 3024"/>
                <a:gd name="T66" fmla="*/ 2961 w 3454"/>
                <a:gd name="T67" fmla="*/ 2960 h 3024"/>
                <a:gd name="T68" fmla="*/ 2730 w 3454"/>
                <a:gd name="T69" fmla="*/ 3019 h 3024"/>
                <a:gd name="T70" fmla="*/ 723 w 3454"/>
                <a:gd name="T71" fmla="*/ 3019 h 3024"/>
                <a:gd name="T72" fmla="*/ 492 w 3454"/>
                <a:gd name="T73" fmla="*/ 2960 h 3024"/>
                <a:gd name="T74" fmla="*/ 293 w 3454"/>
                <a:gd name="T75" fmla="*/ 2839 h 3024"/>
                <a:gd name="T76" fmla="*/ 137 w 3454"/>
                <a:gd name="T77" fmla="*/ 2668 h 3024"/>
                <a:gd name="T78" fmla="*/ 35 w 3454"/>
                <a:gd name="T79" fmla="*/ 2457 h 3024"/>
                <a:gd name="T80" fmla="*/ 0 w 3454"/>
                <a:gd name="T81" fmla="*/ 2217 h 3024"/>
                <a:gd name="T82" fmla="*/ 16 w 3454"/>
                <a:gd name="T83" fmla="*/ 645 h 3024"/>
                <a:gd name="T84" fmla="*/ 97 w 3454"/>
                <a:gd name="T85" fmla="*/ 423 h 3024"/>
                <a:gd name="T86" fmla="*/ 236 w 3454"/>
                <a:gd name="T87" fmla="*/ 237 h 3024"/>
                <a:gd name="T88" fmla="*/ 421 w 3454"/>
                <a:gd name="T89" fmla="*/ 99 h 3024"/>
                <a:gd name="T90" fmla="*/ 643 w 3454"/>
                <a:gd name="T91" fmla="*/ 17 h 30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454" h="3024">
                  <a:moveTo>
                    <a:pt x="805" y="144"/>
                  </a:moveTo>
                  <a:lnTo>
                    <a:pt x="733" y="148"/>
                  </a:lnTo>
                  <a:lnTo>
                    <a:pt x="664" y="160"/>
                  </a:lnTo>
                  <a:lnTo>
                    <a:pt x="596" y="179"/>
                  </a:lnTo>
                  <a:lnTo>
                    <a:pt x="531" y="203"/>
                  </a:lnTo>
                  <a:lnTo>
                    <a:pt x="471" y="235"/>
                  </a:lnTo>
                  <a:lnTo>
                    <a:pt x="415" y="273"/>
                  </a:lnTo>
                  <a:lnTo>
                    <a:pt x="363" y="316"/>
                  </a:lnTo>
                  <a:lnTo>
                    <a:pt x="314" y="363"/>
                  </a:lnTo>
                  <a:lnTo>
                    <a:pt x="271" y="416"/>
                  </a:lnTo>
                  <a:lnTo>
                    <a:pt x="234" y="473"/>
                  </a:lnTo>
                  <a:lnTo>
                    <a:pt x="203" y="533"/>
                  </a:lnTo>
                  <a:lnTo>
                    <a:pt x="177" y="598"/>
                  </a:lnTo>
                  <a:lnTo>
                    <a:pt x="158" y="664"/>
                  </a:lnTo>
                  <a:lnTo>
                    <a:pt x="148" y="735"/>
                  </a:lnTo>
                  <a:lnTo>
                    <a:pt x="144" y="807"/>
                  </a:lnTo>
                  <a:lnTo>
                    <a:pt x="144" y="2217"/>
                  </a:lnTo>
                  <a:lnTo>
                    <a:pt x="148" y="2289"/>
                  </a:lnTo>
                  <a:lnTo>
                    <a:pt x="158" y="2360"/>
                  </a:lnTo>
                  <a:lnTo>
                    <a:pt x="177" y="2427"/>
                  </a:lnTo>
                  <a:lnTo>
                    <a:pt x="203" y="2491"/>
                  </a:lnTo>
                  <a:lnTo>
                    <a:pt x="234" y="2551"/>
                  </a:lnTo>
                  <a:lnTo>
                    <a:pt x="271" y="2609"/>
                  </a:lnTo>
                  <a:lnTo>
                    <a:pt x="314" y="2661"/>
                  </a:lnTo>
                  <a:lnTo>
                    <a:pt x="363" y="2708"/>
                  </a:lnTo>
                  <a:lnTo>
                    <a:pt x="415" y="2752"/>
                  </a:lnTo>
                  <a:lnTo>
                    <a:pt x="471" y="2790"/>
                  </a:lnTo>
                  <a:lnTo>
                    <a:pt x="531" y="2821"/>
                  </a:lnTo>
                  <a:lnTo>
                    <a:pt x="596" y="2846"/>
                  </a:lnTo>
                  <a:lnTo>
                    <a:pt x="664" y="2864"/>
                  </a:lnTo>
                  <a:lnTo>
                    <a:pt x="733" y="2876"/>
                  </a:lnTo>
                  <a:lnTo>
                    <a:pt x="805" y="2880"/>
                  </a:lnTo>
                  <a:lnTo>
                    <a:pt x="2648" y="2880"/>
                  </a:lnTo>
                  <a:lnTo>
                    <a:pt x="2720" y="2876"/>
                  </a:lnTo>
                  <a:lnTo>
                    <a:pt x="2789" y="2864"/>
                  </a:lnTo>
                  <a:lnTo>
                    <a:pt x="2857" y="2846"/>
                  </a:lnTo>
                  <a:lnTo>
                    <a:pt x="2921" y="2821"/>
                  </a:lnTo>
                  <a:lnTo>
                    <a:pt x="2982" y="2790"/>
                  </a:lnTo>
                  <a:lnTo>
                    <a:pt x="3039" y="2752"/>
                  </a:lnTo>
                  <a:lnTo>
                    <a:pt x="3092" y="2708"/>
                  </a:lnTo>
                  <a:lnTo>
                    <a:pt x="3139" y="2661"/>
                  </a:lnTo>
                  <a:lnTo>
                    <a:pt x="3182" y="2609"/>
                  </a:lnTo>
                  <a:lnTo>
                    <a:pt x="3220" y="2551"/>
                  </a:lnTo>
                  <a:lnTo>
                    <a:pt x="3251" y="2491"/>
                  </a:lnTo>
                  <a:lnTo>
                    <a:pt x="3276" y="2427"/>
                  </a:lnTo>
                  <a:lnTo>
                    <a:pt x="3294" y="2360"/>
                  </a:lnTo>
                  <a:lnTo>
                    <a:pt x="3306" y="2289"/>
                  </a:lnTo>
                  <a:lnTo>
                    <a:pt x="3310" y="2217"/>
                  </a:lnTo>
                  <a:lnTo>
                    <a:pt x="3310" y="807"/>
                  </a:lnTo>
                  <a:lnTo>
                    <a:pt x="3309" y="747"/>
                  </a:lnTo>
                  <a:lnTo>
                    <a:pt x="3304" y="688"/>
                  </a:lnTo>
                  <a:lnTo>
                    <a:pt x="3297" y="630"/>
                  </a:lnTo>
                  <a:lnTo>
                    <a:pt x="3287" y="575"/>
                  </a:lnTo>
                  <a:lnTo>
                    <a:pt x="3274" y="523"/>
                  </a:lnTo>
                  <a:lnTo>
                    <a:pt x="3257" y="473"/>
                  </a:lnTo>
                  <a:lnTo>
                    <a:pt x="3237" y="425"/>
                  </a:lnTo>
                  <a:lnTo>
                    <a:pt x="3213" y="380"/>
                  </a:lnTo>
                  <a:lnTo>
                    <a:pt x="3187" y="338"/>
                  </a:lnTo>
                  <a:lnTo>
                    <a:pt x="3158" y="300"/>
                  </a:lnTo>
                  <a:lnTo>
                    <a:pt x="3124" y="266"/>
                  </a:lnTo>
                  <a:lnTo>
                    <a:pt x="3089" y="235"/>
                  </a:lnTo>
                  <a:lnTo>
                    <a:pt x="3048" y="209"/>
                  </a:lnTo>
                  <a:lnTo>
                    <a:pt x="3004" y="186"/>
                  </a:lnTo>
                  <a:lnTo>
                    <a:pt x="2957" y="168"/>
                  </a:lnTo>
                  <a:lnTo>
                    <a:pt x="2906" y="155"/>
                  </a:lnTo>
                  <a:lnTo>
                    <a:pt x="2851" y="147"/>
                  </a:lnTo>
                  <a:lnTo>
                    <a:pt x="2792" y="144"/>
                  </a:lnTo>
                  <a:lnTo>
                    <a:pt x="805" y="144"/>
                  </a:lnTo>
                  <a:close/>
                  <a:moveTo>
                    <a:pt x="805" y="0"/>
                  </a:moveTo>
                  <a:lnTo>
                    <a:pt x="2792" y="0"/>
                  </a:lnTo>
                  <a:lnTo>
                    <a:pt x="2860" y="4"/>
                  </a:lnTo>
                  <a:lnTo>
                    <a:pt x="2924" y="12"/>
                  </a:lnTo>
                  <a:lnTo>
                    <a:pt x="2985" y="27"/>
                  </a:lnTo>
                  <a:lnTo>
                    <a:pt x="3042" y="46"/>
                  </a:lnTo>
                  <a:lnTo>
                    <a:pt x="3095" y="71"/>
                  </a:lnTo>
                  <a:lnTo>
                    <a:pt x="3145" y="100"/>
                  </a:lnTo>
                  <a:lnTo>
                    <a:pt x="3191" y="134"/>
                  </a:lnTo>
                  <a:lnTo>
                    <a:pt x="3233" y="172"/>
                  </a:lnTo>
                  <a:lnTo>
                    <a:pt x="3271" y="215"/>
                  </a:lnTo>
                  <a:lnTo>
                    <a:pt x="3306" y="261"/>
                  </a:lnTo>
                  <a:lnTo>
                    <a:pt x="3338" y="311"/>
                  </a:lnTo>
                  <a:lnTo>
                    <a:pt x="3365" y="363"/>
                  </a:lnTo>
                  <a:lnTo>
                    <a:pt x="3389" y="419"/>
                  </a:lnTo>
                  <a:lnTo>
                    <a:pt x="3408" y="478"/>
                  </a:lnTo>
                  <a:lnTo>
                    <a:pt x="3424" y="540"/>
                  </a:lnTo>
                  <a:lnTo>
                    <a:pt x="3437" y="604"/>
                  </a:lnTo>
                  <a:lnTo>
                    <a:pt x="3446" y="670"/>
                  </a:lnTo>
                  <a:lnTo>
                    <a:pt x="3452" y="738"/>
                  </a:lnTo>
                  <a:lnTo>
                    <a:pt x="3454" y="807"/>
                  </a:lnTo>
                  <a:lnTo>
                    <a:pt x="3454" y="2217"/>
                  </a:lnTo>
                  <a:lnTo>
                    <a:pt x="3449" y="2300"/>
                  </a:lnTo>
                  <a:lnTo>
                    <a:pt x="3437" y="2380"/>
                  </a:lnTo>
                  <a:lnTo>
                    <a:pt x="3418" y="2457"/>
                  </a:lnTo>
                  <a:lnTo>
                    <a:pt x="3390" y="2532"/>
                  </a:lnTo>
                  <a:lnTo>
                    <a:pt x="3356" y="2601"/>
                  </a:lnTo>
                  <a:lnTo>
                    <a:pt x="3315" y="2668"/>
                  </a:lnTo>
                  <a:lnTo>
                    <a:pt x="3270" y="2729"/>
                  </a:lnTo>
                  <a:lnTo>
                    <a:pt x="3217" y="2787"/>
                  </a:lnTo>
                  <a:lnTo>
                    <a:pt x="3160" y="2839"/>
                  </a:lnTo>
                  <a:lnTo>
                    <a:pt x="3098" y="2885"/>
                  </a:lnTo>
                  <a:lnTo>
                    <a:pt x="3031" y="2926"/>
                  </a:lnTo>
                  <a:lnTo>
                    <a:pt x="2961" y="2960"/>
                  </a:lnTo>
                  <a:lnTo>
                    <a:pt x="2887" y="2987"/>
                  </a:lnTo>
                  <a:lnTo>
                    <a:pt x="2810" y="3007"/>
                  </a:lnTo>
                  <a:lnTo>
                    <a:pt x="2730" y="3019"/>
                  </a:lnTo>
                  <a:lnTo>
                    <a:pt x="2648" y="3024"/>
                  </a:lnTo>
                  <a:lnTo>
                    <a:pt x="805" y="3024"/>
                  </a:lnTo>
                  <a:lnTo>
                    <a:pt x="723" y="3019"/>
                  </a:lnTo>
                  <a:lnTo>
                    <a:pt x="643" y="3007"/>
                  </a:lnTo>
                  <a:lnTo>
                    <a:pt x="566" y="2987"/>
                  </a:lnTo>
                  <a:lnTo>
                    <a:pt x="492" y="2960"/>
                  </a:lnTo>
                  <a:lnTo>
                    <a:pt x="421" y="2926"/>
                  </a:lnTo>
                  <a:lnTo>
                    <a:pt x="355" y="2885"/>
                  </a:lnTo>
                  <a:lnTo>
                    <a:pt x="293" y="2839"/>
                  </a:lnTo>
                  <a:lnTo>
                    <a:pt x="236" y="2787"/>
                  </a:lnTo>
                  <a:lnTo>
                    <a:pt x="183" y="2729"/>
                  </a:lnTo>
                  <a:lnTo>
                    <a:pt x="137" y="2668"/>
                  </a:lnTo>
                  <a:lnTo>
                    <a:pt x="97" y="2601"/>
                  </a:lnTo>
                  <a:lnTo>
                    <a:pt x="63" y="2532"/>
                  </a:lnTo>
                  <a:lnTo>
                    <a:pt x="35" y="2457"/>
                  </a:lnTo>
                  <a:lnTo>
                    <a:pt x="16" y="2380"/>
                  </a:lnTo>
                  <a:lnTo>
                    <a:pt x="4" y="2300"/>
                  </a:lnTo>
                  <a:lnTo>
                    <a:pt x="0" y="2217"/>
                  </a:lnTo>
                  <a:lnTo>
                    <a:pt x="0" y="807"/>
                  </a:lnTo>
                  <a:lnTo>
                    <a:pt x="4" y="725"/>
                  </a:lnTo>
                  <a:lnTo>
                    <a:pt x="16" y="645"/>
                  </a:lnTo>
                  <a:lnTo>
                    <a:pt x="35" y="567"/>
                  </a:lnTo>
                  <a:lnTo>
                    <a:pt x="63" y="493"/>
                  </a:lnTo>
                  <a:lnTo>
                    <a:pt x="97" y="423"/>
                  </a:lnTo>
                  <a:lnTo>
                    <a:pt x="137" y="357"/>
                  </a:lnTo>
                  <a:lnTo>
                    <a:pt x="183" y="295"/>
                  </a:lnTo>
                  <a:lnTo>
                    <a:pt x="236" y="237"/>
                  </a:lnTo>
                  <a:lnTo>
                    <a:pt x="293" y="185"/>
                  </a:lnTo>
                  <a:lnTo>
                    <a:pt x="355" y="139"/>
                  </a:lnTo>
                  <a:lnTo>
                    <a:pt x="421" y="99"/>
                  </a:lnTo>
                  <a:lnTo>
                    <a:pt x="492" y="65"/>
                  </a:lnTo>
                  <a:lnTo>
                    <a:pt x="566" y="37"/>
                  </a:lnTo>
                  <a:lnTo>
                    <a:pt x="643" y="17"/>
                  </a:lnTo>
                  <a:lnTo>
                    <a:pt x="723" y="6"/>
                  </a:lnTo>
                  <a:lnTo>
                    <a:pt x="80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sp>
          <p:nvSpPr>
            <p:cNvPr id="20" name="Freeform 247">
              <a:extLst>
                <a:ext uri="{FF2B5EF4-FFF2-40B4-BE49-F238E27FC236}">
                  <a16:creationId xmlns:a16="http://schemas.microsoft.com/office/drawing/2014/main" id="{409CF111-5DD0-4B15-A2EF-6A6568E0AB73}"/>
                </a:ext>
              </a:extLst>
            </p:cNvPr>
            <p:cNvSpPr>
              <a:spLocks noEditPoints="1"/>
            </p:cNvSpPr>
            <p:nvPr/>
          </p:nvSpPr>
          <p:spPr bwMode="auto">
            <a:xfrm>
              <a:off x="2082128" y="3116905"/>
              <a:ext cx="305775" cy="183773"/>
            </a:xfrm>
            <a:custGeom>
              <a:avLst/>
              <a:gdLst>
                <a:gd name="T0" fmla="*/ 1769 w 2381"/>
                <a:gd name="T1" fmla="*/ 234 h 1431"/>
                <a:gd name="T2" fmla="*/ 1392 w 2381"/>
                <a:gd name="T3" fmla="*/ 881 h 1431"/>
                <a:gd name="T4" fmla="*/ 1381 w 2381"/>
                <a:gd name="T5" fmla="*/ 897 h 1431"/>
                <a:gd name="T6" fmla="*/ 1365 w 2381"/>
                <a:gd name="T7" fmla="*/ 908 h 1431"/>
                <a:gd name="T8" fmla="*/ 1346 w 2381"/>
                <a:gd name="T9" fmla="*/ 915 h 1431"/>
                <a:gd name="T10" fmla="*/ 1327 w 2381"/>
                <a:gd name="T11" fmla="*/ 916 h 1431"/>
                <a:gd name="T12" fmla="*/ 1309 w 2381"/>
                <a:gd name="T13" fmla="*/ 914 h 1431"/>
                <a:gd name="T14" fmla="*/ 1290 w 2381"/>
                <a:gd name="T15" fmla="*/ 904 h 1431"/>
                <a:gd name="T16" fmla="*/ 862 w 2381"/>
                <a:gd name="T17" fmla="*/ 619 h 1431"/>
                <a:gd name="T18" fmla="*/ 237 w 2381"/>
                <a:gd name="T19" fmla="*/ 1287 h 1431"/>
                <a:gd name="T20" fmla="*/ 2203 w 2381"/>
                <a:gd name="T21" fmla="*/ 1287 h 1431"/>
                <a:gd name="T22" fmla="*/ 1769 w 2381"/>
                <a:gd name="T23" fmla="*/ 234 h 1431"/>
                <a:gd name="T24" fmla="*/ 1785 w 2381"/>
                <a:gd name="T25" fmla="*/ 0 h 1431"/>
                <a:gd name="T26" fmla="*/ 1805 w 2381"/>
                <a:gd name="T27" fmla="*/ 5 h 1431"/>
                <a:gd name="T28" fmla="*/ 1822 w 2381"/>
                <a:gd name="T29" fmla="*/ 14 h 1431"/>
                <a:gd name="T30" fmla="*/ 1836 w 2381"/>
                <a:gd name="T31" fmla="*/ 27 h 1431"/>
                <a:gd name="T32" fmla="*/ 1847 w 2381"/>
                <a:gd name="T33" fmla="*/ 44 h 1431"/>
                <a:gd name="T34" fmla="*/ 2377 w 2381"/>
                <a:gd name="T35" fmla="*/ 1331 h 1431"/>
                <a:gd name="T36" fmla="*/ 2381 w 2381"/>
                <a:gd name="T37" fmla="*/ 1348 h 1431"/>
                <a:gd name="T38" fmla="*/ 2381 w 2381"/>
                <a:gd name="T39" fmla="*/ 1365 h 1431"/>
                <a:gd name="T40" fmla="*/ 2377 w 2381"/>
                <a:gd name="T41" fmla="*/ 1382 h 1431"/>
                <a:gd name="T42" fmla="*/ 2369 w 2381"/>
                <a:gd name="T43" fmla="*/ 1399 h 1431"/>
                <a:gd name="T44" fmla="*/ 2359 w 2381"/>
                <a:gd name="T45" fmla="*/ 1413 h 1431"/>
                <a:gd name="T46" fmla="*/ 2344 w 2381"/>
                <a:gd name="T47" fmla="*/ 1422 h 1431"/>
                <a:gd name="T48" fmla="*/ 2327 w 2381"/>
                <a:gd name="T49" fmla="*/ 1428 h 1431"/>
                <a:gd name="T50" fmla="*/ 2310 w 2381"/>
                <a:gd name="T51" fmla="*/ 1431 h 1431"/>
                <a:gd name="T52" fmla="*/ 71 w 2381"/>
                <a:gd name="T53" fmla="*/ 1431 h 1431"/>
                <a:gd name="T54" fmla="*/ 50 w 2381"/>
                <a:gd name="T55" fmla="*/ 1428 h 1431"/>
                <a:gd name="T56" fmla="*/ 32 w 2381"/>
                <a:gd name="T57" fmla="*/ 1419 h 1431"/>
                <a:gd name="T58" fmla="*/ 16 w 2381"/>
                <a:gd name="T59" fmla="*/ 1405 h 1431"/>
                <a:gd name="T60" fmla="*/ 6 w 2381"/>
                <a:gd name="T61" fmla="*/ 1388 h 1431"/>
                <a:gd name="T62" fmla="*/ 0 w 2381"/>
                <a:gd name="T63" fmla="*/ 1367 h 1431"/>
                <a:gd name="T64" fmla="*/ 0 w 2381"/>
                <a:gd name="T65" fmla="*/ 1347 h 1431"/>
                <a:gd name="T66" fmla="*/ 7 w 2381"/>
                <a:gd name="T67" fmla="*/ 1327 h 1431"/>
                <a:gd name="T68" fmla="*/ 19 w 2381"/>
                <a:gd name="T69" fmla="*/ 1309 h 1431"/>
                <a:gd name="T70" fmla="*/ 798 w 2381"/>
                <a:gd name="T71" fmla="*/ 475 h 1431"/>
                <a:gd name="T72" fmla="*/ 814 w 2381"/>
                <a:gd name="T73" fmla="*/ 463 h 1431"/>
                <a:gd name="T74" fmla="*/ 833 w 2381"/>
                <a:gd name="T75" fmla="*/ 455 h 1431"/>
                <a:gd name="T76" fmla="*/ 853 w 2381"/>
                <a:gd name="T77" fmla="*/ 453 h 1431"/>
                <a:gd name="T78" fmla="*/ 872 w 2381"/>
                <a:gd name="T79" fmla="*/ 457 h 1431"/>
                <a:gd name="T80" fmla="*/ 891 w 2381"/>
                <a:gd name="T81" fmla="*/ 464 h 1431"/>
                <a:gd name="T82" fmla="*/ 1306 w 2381"/>
                <a:gd name="T83" fmla="*/ 742 h 1431"/>
                <a:gd name="T84" fmla="*/ 1718 w 2381"/>
                <a:gd name="T85" fmla="*/ 35 h 1431"/>
                <a:gd name="T86" fmla="*/ 1730 w 2381"/>
                <a:gd name="T87" fmla="*/ 19 h 1431"/>
                <a:gd name="T88" fmla="*/ 1746 w 2381"/>
                <a:gd name="T89" fmla="*/ 9 h 1431"/>
                <a:gd name="T90" fmla="*/ 1764 w 2381"/>
                <a:gd name="T91" fmla="*/ 1 h 1431"/>
                <a:gd name="T92" fmla="*/ 1785 w 2381"/>
                <a:gd name="T93" fmla="*/ 0 h 1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381" h="1431">
                  <a:moveTo>
                    <a:pt x="1769" y="234"/>
                  </a:moveTo>
                  <a:lnTo>
                    <a:pt x="1392" y="881"/>
                  </a:lnTo>
                  <a:lnTo>
                    <a:pt x="1381" y="897"/>
                  </a:lnTo>
                  <a:lnTo>
                    <a:pt x="1365" y="908"/>
                  </a:lnTo>
                  <a:lnTo>
                    <a:pt x="1346" y="915"/>
                  </a:lnTo>
                  <a:lnTo>
                    <a:pt x="1327" y="916"/>
                  </a:lnTo>
                  <a:lnTo>
                    <a:pt x="1309" y="914"/>
                  </a:lnTo>
                  <a:lnTo>
                    <a:pt x="1290" y="904"/>
                  </a:lnTo>
                  <a:lnTo>
                    <a:pt x="862" y="619"/>
                  </a:lnTo>
                  <a:lnTo>
                    <a:pt x="237" y="1287"/>
                  </a:lnTo>
                  <a:lnTo>
                    <a:pt x="2203" y="1287"/>
                  </a:lnTo>
                  <a:lnTo>
                    <a:pt x="1769" y="234"/>
                  </a:lnTo>
                  <a:close/>
                  <a:moveTo>
                    <a:pt x="1785" y="0"/>
                  </a:moveTo>
                  <a:lnTo>
                    <a:pt x="1805" y="5"/>
                  </a:lnTo>
                  <a:lnTo>
                    <a:pt x="1822" y="14"/>
                  </a:lnTo>
                  <a:lnTo>
                    <a:pt x="1836" y="27"/>
                  </a:lnTo>
                  <a:lnTo>
                    <a:pt x="1847" y="44"/>
                  </a:lnTo>
                  <a:lnTo>
                    <a:pt x="2377" y="1331"/>
                  </a:lnTo>
                  <a:lnTo>
                    <a:pt x="2381" y="1348"/>
                  </a:lnTo>
                  <a:lnTo>
                    <a:pt x="2381" y="1365"/>
                  </a:lnTo>
                  <a:lnTo>
                    <a:pt x="2377" y="1382"/>
                  </a:lnTo>
                  <a:lnTo>
                    <a:pt x="2369" y="1399"/>
                  </a:lnTo>
                  <a:lnTo>
                    <a:pt x="2359" y="1413"/>
                  </a:lnTo>
                  <a:lnTo>
                    <a:pt x="2344" y="1422"/>
                  </a:lnTo>
                  <a:lnTo>
                    <a:pt x="2327" y="1428"/>
                  </a:lnTo>
                  <a:lnTo>
                    <a:pt x="2310" y="1431"/>
                  </a:lnTo>
                  <a:lnTo>
                    <a:pt x="71" y="1431"/>
                  </a:lnTo>
                  <a:lnTo>
                    <a:pt x="50" y="1428"/>
                  </a:lnTo>
                  <a:lnTo>
                    <a:pt x="32" y="1419"/>
                  </a:lnTo>
                  <a:lnTo>
                    <a:pt x="16" y="1405"/>
                  </a:lnTo>
                  <a:lnTo>
                    <a:pt x="6" y="1388"/>
                  </a:lnTo>
                  <a:lnTo>
                    <a:pt x="0" y="1367"/>
                  </a:lnTo>
                  <a:lnTo>
                    <a:pt x="0" y="1347"/>
                  </a:lnTo>
                  <a:lnTo>
                    <a:pt x="7" y="1327"/>
                  </a:lnTo>
                  <a:lnTo>
                    <a:pt x="19" y="1309"/>
                  </a:lnTo>
                  <a:lnTo>
                    <a:pt x="798" y="475"/>
                  </a:lnTo>
                  <a:lnTo>
                    <a:pt x="814" y="463"/>
                  </a:lnTo>
                  <a:lnTo>
                    <a:pt x="833" y="455"/>
                  </a:lnTo>
                  <a:lnTo>
                    <a:pt x="853" y="453"/>
                  </a:lnTo>
                  <a:lnTo>
                    <a:pt x="872" y="457"/>
                  </a:lnTo>
                  <a:lnTo>
                    <a:pt x="891" y="464"/>
                  </a:lnTo>
                  <a:lnTo>
                    <a:pt x="1306" y="742"/>
                  </a:lnTo>
                  <a:lnTo>
                    <a:pt x="1718" y="35"/>
                  </a:lnTo>
                  <a:lnTo>
                    <a:pt x="1730" y="19"/>
                  </a:lnTo>
                  <a:lnTo>
                    <a:pt x="1746" y="9"/>
                  </a:lnTo>
                  <a:lnTo>
                    <a:pt x="1764" y="1"/>
                  </a:lnTo>
                  <a:lnTo>
                    <a:pt x="17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sp>
          <p:nvSpPr>
            <p:cNvPr id="21" name="Freeform 248">
              <a:extLst>
                <a:ext uri="{FF2B5EF4-FFF2-40B4-BE49-F238E27FC236}">
                  <a16:creationId xmlns:a16="http://schemas.microsoft.com/office/drawing/2014/main" id="{BAD0DFFA-2669-4A60-A069-1F52A9D6C771}"/>
                </a:ext>
              </a:extLst>
            </p:cNvPr>
            <p:cNvSpPr>
              <a:spLocks noEditPoints="1"/>
            </p:cNvSpPr>
            <p:nvPr/>
          </p:nvSpPr>
          <p:spPr bwMode="auto">
            <a:xfrm>
              <a:off x="2097025" y="3034586"/>
              <a:ext cx="64468" cy="64725"/>
            </a:xfrm>
            <a:custGeom>
              <a:avLst/>
              <a:gdLst>
                <a:gd name="T0" fmla="*/ 251 w 502"/>
                <a:gd name="T1" fmla="*/ 144 h 504"/>
                <a:gd name="T2" fmla="*/ 222 w 502"/>
                <a:gd name="T3" fmla="*/ 148 h 504"/>
                <a:gd name="T4" fmla="*/ 196 w 502"/>
                <a:gd name="T5" fmla="*/ 160 h 504"/>
                <a:gd name="T6" fmla="*/ 175 w 502"/>
                <a:gd name="T7" fmla="*/ 176 h 504"/>
                <a:gd name="T8" fmla="*/ 158 w 502"/>
                <a:gd name="T9" fmla="*/ 198 h 504"/>
                <a:gd name="T10" fmla="*/ 148 w 502"/>
                <a:gd name="T11" fmla="*/ 224 h 504"/>
                <a:gd name="T12" fmla="*/ 144 w 502"/>
                <a:gd name="T13" fmla="*/ 253 h 504"/>
                <a:gd name="T14" fmla="*/ 148 w 502"/>
                <a:gd name="T15" fmla="*/ 282 h 504"/>
                <a:gd name="T16" fmla="*/ 158 w 502"/>
                <a:gd name="T17" fmla="*/ 307 h 504"/>
                <a:gd name="T18" fmla="*/ 175 w 502"/>
                <a:gd name="T19" fmla="*/ 329 h 504"/>
                <a:gd name="T20" fmla="*/ 196 w 502"/>
                <a:gd name="T21" fmla="*/ 346 h 504"/>
                <a:gd name="T22" fmla="*/ 222 w 502"/>
                <a:gd name="T23" fmla="*/ 356 h 504"/>
                <a:gd name="T24" fmla="*/ 251 w 502"/>
                <a:gd name="T25" fmla="*/ 360 h 504"/>
                <a:gd name="T26" fmla="*/ 280 w 502"/>
                <a:gd name="T27" fmla="*/ 356 h 504"/>
                <a:gd name="T28" fmla="*/ 306 w 502"/>
                <a:gd name="T29" fmla="*/ 346 h 504"/>
                <a:gd name="T30" fmla="*/ 327 w 502"/>
                <a:gd name="T31" fmla="*/ 329 h 504"/>
                <a:gd name="T32" fmla="*/ 344 w 502"/>
                <a:gd name="T33" fmla="*/ 307 h 504"/>
                <a:gd name="T34" fmla="*/ 356 w 502"/>
                <a:gd name="T35" fmla="*/ 282 h 504"/>
                <a:gd name="T36" fmla="*/ 358 w 502"/>
                <a:gd name="T37" fmla="*/ 253 h 504"/>
                <a:gd name="T38" fmla="*/ 356 w 502"/>
                <a:gd name="T39" fmla="*/ 224 h 504"/>
                <a:gd name="T40" fmla="*/ 344 w 502"/>
                <a:gd name="T41" fmla="*/ 198 h 504"/>
                <a:gd name="T42" fmla="*/ 327 w 502"/>
                <a:gd name="T43" fmla="*/ 176 h 504"/>
                <a:gd name="T44" fmla="*/ 306 w 502"/>
                <a:gd name="T45" fmla="*/ 160 h 504"/>
                <a:gd name="T46" fmla="*/ 280 w 502"/>
                <a:gd name="T47" fmla="*/ 148 h 504"/>
                <a:gd name="T48" fmla="*/ 251 w 502"/>
                <a:gd name="T49" fmla="*/ 144 h 504"/>
                <a:gd name="T50" fmla="*/ 251 w 502"/>
                <a:gd name="T51" fmla="*/ 0 h 504"/>
                <a:gd name="T52" fmla="*/ 297 w 502"/>
                <a:gd name="T53" fmla="*/ 4 h 504"/>
                <a:gd name="T54" fmla="*/ 339 w 502"/>
                <a:gd name="T55" fmla="*/ 16 h 504"/>
                <a:gd name="T56" fmla="*/ 378 w 502"/>
                <a:gd name="T57" fmla="*/ 36 h 504"/>
                <a:gd name="T58" fmla="*/ 413 w 502"/>
                <a:gd name="T59" fmla="*/ 60 h 504"/>
                <a:gd name="T60" fmla="*/ 443 w 502"/>
                <a:gd name="T61" fmla="*/ 91 h 504"/>
                <a:gd name="T62" fmla="*/ 468 w 502"/>
                <a:gd name="T63" fmla="*/ 126 h 504"/>
                <a:gd name="T64" fmla="*/ 487 w 502"/>
                <a:gd name="T65" fmla="*/ 165 h 504"/>
                <a:gd name="T66" fmla="*/ 498 w 502"/>
                <a:gd name="T67" fmla="*/ 207 h 504"/>
                <a:gd name="T68" fmla="*/ 502 w 502"/>
                <a:gd name="T69" fmla="*/ 253 h 504"/>
                <a:gd name="T70" fmla="*/ 498 w 502"/>
                <a:gd name="T71" fmla="*/ 298 h 504"/>
                <a:gd name="T72" fmla="*/ 487 w 502"/>
                <a:gd name="T73" fmla="*/ 341 h 504"/>
                <a:gd name="T74" fmla="*/ 468 w 502"/>
                <a:gd name="T75" fmla="*/ 380 h 504"/>
                <a:gd name="T76" fmla="*/ 443 w 502"/>
                <a:gd name="T77" fmla="*/ 415 h 504"/>
                <a:gd name="T78" fmla="*/ 413 w 502"/>
                <a:gd name="T79" fmla="*/ 445 h 504"/>
                <a:gd name="T80" fmla="*/ 378 w 502"/>
                <a:gd name="T81" fmla="*/ 470 h 504"/>
                <a:gd name="T82" fmla="*/ 339 w 502"/>
                <a:gd name="T83" fmla="*/ 489 h 504"/>
                <a:gd name="T84" fmla="*/ 297 w 502"/>
                <a:gd name="T85" fmla="*/ 500 h 504"/>
                <a:gd name="T86" fmla="*/ 251 w 502"/>
                <a:gd name="T87" fmla="*/ 504 h 504"/>
                <a:gd name="T88" fmla="*/ 206 w 502"/>
                <a:gd name="T89" fmla="*/ 500 h 504"/>
                <a:gd name="T90" fmla="*/ 163 w 502"/>
                <a:gd name="T91" fmla="*/ 489 h 504"/>
                <a:gd name="T92" fmla="*/ 124 w 502"/>
                <a:gd name="T93" fmla="*/ 470 h 504"/>
                <a:gd name="T94" fmla="*/ 89 w 502"/>
                <a:gd name="T95" fmla="*/ 445 h 504"/>
                <a:gd name="T96" fmla="*/ 58 w 502"/>
                <a:gd name="T97" fmla="*/ 415 h 504"/>
                <a:gd name="T98" fmla="*/ 34 w 502"/>
                <a:gd name="T99" fmla="*/ 380 h 504"/>
                <a:gd name="T100" fmla="*/ 15 w 502"/>
                <a:gd name="T101" fmla="*/ 341 h 504"/>
                <a:gd name="T102" fmla="*/ 3 w 502"/>
                <a:gd name="T103" fmla="*/ 298 h 504"/>
                <a:gd name="T104" fmla="*/ 0 w 502"/>
                <a:gd name="T105" fmla="*/ 253 h 504"/>
                <a:gd name="T106" fmla="*/ 3 w 502"/>
                <a:gd name="T107" fmla="*/ 207 h 504"/>
                <a:gd name="T108" fmla="*/ 15 w 502"/>
                <a:gd name="T109" fmla="*/ 165 h 504"/>
                <a:gd name="T110" fmla="*/ 34 w 502"/>
                <a:gd name="T111" fmla="*/ 126 h 504"/>
                <a:gd name="T112" fmla="*/ 58 w 502"/>
                <a:gd name="T113" fmla="*/ 91 h 504"/>
                <a:gd name="T114" fmla="*/ 89 w 502"/>
                <a:gd name="T115" fmla="*/ 60 h 504"/>
                <a:gd name="T116" fmla="*/ 124 w 502"/>
                <a:gd name="T117" fmla="*/ 36 h 504"/>
                <a:gd name="T118" fmla="*/ 163 w 502"/>
                <a:gd name="T119" fmla="*/ 16 h 504"/>
                <a:gd name="T120" fmla="*/ 206 w 502"/>
                <a:gd name="T121" fmla="*/ 4 h 504"/>
                <a:gd name="T122" fmla="*/ 251 w 502"/>
                <a:gd name="T123" fmla="*/ 0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02" h="504">
                  <a:moveTo>
                    <a:pt x="251" y="144"/>
                  </a:moveTo>
                  <a:lnTo>
                    <a:pt x="222" y="148"/>
                  </a:lnTo>
                  <a:lnTo>
                    <a:pt x="196" y="160"/>
                  </a:lnTo>
                  <a:lnTo>
                    <a:pt x="175" y="176"/>
                  </a:lnTo>
                  <a:lnTo>
                    <a:pt x="158" y="198"/>
                  </a:lnTo>
                  <a:lnTo>
                    <a:pt x="148" y="224"/>
                  </a:lnTo>
                  <a:lnTo>
                    <a:pt x="144" y="253"/>
                  </a:lnTo>
                  <a:lnTo>
                    <a:pt x="148" y="282"/>
                  </a:lnTo>
                  <a:lnTo>
                    <a:pt x="158" y="307"/>
                  </a:lnTo>
                  <a:lnTo>
                    <a:pt x="175" y="329"/>
                  </a:lnTo>
                  <a:lnTo>
                    <a:pt x="196" y="346"/>
                  </a:lnTo>
                  <a:lnTo>
                    <a:pt x="222" y="356"/>
                  </a:lnTo>
                  <a:lnTo>
                    <a:pt x="251" y="360"/>
                  </a:lnTo>
                  <a:lnTo>
                    <a:pt x="280" y="356"/>
                  </a:lnTo>
                  <a:lnTo>
                    <a:pt x="306" y="346"/>
                  </a:lnTo>
                  <a:lnTo>
                    <a:pt x="327" y="329"/>
                  </a:lnTo>
                  <a:lnTo>
                    <a:pt x="344" y="307"/>
                  </a:lnTo>
                  <a:lnTo>
                    <a:pt x="356" y="282"/>
                  </a:lnTo>
                  <a:lnTo>
                    <a:pt x="358" y="253"/>
                  </a:lnTo>
                  <a:lnTo>
                    <a:pt x="356" y="224"/>
                  </a:lnTo>
                  <a:lnTo>
                    <a:pt x="344" y="198"/>
                  </a:lnTo>
                  <a:lnTo>
                    <a:pt x="327" y="176"/>
                  </a:lnTo>
                  <a:lnTo>
                    <a:pt x="306" y="160"/>
                  </a:lnTo>
                  <a:lnTo>
                    <a:pt x="280" y="148"/>
                  </a:lnTo>
                  <a:lnTo>
                    <a:pt x="251" y="144"/>
                  </a:lnTo>
                  <a:close/>
                  <a:moveTo>
                    <a:pt x="251" y="0"/>
                  </a:moveTo>
                  <a:lnTo>
                    <a:pt x="297" y="4"/>
                  </a:lnTo>
                  <a:lnTo>
                    <a:pt x="339" y="16"/>
                  </a:lnTo>
                  <a:lnTo>
                    <a:pt x="378" y="36"/>
                  </a:lnTo>
                  <a:lnTo>
                    <a:pt x="413" y="60"/>
                  </a:lnTo>
                  <a:lnTo>
                    <a:pt x="443" y="91"/>
                  </a:lnTo>
                  <a:lnTo>
                    <a:pt x="468" y="126"/>
                  </a:lnTo>
                  <a:lnTo>
                    <a:pt x="487" y="165"/>
                  </a:lnTo>
                  <a:lnTo>
                    <a:pt x="498" y="207"/>
                  </a:lnTo>
                  <a:lnTo>
                    <a:pt x="502" y="253"/>
                  </a:lnTo>
                  <a:lnTo>
                    <a:pt x="498" y="298"/>
                  </a:lnTo>
                  <a:lnTo>
                    <a:pt x="487" y="341"/>
                  </a:lnTo>
                  <a:lnTo>
                    <a:pt x="468" y="380"/>
                  </a:lnTo>
                  <a:lnTo>
                    <a:pt x="443" y="415"/>
                  </a:lnTo>
                  <a:lnTo>
                    <a:pt x="413" y="445"/>
                  </a:lnTo>
                  <a:lnTo>
                    <a:pt x="378" y="470"/>
                  </a:lnTo>
                  <a:lnTo>
                    <a:pt x="339" y="489"/>
                  </a:lnTo>
                  <a:lnTo>
                    <a:pt x="297" y="500"/>
                  </a:lnTo>
                  <a:lnTo>
                    <a:pt x="251" y="504"/>
                  </a:lnTo>
                  <a:lnTo>
                    <a:pt x="206" y="500"/>
                  </a:lnTo>
                  <a:lnTo>
                    <a:pt x="163" y="489"/>
                  </a:lnTo>
                  <a:lnTo>
                    <a:pt x="124" y="470"/>
                  </a:lnTo>
                  <a:lnTo>
                    <a:pt x="89" y="445"/>
                  </a:lnTo>
                  <a:lnTo>
                    <a:pt x="58" y="415"/>
                  </a:lnTo>
                  <a:lnTo>
                    <a:pt x="34" y="380"/>
                  </a:lnTo>
                  <a:lnTo>
                    <a:pt x="15" y="341"/>
                  </a:lnTo>
                  <a:lnTo>
                    <a:pt x="3" y="298"/>
                  </a:lnTo>
                  <a:lnTo>
                    <a:pt x="0" y="253"/>
                  </a:lnTo>
                  <a:lnTo>
                    <a:pt x="3" y="207"/>
                  </a:lnTo>
                  <a:lnTo>
                    <a:pt x="15" y="165"/>
                  </a:lnTo>
                  <a:lnTo>
                    <a:pt x="34" y="126"/>
                  </a:lnTo>
                  <a:lnTo>
                    <a:pt x="58" y="91"/>
                  </a:lnTo>
                  <a:lnTo>
                    <a:pt x="89" y="60"/>
                  </a:lnTo>
                  <a:lnTo>
                    <a:pt x="124" y="36"/>
                  </a:lnTo>
                  <a:lnTo>
                    <a:pt x="163" y="16"/>
                  </a:lnTo>
                  <a:lnTo>
                    <a:pt x="206" y="4"/>
                  </a:lnTo>
                  <a:lnTo>
                    <a:pt x="25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grpSp>
      <p:grpSp>
        <p:nvGrpSpPr>
          <p:cNvPr id="22" name="Группа 7">
            <a:extLst>
              <a:ext uri="{FF2B5EF4-FFF2-40B4-BE49-F238E27FC236}">
                <a16:creationId xmlns:a16="http://schemas.microsoft.com/office/drawing/2014/main" id="{35F659F7-2040-4D71-A602-6D30A237CFBC}"/>
              </a:ext>
            </a:extLst>
          </p:cNvPr>
          <p:cNvGrpSpPr>
            <a:grpSpLocks noChangeAspect="1"/>
          </p:cNvGrpSpPr>
          <p:nvPr/>
        </p:nvGrpSpPr>
        <p:grpSpPr>
          <a:xfrm>
            <a:off x="6144994" y="2072618"/>
            <a:ext cx="551053" cy="548640"/>
            <a:chOff x="1997902" y="3403686"/>
            <a:chExt cx="433850" cy="431950"/>
          </a:xfrm>
          <a:solidFill>
            <a:srgbClr val="FF2B2A"/>
          </a:solidFill>
        </p:grpSpPr>
        <p:sp>
          <p:nvSpPr>
            <p:cNvPr id="23" name="Freeform 11">
              <a:extLst>
                <a:ext uri="{FF2B5EF4-FFF2-40B4-BE49-F238E27FC236}">
                  <a16:creationId xmlns:a16="http://schemas.microsoft.com/office/drawing/2014/main" id="{81DD660A-9F8A-47FF-B994-1E148BA7747C}"/>
                </a:ext>
              </a:extLst>
            </p:cNvPr>
            <p:cNvSpPr>
              <a:spLocks/>
            </p:cNvSpPr>
            <p:nvPr/>
          </p:nvSpPr>
          <p:spPr bwMode="auto">
            <a:xfrm>
              <a:off x="1999002" y="3403886"/>
              <a:ext cx="199823" cy="201223"/>
            </a:xfrm>
            <a:custGeom>
              <a:avLst/>
              <a:gdLst>
                <a:gd name="T0" fmla="*/ 1010 w 1998"/>
                <a:gd name="T1" fmla="*/ 11 h 2012"/>
                <a:gd name="T2" fmla="*/ 1118 w 1998"/>
                <a:gd name="T3" fmla="*/ 81 h 2012"/>
                <a:gd name="T4" fmla="*/ 1140 w 1998"/>
                <a:gd name="T5" fmla="*/ 106 h 2012"/>
                <a:gd name="T6" fmla="*/ 1201 w 1998"/>
                <a:gd name="T7" fmla="*/ 173 h 2012"/>
                <a:gd name="T8" fmla="*/ 1297 w 1998"/>
                <a:gd name="T9" fmla="*/ 279 h 2012"/>
                <a:gd name="T10" fmla="*/ 1424 w 1998"/>
                <a:gd name="T11" fmla="*/ 417 h 2012"/>
                <a:gd name="T12" fmla="*/ 1584 w 1998"/>
                <a:gd name="T13" fmla="*/ 584 h 2012"/>
                <a:gd name="T14" fmla="*/ 1769 w 1998"/>
                <a:gd name="T15" fmla="*/ 777 h 2012"/>
                <a:gd name="T16" fmla="*/ 1980 w 1998"/>
                <a:gd name="T17" fmla="*/ 990 h 2012"/>
                <a:gd name="T18" fmla="*/ 1998 w 1998"/>
                <a:gd name="T19" fmla="*/ 1048 h 2012"/>
                <a:gd name="T20" fmla="*/ 1963 w 1998"/>
                <a:gd name="T21" fmla="*/ 1098 h 2012"/>
                <a:gd name="T22" fmla="*/ 1902 w 1998"/>
                <a:gd name="T23" fmla="*/ 1098 h 2012"/>
                <a:gd name="T24" fmla="*/ 1740 w 1998"/>
                <a:gd name="T25" fmla="*/ 941 h 2012"/>
                <a:gd name="T26" fmla="*/ 1544 w 1998"/>
                <a:gd name="T27" fmla="*/ 740 h 2012"/>
                <a:gd name="T28" fmla="*/ 1376 w 1998"/>
                <a:gd name="T29" fmla="*/ 562 h 2012"/>
                <a:gd name="T30" fmla="*/ 1236 w 1998"/>
                <a:gd name="T31" fmla="*/ 413 h 2012"/>
                <a:gd name="T32" fmla="*/ 1128 w 1998"/>
                <a:gd name="T33" fmla="*/ 296 h 2012"/>
                <a:gd name="T34" fmla="*/ 1056 w 1998"/>
                <a:gd name="T35" fmla="*/ 216 h 2012"/>
                <a:gd name="T36" fmla="*/ 1022 w 1998"/>
                <a:gd name="T37" fmla="*/ 176 h 2012"/>
                <a:gd name="T38" fmla="*/ 969 w 1998"/>
                <a:gd name="T39" fmla="*/ 139 h 2012"/>
                <a:gd name="T40" fmla="*/ 905 w 1998"/>
                <a:gd name="T41" fmla="*/ 139 h 2012"/>
                <a:gd name="T42" fmla="*/ 857 w 1998"/>
                <a:gd name="T43" fmla="*/ 167 h 2012"/>
                <a:gd name="T44" fmla="*/ 153 w 1998"/>
                <a:gd name="T45" fmla="*/ 875 h 2012"/>
                <a:gd name="T46" fmla="*/ 135 w 1998"/>
                <a:gd name="T47" fmla="*/ 943 h 2012"/>
                <a:gd name="T48" fmla="*/ 152 w 1998"/>
                <a:gd name="T49" fmla="*/ 1002 h 2012"/>
                <a:gd name="T50" fmla="*/ 175 w 1998"/>
                <a:gd name="T51" fmla="*/ 1030 h 2012"/>
                <a:gd name="T52" fmla="*/ 214 w 1998"/>
                <a:gd name="T53" fmla="*/ 1068 h 2012"/>
                <a:gd name="T54" fmla="*/ 294 w 1998"/>
                <a:gd name="T55" fmla="*/ 1145 h 2012"/>
                <a:gd name="T56" fmla="*/ 836 w 1998"/>
                <a:gd name="T57" fmla="*/ 677 h 2012"/>
                <a:gd name="T58" fmla="*/ 897 w 1998"/>
                <a:gd name="T59" fmla="*/ 677 h 2012"/>
                <a:gd name="T60" fmla="*/ 934 w 1998"/>
                <a:gd name="T61" fmla="*/ 727 h 2012"/>
                <a:gd name="T62" fmla="*/ 915 w 1998"/>
                <a:gd name="T63" fmla="*/ 785 h 2012"/>
                <a:gd name="T64" fmla="*/ 539 w 1998"/>
                <a:gd name="T65" fmla="*/ 1384 h 2012"/>
                <a:gd name="T66" fmla="*/ 739 w 1998"/>
                <a:gd name="T67" fmla="*/ 1580 h 2012"/>
                <a:gd name="T68" fmla="*/ 992 w 1998"/>
                <a:gd name="T69" fmla="*/ 1346 h 2012"/>
                <a:gd name="T70" fmla="*/ 1050 w 1998"/>
                <a:gd name="T71" fmla="*/ 1365 h 2012"/>
                <a:gd name="T72" fmla="*/ 1069 w 1998"/>
                <a:gd name="T73" fmla="*/ 1423 h 2012"/>
                <a:gd name="T74" fmla="*/ 835 w 1998"/>
                <a:gd name="T75" fmla="*/ 1676 h 2012"/>
                <a:gd name="T76" fmla="*/ 1056 w 1998"/>
                <a:gd name="T77" fmla="*/ 1896 h 2012"/>
                <a:gd name="T78" fmla="*/ 1076 w 1998"/>
                <a:gd name="T79" fmla="*/ 1954 h 2012"/>
                <a:gd name="T80" fmla="*/ 1042 w 1998"/>
                <a:gd name="T81" fmla="*/ 2003 h 2012"/>
                <a:gd name="T82" fmla="*/ 992 w 1998"/>
                <a:gd name="T83" fmla="*/ 2009 h 2012"/>
                <a:gd name="T84" fmla="*/ 889 w 1998"/>
                <a:gd name="T85" fmla="*/ 1920 h 2012"/>
                <a:gd name="T86" fmla="*/ 685 w 1998"/>
                <a:gd name="T87" fmla="*/ 1717 h 2012"/>
                <a:gd name="T88" fmla="*/ 505 w 1998"/>
                <a:gd name="T89" fmla="*/ 1539 h 2012"/>
                <a:gd name="T90" fmla="*/ 351 w 1998"/>
                <a:gd name="T91" fmla="*/ 1388 h 2012"/>
                <a:gd name="T92" fmla="*/ 227 w 1998"/>
                <a:gd name="T93" fmla="*/ 1269 h 2012"/>
                <a:gd name="T94" fmla="*/ 139 w 1998"/>
                <a:gd name="T95" fmla="*/ 1182 h 2012"/>
                <a:gd name="T96" fmla="*/ 88 w 1998"/>
                <a:gd name="T97" fmla="*/ 1134 h 2012"/>
                <a:gd name="T98" fmla="*/ 55 w 1998"/>
                <a:gd name="T99" fmla="*/ 1098 h 2012"/>
                <a:gd name="T100" fmla="*/ 7 w 1998"/>
                <a:gd name="T101" fmla="*/ 1002 h 2012"/>
                <a:gd name="T102" fmla="*/ 3 w 1998"/>
                <a:gd name="T103" fmla="*/ 895 h 2012"/>
                <a:gd name="T104" fmla="*/ 48 w 1998"/>
                <a:gd name="T105" fmla="*/ 789 h 2012"/>
                <a:gd name="T106" fmla="*/ 777 w 1998"/>
                <a:gd name="T107" fmla="*/ 58 h 2012"/>
                <a:gd name="T108" fmla="*/ 869 w 1998"/>
                <a:gd name="T109" fmla="*/ 10 h 20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998" h="2012">
                  <a:moveTo>
                    <a:pt x="938" y="0"/>
                  </a:moveTo>
                  <a:lnTo>
                    <a:pt x="975" y="2"/>
                  </a:lnTo>
                  <a:lnTo>
                    <a:pt x="1010" y="11"/>
                  </a:lnTo>
                  <a:lnTo>
                    <a:pt x="1047" y="27"/>
                  </a:lnTo>
                  <a:lnTo>
                    <a:pt x="1082" y="51"/>
                  </a:lnTo>
                  <a:lnTo>
                    <a:pt x="1118" y="81"/>
                  </a:lnTo>
                  <a:lnTo>
                    <a:pt x="1121" y="84"/>
                  </a:lnTo>
                  <a:lnTo>
                    <a:pt x="1128" y="93"/>
                  </a:lnTo>
                  <a:lnTo>
                    <a:pt x="1140" y="106"/>
                  </a:lnTo>
                  <a:lnTo>
                    <a:pt x="1156" y="125"/>
                  </a:lnTo>
                  <a:lnTo>
                    <a:pt x="1176" y="147"/>
                  </a:lnTo>
                  <a:lnTo>
                    <a:pt x="1201" y="173"/>
                  </a:lnTo>
                  <a:lnTo>
                    <a:pt x="1228" y="205"/>
                  </a:lnTo>
                  <a:lnTo>
                    <a:pt x="1261" y="239"/>
                  </a:lnTo>
                  <a:lnTo>
                    <a:pt x="1297" y="279"/>
                  </a:lnTo>
                  <a:lnTo>
                    <a:pt x="1336" y="321"/>
                  </a:lnTo>
                  <a:lnTo>
                    <a:pt x="1378" y="367"/>
                  </a:lnTo>
                  <a:lnTo>
                    <a:pt x="1424" y="417"/>
                  </a:lnTo>
                  <a:lnTo>
                    <a:pt x="1474" y="470"/>
                  </a:lnTo>
                  <a:lnTo>
                    <a:pt x="1527" y="526"/>
                  </a:lnTo>
                  <a:lnTo>
                    <a:pt x="1584" y="584"/>
                  </a:lnTo>
                  <a:lnTo>
                    <a:pt x="1643" y="646"/>
                  </a:lnTo>
                  <a:lnTo>
                    <a:pt x="1705" y="711"/>
                  </a:lnTo>
                  <a:lnTo>
                    <a:pt x="1769" y="777"/>
                  </a:lnTo>
                  <a:lnTo>
                    <a:pt x="1836" y="847"/>
                  </a:lnTo>
                  <a:lnTo>
                    <a:pt x="1907" y="918"/>
                  </a:lnTo>
                  <a:lnTo>
                    <a:pt x="1980" y="990"/>
                  </a:lnTo>
                  <a:lnTo>
                    <a:pt x="1992" y="1007"/>
                  </a:lnTo>
                  <a:lnTo>
                    <a:pt x="1998" y="1028"/>
                  </a:lnTo>
                  <a:lnTo>
                    <a:pt x="1998" y="1048"/>
                  </a:lnTo>
                  <a:lnTo>
                    <a:pt x="1992" y="1068"/>
                  </a:lnTo>
                  <a:lnTo>
                    <a:pt x="1980" y="1086"/>
                  </a:lnTo>
                  <a:lnTo>
                    <a:pt x="1963" y="1098"/>
                  </a:lnTo>
                  <a:lnTo>
                    <a:pt x="1942" y="1105"/>
                  </a:lnTo>
                  <a:lnTo>
                    <a:pt x="1922" y="1105"/>
                  </a:lnTo>
                  <a:lnTo>
                    <a:pt x="1902" y="1098"/>
                  </a:lnTo>
                  <a:lnTo>
                    <a:pt x="1884" y="1086"/>
                  </a:lnTo>
                  <a:lnTo>
                    <a:pt x="1811" y="1012"/>
                  </a:lnTo>
                  <a:lnTo>
                    <a:pt x="1740" y="941"/>
                  </a:lnTo>
                  <a:lnTo>
                    <a:pt x="1672" y="872"/>
                  </a:lnTo>
                  <a:lnTo>
                    <a:pt x="1607" y="804"/>
                  </a:lnTo>
                  <a:lnTo>
                    <a:pt x="1544" y="740"/>
                  </a:lnTo>
                  <a:lnTo>
                    <a:pt x="1485" y="678"/>
                  </a:lnTo>
                  <a:lnTo>
                    <a:pt x="1430" y="619"/>
                  </a:lnTo>
                  <a:lnTo>
                    <a:pt x="1376" y="562"/>
                  </a:lnTo>
                  <a:lnTo>
                    <a:pt x="1326" y="509"/>
                  </a:lnTo>
                  <a:lnTo>
                    <a:pt x="1280" y="459"/>
                  </a:lnTo>
                  <a:lnTo>
                    <a:pt x="1236" y="413"/>
                  </a:lnTo>
                  <a:lnTo>
                    <a:pt x="1197" y="370"/>
                  </a:lnTo>
                  <a:lnTo>
                    <a:pt x="1161" y="330"/>
                  </a:lnTo>
                  <a:lnTo>
                    <a:pt x="1128" y="296"/>
                  </a:lnTo>
                  <a:lnTo>
                    <a:pt x="1101" y="264"/>
                  </a:lnTo>
                  <a:lnTo>
                    <a:pt x="1077" y="238"/>
                  </a:lnTo>
                  <a:lnTo>
                    <a:pt x="1056" y="216"/>
                  </a:lnTo>
                  <a:lnTo>
                    <a:pt x="1040" y="197"/>
                  </a:lnTo>
                  <a:lnTo>
                    <a:pt x="1028" y="184"/>
                  </a:lnTo>
                  <a:lnTo>
                    <a:pt x="1022" y="176"/>
                  </a:lnTo>
                  <a:lnTo>
                    <a:pt x="1019" y="173"/>
                  </a:lnTo>
                  <a:lnTo>
                    <a:pt x="994" y="152"/>
                  </a:lnTo>
                  <a:lnTo>
                    <a:pt x="969" y="139"/>
                  </a:lnTo>
                  <a:lnTo>
                    <a:pt x="947" y="134"/>
                  </a:lnTo>
                  <a:lnTo>
                    <a:pt x="925" y="134"/>
                  </a:lnTo>
                  <a:lnTo>
                    <a:pt x="905" y="139"/>
                  </a:lnTo>
                  <a:lnTo>
                    <a:pt x="886" y="147"/>
                  </a:lnTo>
                  <a:lnTo>
                    <a:pt x="871" y="156"/>
                  </a:lnTo>
                  <a:lnTo>
                    <a:pt x="857" y="167"/>
                  </a:lnTo>
                  <a:lnTo>
                    <a:pt x="847" y="176"/>
                  </a:lnTo>
                  <a:lnTo>
                    <a:pt x="172" y="852"/>
                  </a:lnTo>
                  <a:lnTo>
                    <a:pt x="153" y="875"/>
                  </a:lnTo>
                  <a:lnTo>
                    <a:pt x="142" y="898"/>
                  </a:lnTo>
                  <a:lnTo>
                    <a:pt x="136" y="920"/>
                  </a:lnTo>
                  <a:lnTo>
                    <a:pt x="135" y="943"/>
                  </a:lnTo>
                  <a:lnTo>
                    <a:pt x="139" y="964"/>
                  </a:lnTo>
                  <a:lnTo>
                    <a:pt x="144" y="983"/>
                  </a:lnTo>
                  <a:lnTo>
                    <a:pt x="152" y="1002"/>
                  </a:lnTo>
                  <a:lnTo>
                    <a:pt x="163" y="1016"/>
                  </a:lnTo>
                  <a:lnTo>
                    <a:pt x="172" y="1027"/>
                  </a:lnTo>
                  <a:lnTo>
                    <a:pt x="175" y="1030"/>
                  </a:lnTo>
                  <a:lnTo>
                    <a:pt x="182" y="1037"/>
                  </a:lnTo>
                  <a:lnTo>
                    <a:pt x="196" y="1051"/>
                  </a:lnTo>
                  <a:lnTo>
                    <a:pt x="214" y="1068"/>
                  </a:lnTo>
                  <a:lnTo>
                    <a:pt x="236" y="1089"/>
                  </a:lnTo>
                  <a:lnTo>
                    <a:pt x="263" y="1115"/>
                  </a:lnTo>
                  <a:lnTo>
                    <a:pt x="294" y="1145"/>
                  </a:lnTo>
                  <a:lnTo>
                    <a:pt x="330" y="1180"/>
                  </a:lnTo>
                  <a:lnTo>
                    <a:pt x="819" y="690"/>
                  </a:lnTo>
                  <a:lnTo>
                    <a:pt x="836" y="677"/>
                  </a:lnTo>
                  <a:lnTo>
                    <a:pt x="856" y="670"/>
                  </a:lnTo>
                  <a:lnTo>
                    <a:pt x="877" y="670"/>
                  </a:lnTo>
                  <a:lnTo>
                    <a:pt x="897" y="677"/>
                  </a:lnTo>
                  <a:lnTo>
                    <a:pt x="915" y="690"/>
                  </a:lnTo>
                  <a:lnTo>
                    <a:pt x="927" y="707"/>
                  </a:lnTo>
                  <a:lnTo>
                    <a:pt x="934" y="727"/>
                  </a:lnTo>
                  <a:lnTo>
                    <a:pt x="934" y="748"/>
                  </a:lnTo>
                  <a:lnTo>
                    <a:pt x="927" y="767"/>
                  </a:lnTo>
                  <a:lnTo>
                    <a:pt x="915" y="785"/>
                  </a:lnTo>
                  <a:lnTo>
                    <a:pt x="426" y="1273"/>
                  </a:lnTo>
                  <a:lnTo>
                    <a:pt x="481" y="1326"/>
                  </a:lnTo>
                  <a:lnTo>
                    <a:pt x="539" y="1384"/>
                  </a:lnTo>
                  <a:lnTo>
                    <a:pt x="602" y="1446"/>
                  </a:lnTo>
                  <a:lnTo>
                    <a:pt x="669" y="1512"/>
                  </a:lnTo>
                  <a:lnTo>
                    <a:pt x="739" y="1580"/>
                  </a:lnTo>
                  <a:lnTo>
                    <a:pt x="955" y="1365"/>
                  </a:lnTo>
                  <a:lnTo>
                    <a:pt x="972" y="1352"/>
                  </a:lnTo>
                  <a:lnTo>
                    <a:pt x="992" y="1346"/>
                  </a:lnTo>
                  <a:lnTo>
                    <a:pt x="1013" y="1346"/>
                  </a:lnTo>
                  <a:lnTo>
                    <a:pt x="1032" y="1352"/>
                  </a:lnTo>
                  <a:lnTo>
                    <a:pt x="1050" y="1365"/>
                  </a:lnTo>
                  <a:lnTo>
                    <a:pt x="1063" y="1383"/>
                  </a:lnTo>
                  <a:lnTo>
                    <a:pt x="1069" y="1402"/>
                  </a:lnTo>
                  <a:lnTo>
                    <a:pt x="1069" y="1423"/>
                  </a:lnTo>
                  <a:lnTo>
                    <a:pt x="1063" y="1443"/>
                  </a:lnTo>
                  <a:lnTo>
                    <a:pt x="1050" y="1460"/>
                  </a:lnTo>
                  <a:lnTo>
                    <a:pt x="835" y="1676"/>
                  </a:lnTo>
                  <a:lnTo>
                    <a:pt x="906" y="1746"/>
                  </a:lnTo>
                  <a:lnTo>
                    <a:pt x="980" y="1820"/>
                  </a:lnTo>
                  <a:lnTo>
                    <a:pt x="1056" y="1896"/>
                  </a:lnTo>
                  <a:lnTo>
                    <a:pt x="1069" y="1913"/>
                  </a:lnTo>
                  <a:lnTo>
                    <a:pt x="1076" y="1933"/>
                  </a:lnTo>
                  <a:lnTo>
                    <a:pt x="1076" y="1954"/>
                  </a:lnTo>
                  <a:lnTo>
                    <a:pt x="1069" y="1974"/>
                  </a:lnTo>
                  <a:lnTo>
                    <a:pt x="1056" y="1992"/>
                  </a:lnTo>
                  <a:lnTo>
                    <a:pt x="1042" y="2003"/>
                  </a:lnTo>
                  <a:lnTo>
                    <a:pt x="1026" y="2009"/>
                  </a:lnTo>
                  <a:lnTo>
                    <a:pt x="1009" y="2012"/>
                  </a:lnTo>
                  <a:lnTo>
                    <a:pt x="992" y="2009"/>
                  </a:lnTo>
                  <a:lnTo>
                    <a:pt x="976" y="2003"/>
                  </a:lnTo>
                  <a:lnTo>
                    <a:pt x="961" y="1992"/>
                  </a:lnTo>
                  <a:lnTo>
                    <a:pt x="889" y="1920"/>
                  </a:lnTo>
                  <a:lnTo>
                    <a:pt x="818" y="1849"/>
                  </a:lnTo>
                  <a:lnTo>
                    <a:pt x="751" y="1782"/>
                  </a:lnTo>
                  <a:lnTo>
                    <a:pt x="685" y="1717"/>
                  </a:lnTo>
                  <a:lnTo>
                    <a:pt x="622" y="1655"/>
                  </a:lnTo>
                  <a:lnTo>
                    <a:pt x="561" y="1596"/>
                  </a:lnTo>
                  <a:lnTo>
                    <a:pt x="505" y="1539"/>
                  </a:lnTo>
                  <a:lnTo>
                    <a:pt x="450" y="1485"/>
                  </a:lnTo>
                  <a:lnTo>
                    <a:pt x="398" y="1435"/>
                  </a:lnTo>
                  <a:lnTo>
                    <a:pt x="351" y="1388"/>
                  </a:lnTo>
                  <a:lnTo>
                    <a:pt x="306" y="1344"/>
                  </a:lnTo>
                  <a:lnTo>
                    <a:pt x="265" y="1305"/>
                  </a:lnTo>
                  <a:lnTo>
                    <a:pt x="227" y="1269"/>
                  </a:lnTo>
                  <a:lnTo>
                    <a:pt x="194" y="1236"/>
                  </a:lnTo>
                  <a:lnTo>
                    <a:pt x="164" y="1207"/>
                  </a:lnTo>
                  <a:lnTo>
                    <a:pt x="139" y="1182"/>
                  </a:lnTo>
                  <a:lnTo>
                    <a:pt x="118" y="1163"/>
                  </a:lnTo>
                  <a:lnTo>
                    <a:pt x="101" y="1145"/>
                  </a:lnTo>
                  <a:lnTo>
                    <a:pt x="88" y="1134"/>
                  </a:lnTo>
                  <a:lnTo>
                    <a:pt x="80" y="1127"/>
                  </a:lnTo>
                  <a:lnTo>
                    <a:pt x="77" y="1124"/>
                  </a:lnTo>
                  <a:lnTo>
                    <a:pt x="55" y="1098"/>
                  </a:lnTo>
                  <a:lnTo>
                    <a:pt x="35" y="1068"/>
                  </a:lnTo>
                  <a:lnTo>
                    <a:pt x="19" y="1036"/>
                  </a:lnTo>
                  <a:lnTo>
                    <a:pt x="7" y="1002"/>
                  </a:lnTo>
                  <a:lnTo>
                    <a:pt x="1" y="968"/>
                  </a:lnTo>
                  <a:lnTo>
                    <a:pt x="0" y="931"/>
                  </a:lnTo>
                  <a:lnTo>
                    <a:pt x="3" y="895"/>
                  </a:lnTo>
                  <a:lnTo>
                    <a:pt x="13" y="858"/>
                  </a:lnTo>
                  <a:lnTo>
                    <a:pt x="27" y="823"/>
                  </a:lnTo>
                  <a:lnTo>
                    <a:pt x="48" y="789"/>
                  </a:lnTo>
                  <a:lnTo>
                    <a:pt x="76" y="757"/>
                  </a:lnTo>
                  <a:lnTo>
                    <a:pt x="752" y="81"/>
                  </a:lnTo>
                  <a:lnTo>
                    <a:pt x="777" y="58"/>
                  </a:lnTo>
                  <a:lnTo>
                    <a:pt x="806" y="38"/>
                  </a:lnTo>
                  <a:lnTo>
                    <a:pt x="836" y="22"/>
                  </a:lnTo>
                  <a:lnTo>
                    <a:pt x="869" y="10"/>
                  </a:lnTo>
                  <a:lnTo>
                    <a:pt x="903" y="2"/>
                  </a:lnTo>
                  <a:lnTo>
                    <a:pt x="9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sp>
          <p:nvSpPr>
            <p:cNvPr id="24" name="Freeform 12">
              <a:extLst>
                <a:ext uri="{FF2B5EF4-FFF2-40B4-BE49-F238E27FC236}">
                  <a16:creationId xmlns:a16="http://schemas.microsoft.com/office/drawing/2014/main" id="{AA50D661-9A38-4023-8163-6278939F4EF8}"/>
                </a:ext>
              </a:extLst>
            </p:cNvPr>
            <p:cNvSpPr>
              <a:spLocks/>
            </p:cNvSpPr>
            <p:nvPr/>
          </p:nvSpPr>
          <p:spPr bwMode="auto">
            <a:xfrm>
              <a:off x="2230029" y="3636113"/>
              <a:ext cx="198223" cy="199123"/>
            </a:xfrm>
            <a:custGeom>
              <a:avLst/>
              <a:gdLst>
                <a:gd name="T0" fmla="*/ 982 w 1982"/>
                <a:gd name="T1" fmla="*/ 0 h 1991"/>
                <a:gd name="T2" fmla="*/ 1018 w 1982"/>
                <a:gd name="T3" fmla="*/ 19 h 1991"/>
                <a:gd name="T4" fmla="*/ 1946 w 1982"/>
                <a:gd name="T5" fmla="*/ 952 h 1991"/>
                <a:gd name="T6" fmla="*/ 1974 w 1982"/>
                <a:gd name="T7" fmla="*/ 1011 h 1991"/>
                <a:gd name="T8" fmla="*/ 1982 w 1982"/>
                <a:gd name="T9" fmla="*/ 1078 h 1991"/>
                <a:gd name="T10" fmla="*/ 1970 w 1982"/>
                <a:gd name="T11" fmla="*/ 1145 h 1991"/>
                <a:gd name="T12" fmla="*/ 1938 w 1982"/>
                <a:gd name="T13" fmla="*/ 1207 h 1991"/>
                <a:gd name="T14" fmla="*/ 1239 w 1982"/>
                <a:gd name="T15" fmla="*/ 1919 h 1991"/>
                <a:gd name="T16" fmla="*/ 1187 w 1982"/>
                <a:gd name="T17" fmla="*/ 1957 h 1991"/>
                <a:gd name="T18" fmla="*/ 1122 w 1982"/>
                <a:gd name="T19" fmla="*/ 1982 h 1991"/>
                <a:gd name="T20" fmla="*/ 1053 w 1982"/>
                <a:gd name="T21" fmla="*/ 1991 h 1991"/>
                <a:gd name="T22" fmla="*/ 1012 w 1982"/>
                <a:gd name="T23" fmla="*/ 1988 h 1991"/>
                <a:gd name="T24" fmla="*/ 937 w 1982"/>
                <a:gd name="T25" fmla="*/ 1965 h 1991"/>
                <a:gd name="T26" fmla="*/ 874 w 1982"/>
                <a:gd name="T27" fmla="*/ 1919 h 1991"/>
                <a:gd name="T28" fmla="*/ 863 w 1982"/>
                <a:gd name="T29" fmla="*/ 1908 h 1991"/>
                <a:gd name="T30" fmla="*/ 834 w 1982"/>
                <a:gd name="T31" fmla="*/ 1878 h 1991"/>
                <a:gd name="T32" fmla="*/ 789 w 1982"/>
                <a:gd name="T33" fmla="*/ 1829 h 1991"/>
                <a:gd name="T34" fmla="*/ 729 w 1982"/>
                <a:gd name="T35" fmla="*/ 1766 h 1991"/>
                <a:gd name="T36" fmla="*/ 653 w 1982"/>
                <a:gd name="T37" fmla="*/ 1687 h 1991"/>
                <a:gd name="T38" fmla="*/ 563 w 1982"/>
                <a:gd name="T39" fmla="*/ 1593 h 1991"/>
                <a:gd name="T40" fmla="*/ 462 w 1982"/>
                <a:gd name="T41" fmla="*/ 1488 h 1991"/>
                <a:gd name="T42" fmla="*/ 347 w 1982"/>
                <a:gd name="T43" fmla="*/ 1372 h 1991"/>
                <a:gd name="T44" fmla="*/ 224 w 1982"/>
                <a:gd name="T45" fmla="*/ 1244 h 1991"/>
                <a:gd name="T46" fmla="*/ 89 w 1982"/>
                <a:gd name="T47" fmla="*/ 1110 h 1991"/>
                <a:gd name="T48" fmla="*/ 5 w 1982"/>
                <a:gd name="T49" fmla="*/ 1022 h 1991"/>
                <a:gd name="T50" fmla="*/ 0 w 1982"/>
                <a:gd name="T51" fmla="*/ 981 h 1991"/>
                <a:gd name="T52" fmla="*/ 18 w 1982"/>
                <a:gd name="T53" fmla="*/ 943 h 1991"/>
                <a:gd name="T54" fmla="*/ 55 w 1982"/>
                <a:gd name="T55" fmla="*/ 924 h 1991"/>
                <a:gd name="T56" fmla="*/ 96 w 1982"/>
                <a:gd name="T57" fmla="*/ 931 h 1991"/>
                <a:gd name="T58" fmla="*/ 220 w 1982"/>
                <a:gd name="T59" fmla="*/ 1049 h 1991"/>
                <a:gd name="T60" fmla="*/ 536 w 1982"/>
                <a:gd name="T61" fmla="*/ 936 h 1991"/>
                <a:gd name="T62" fmla="*/ 574 w 1982"/>
                <a:gd name="T63" fmla="*/ 918 h 1991"/>
                <a:gd name="T64" fmla="*/ 613 w 1982"/>
                <a:gd name="T65" fmla="*/ 924 h 1991"/>
                <a:gd name="T66" fmla="*/ 643 w 1982"/>
                <a:gd name="T67" fmla="*/ 955 h 1991"/>
                <a:gd name="T68" fmla="*/ 650 w 1982"/>
                <a:gd name="T69" fmla="*/ 994 h 1991"/>
                <a:gd name="T70" fmla="*/ 632 w 1982"/>
                <a:gd name="T71" fmla="*/ 1032 h 1991"/>
                <a:gd name="T72" fmla="*/ 484 w 1982"/>
                <a:gd name="T73" fmla="*/ 1318 h 1991"/>
                <a:gd name="T74" fmla="*/ 611 w 1982"/>
                <a:gd name="T75" fmla="*/ 1448 h 1991"/>
                <a:gd name="T76" fmla="*/ 721 w 1982"/>
                <a:gd name="T77" fmla="*/ 1563 h 1991"/>
                <a:gd name="T78" fmla="*/ 1229 w 1982"/>
                <a:gd name="T79" fmla="*/ 1059 h 1991"/>
                <a:gd name="T80" fmla="*/ 1270 w 1982"/>
                <a:gd name="T81" fmla="*/ 1052 h 1991"/>
                <a:gd name="T82" fmla="*/ 1307 w 1982"/>
                <a:gd name="T83" fmla="*/ 1072 h 1991"/>
                <a:gd name="T84" fmla="*/ 1325 w 1982"/>
                <a:gd name="T85" fmla="*/ 1109 h 1991"/>
                <a:gd name="T86" fmla="*/ 1320 w 1982"/>
                <a:gd name="T87" fmla="*/ 1149 h 1991"/>
                <a:gd name="T88" fmla="*/ 814 w 1982"/>
                <a:gd name="T89" fmla="*/ 1660 h 1991"/>
                <a:gd name="T90" fmla="*/ 874 w 1982"/>
                <a:gd name="T91" fmla="*/ 1722 h 1991"/>
                <a:gd name="T92" fmla="*/ 920 w 1982"/>
                <a:gd name="T93" fmla="*/ 1771 h 1991"/>
                <a:gd name="T94" fmla="*/ 951 w 1982"/>
                <a:gd name="T95" fmla="*/ 1804 h 1991"/>
                <a:gd name="T96" fmla="*/ 968 w 1982"/>
                <a:gd name="T97" fmla="*/ 1822 h 1991"/>
                <a:gd name="T98" fmla="*/ 991 w 1982"/>
                <a:gd name="T99" fmla="*/ 1841 h 1991"/>
                <a:gd name="T100" fmla="*/ 1033 w 1982"/>
                <a:gd name="T101" fmla="*/ 1854 h 1991"/>
                <a:gd name="T102" fmla="*/ 1053 w 1982"/>
                <a:gd name="T103" fmla="*/ 1855 h 1991"/>
                <a:gd name="T104" fmla="*/ 1107 w 1982"/>
                <a:gd name="T105" fmla="*/ 1845 h 1991"/>
                <a:gd name="T106" fmla="*/ 1143 w 1982"/>
                <a:gd name="T107" fmla="*/ 1824 h 1991"/>
                <a:gd name="T108" fmla="*/ 1832 w 1982"/>
                <a:gd name="T109" fmla="*/ 1124 h 1991"/>
                <a:gd name="T110" fmla="*/ 1845 w 1982"/>
                <a:gd name="T111" fmla="*/ 1088 h 1991"/>
                <a:gd name="T112" fmla="*/ 1845 w 1982"/>
                <a:gd name="T113" fmla="*/ 1051 h 1991"/>
                <a:gd name="T114" fmla="*/ 1829 w 1982"/>
                <a:gd name="T115" fmla="*/ 1022 h 1991"/>
                <a:gd name="T116" fmla="*/ 911 w 1982"/>
                <a:gd name="T117" fmla="*/ 97 h 1991"/>
                <a:gd name="T118" fmla="*/ 904 w 1982"/>
                <a:gd name="T119" fmla="*/ 56 h 1991"/>
                <a:gd name="T120" fmla="*/ 924 w 1982"/>
                <a:gd name="T121" fmla="*/ 19 h 1991"/>
                <a:gd name="T122" fmla="*/ 960 w 1982"/>
                <a:gd name="T123" fmla="*/ 0 h 19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982" h="1991">
                  <a:moveTo>
                    <a:pt x="960" y="0"/>
                  </a:moveTo>
                  <a:lnTo>
                    <a:pt x="982" y="0"/>
                  </a:lnTo>
                  <a:lnTo>
                    <a:pt x="1001" y="6"/>
                  </a:lnTo>
                  <a:lnTo>
                    <a:pt x="1018" y="19"/>
                  </a:lnTo>
                  <a:lnTo>
                    <a:pt x="1925" y="926"/>
                  </a:lnTo>
                  <a:lnTo>
                    <a:pt x="1946" y="952"/>
                  </a:lnTo>
                  <a:lnTo>
                    <a:pt x="1963" y="981"/>
                  </a:lnTo>
                  <a:lnTo>
                    <a:pt x="1974" y="1011"/>
                  </a:lnTo>
                  <a:lnTo>
                    <a:pt x="1980" y="1044"/>
                  </a:lnTo>
                  <a:lnTo>
                    <a:pt x="1982" y="1078"/>
                  </a:lnTo>
                  <a:lnTo>
                    <a:pt x="1978" y="1113"/>
                  </a:lnTo>
                  <a:lnTo>
                    <a:pt x="1970" y="1145"/>
                  </a:lnTo>
                  <a:lnTo>
                    <a:pt x="1955" y="1177"/>
                  </a:lnTo>
                  <a:lnTo>
                    <a:pt x="1938" y="1207"/>
                  </a:lnTo>
                  <a:lnTo>
                    <a:pt x="1914" y="1235"/>
                  </a:lnTo>
                  <a:lnTo>
                    <a:pt x="1239" y="1919"/>
                  </a:lnTo>
                  <a:lnTo>
                    <a:pt x="1214" y="1940"/>
                  </a:lnTo>
                  <a:lnTo>
                    <a:pt x="1187" y="1957"/>
                  </a:lnTo>
                  <a:lnTo>
                    <a:pt x="1155" y="1971"/>
                  </a:lnTo>
                  <a:lnTo>
                    <a:pt x="1122" y="1982"/>
                  </a:lnTo>
                  <a:lnTo>
                    <a:pt x="1088" y="1988"/>
                  </a:lnTo>
                  <a:lnTo>
                    <a:pt x="1053" y="1991"/>
                  </a:lnTo>
                  <a:lnTo>
                    <a:pt x="1053" y="1991"/>
                  </a:lnTo>
                  <a:lnTo>
                    <a:pt x="1012" y="1988"/>
                  </a:lnTo>
                  <a:lnTo>
                    <a:pt x="972" y="1979"/>
                  </a:lnTo>
                  <a:lnTo>
                    <a:pt x="937" y="1965"/>
                  </a:lnTo>
                  <a:lnTo>
                    <a:pt x="903" y="1944"/>
                  </a:lnTo>
                  <a:lnTo>
                    <a:pt x="874" y="1919"/>
                  </a:lnTo>
                  <a:lnTo>
                    <a:pt x="870" y="1916"/>
                  </a:lnTo>
                  <a:lnTo>
                    <a:pt x="863" y="1908"/>
                  </a:lnTo>
                  <a:lnTo>
                    <a:pt x="851" y="1895"/>
                  </a:lnTo>
                  <a:lnTo>
                    <a:pt x="834" y="1878"/>
                  </a:lnTo>
                  <a:lnTo>
                    <a:pt x="813" y="1855"/>
                  </a:lnTo>
                  <a:lnTo>
                    <a:pt x="789" y="1829"/>
                  </a:lnTo>
                  <a:lnTo>
                    <a:pt x="761" y="1800"/>
                  </a:lnTo>
                  <a:lnTo>
                    <a:pt x="729" y="1766"/>
                  </a:lnTo>
                  <a:lnTo>
                    <a:pt x="692" y="1728"/>
                  </a:lnTo>
                  <a:lnTo>
                    <a:pt x="653" y="1687"/>
                  </a:lnTo>
                  <a:lnTo>
                    <a:pt x="609" y="1642"/>
                  </a:lnTo>
                  <a:lnTo>
                    <a:pt x="563" y="1593"/>
                  </a:lnTo>
                  <a:lnTo>
                    <a:pt x="514" y="1542"/>
                  </a:lnTo>
                  <a:lnTo>
                    <a:pt x="462" y="1488"/>
                  </a:lnTo>
                  <a:lnTo>
                    <a:pt x="405" y="1431"/>
                  </a:lnTo>
                  <a:lnTo>
                    <a:pt x="347" y="1372"/>
                  </a:lnTo>
                  <a:lnTo>
                    <a:pt x="287" y="1309"/>
                  </a:lnTo>
                  <a:lnTo>
                    <a:pt x="224" y="1244"/>
                  </a:lnTo>
                  <a:lnTo>
                    <a:pt x="157" y="1178"/>
                  </a:lnTo>
                  <a:lnTo>
                    <a:pt x="89" y="1110"/>
                  </a:lnTo>
                  <a:lnTo>
                    <a:pt x="18" y="1039"/>
                  </a:lnTo>
                  <a:lnTo>
                    <a:pt x="5" y="1022"/>
                  </a:lnTo>
                  <a:lnTo>
                    <a:pt x="0" y="1002"/>
                  </a:lnTo>
                  <a:lnTo>
                    <a:pt x="0" y="981"/>
                  </a:lnTo>
                  <a:lnTo>
                    <a:pt x="5" y="961"/>
                  </a:lnTo>
                  <a:lnTo>
                    <a:pt x="18" y="943"/>
                  </a:lnTo>
                  <a:lnTo>
                    <a:pt x="36" y="931"/>
                  </a:lnTo>
                  <a:lnTo>
                    <a:pt x="55" y="924"/>
                  </a:lnTo>
                  <a:lnTo>
                    <a:pt x="76" y="924"/>
                  </a:lnTo>
                  <a:lnTo>
                    <a:pt x="96" y="931"/>
                  </a:lnTo>
                  <a:lnTo>
                    <a:pt x="114" y="943"/>
                  </a:lnTo>
                  <a:lnTo>
                    <a:pt x="220" y="1049"/>
                  </a:lnTo>
                  <a:lnTo>
                    <a:pt x="321" y="1152"/>
                  </a:lnTo>
                  <a:lnTo>
                    <a:pt x="536" y="936"/>
                  </a:lnTo>
                  <a:lnTo>
                    <a:pt x="553" y="924"/>
                  </a:lnTo>
                  <a:lnTo>
                    <a:pt x="574" y="918"/>
                  </a:lnTo>
                  <a:lnTo>
                    <a:pt x="593" y="918"/>
                  </a:lnTo>
                  <a:lnTo>
                    <a:pt x="613" y="924"/>
                  </a:lnTo>
                  <a:lnTo>
                    <a:pt x="632" y="936"/>
                  </a:lnTo>
                  <a:lnTo>
                    <a:pt x="643" y="955"/>
                  </a:lnTo>
                  <a:lnTo>
                    <a:pt x="650" y="974"/>
                  </a:lnTo>
                  <a:lnTo>
                    <a:pt x="650" y="994"/>
                  </a:lnTo>
                  <a:lnTo>
                    <a:pt x="643" y="1015"/>
                  </a:lnTo>
                  <a:lnTo>
                    <a:pt x="632" y="1032"/>
                  </a:lnTo>
                  <a:lnTo>
                    <a:pt x="416" y="1248"/>
                  </a:lnTo>
                  <a:lnTo>
                    <a:pt x="484" y="1318"/>
                  </a:lnTo>
                  <a:lnTo>
                    <a:pt x="550" y="1385"/>
                  </a:lnTo>
                  <a:lnTo>
                    <a:pt x="611" y="1448"/>
                  </a:lnTo>
                  <a:lnTo>
                    <a:pt x="668" y="1508"/>
                  </a:lnTo>
                  <a:lnTo>
                    <a:pt x="721" y="1563"/>
                  </a:lnTo>
                  <a:lnTo>
                    <a:pt x="1210" y="1072"/>
                  </a:lnTo>
                  <a:lnTo>
                    <a:pt x="1229" y="1059"/>
                  </a:lnTo>
                  <a:lnTo>
                    <a:pt x="1249" y="1052"/>
                  </a:lnTo>
                  <a:lnTo>
                    <a:pt x="1270" y="1052"/>
                  </a:lnTo>
                  <a:lnTo>
                    <a:pt x="1289" y="1059"/>
                  </a:lnTo>
                  <a:lnTo>
                    <a:pt x="1307" y="1072"/>
                  </a:lnTo>
                  <a:lnTo>
                    <a:pt x="1320" y="1089"/>
                  </a:lnTo>
                  <a:lnTo>
                    <a:pt x="1325" y="1109"/>
                  </a:lnTo>
                  <a:lnTo>
                    <a:pt x="1325" y="1130"/>
                  </a:lnTo>
                  <a:lnTo>
                    <a:pt x="1320" y="1149"/>
                  </a:lnTo>
                  <a:lnTo>
                    <a:pt x="1307" y="1168"/>
                  </a:lnTo>
                  <a:lnTo>
                    <a:pt x="814" y="1660"/>
                  </a:lnTo>
                  <a:lnTo>
                    <a:pt x="846" y="1692"/>
                  </a:lnTo>
                  <a:lnTo>
                    <a:pt x="874" y="1722"/>
                  </a:lnTo>
                  <a:lnTo>
                    <a:pt x="899" y="1749"/>
                  </a:lnTo>
                  <a:lnTo>
                    <a:pt x="920" y="1771"/>
                  </a:lnTo>
                  <a:lnTo>
                    <a:pt x="937" y="1790"/>
                  </a:lnTo>
                  <a:lnTo>
                    <a:pt x="951" y="1804"/>
                  </a:lnTo>
                  <a:lnTo>
                    <a:pt x="962" y="1816"/>
                  </a:lnTo>
                  <a:lnTo>
                    <a:pt x="968" y="1822"/>
                  </a:lnTo>
                  <a:lnTo>
                    <a:pt x="971" y="1825"/>
                  </a:lnTo>
                  <a:lnTo>
                    <a:pt x="991" y="1841"/>
                  </a:lnTo>
                  <a:lnTo>
                    <a:pt x="1012" y="1850"/>
                  </a:lnTo>
                  <a:lnTo>
                    <a:pt x="1033" y="1854"/>
                  </a:lnTo>
                  <a:lnTo>
                    <a:pt x="1053" y="1855"/>
                  </a:lnTo>
                  <a:lnTo>
                    <a:pt x="1053" y="1855"/>
                  </a:lnTo>
                  <a:lnTo>
                    <a:pt x="1082" y="1853"/>
                  </a:lnTo>
                  <a:lnTo>
                    <a:pt x="1107" y="1845"/>
                  </a:lnTo>
                  <a:lnTo>
                    <a:pt x="1129" y="1836"/>
                  </a:lnTo>
                  <a:lnTo>
                    <a:pt x="1143" y="1824"/>
                  </a:lnTo>
                  <a:lnTo>
                    <a:pt x="1818" y="1139"/>
                  </a:lnTo>
                  <a:lnTo>
                    <a:pt x="1832" y="1124"/>
                  </a:lnTo>
                  <a:lnTo>
                    <a:pt x="1839" y="1106"/>
                  </a:lnTo>
                  <a:lnTo>
                    <a:pt x="1845" y="1088"/>
                  </a:lnTo>
                  <a:lnTo>
                    <a:pt x="1847" y="1069"/>
                  </a:lnTo>
                  <a:lnTo>
                    <a:pt x="1845" y="1051"/>
                  </a:lnTo>
                  <a:lnTo>
                    <a:pt x="1839" y="1035"/>
                  </a:lnTo>
                  <a:lnTo>
                    <a:pt x="1829" y="1022"/>
                  </a:lnTo>
                  <a:lnTo>
                    <a:pt x="924" y="114"/>
                  </a:lnTo>
                  <a:lnTo>
                    <a:pt x="911" y="97"/>
                  </a:lnTo>
                  <a:lnTo>
                    <a:pt x="904" y="77"/>
                  </a:lnTo>
                  <a:lnTo>
                    <a:pt x="904" y="56"/>
                  </a:lnTo>
                  <a:lnTo>
                    <a:pt x="911" y="37"/>
                  </a:lnTo>
                  <a:lnTo>
                    <a:pt x="924" y="19"/>
                  </a:lnTo>
                  <a:lnTo>
                    <a:pt x="941" y="6"/>
                  </a:lnTo>
                  <a:lnTo>
                    <a:pt x="96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sp>
          <p:nvSpPr>
            <p:cNvPr id="25" name="Freeform 13">
              <a:extLst>
                <a:ext uri="{FF2B5EF4-FFF2-40B4-BE49-F238E27FC236}">
                  <a16:creationId xmlns:a16="http://schemas.microsoft.com/office/drawing/2014/main" id="{6A9F6E9C-54F1-453D-A221-530AC8AFFB7E}"/>
                </a:ext>
              </a:extLst>
            </p:cNvPr>
            <p:cNvSpPr>
              <a:spLocks noEditPoints="1"/>
            </p:cNvSpPr>
            <p:nvPr/>
          </p:nvSpPr>
          <p:spPr bwMode="auto">
            <a:xfrm>
              <a:off x="1997902" y="3403686"/>
              <a:ext cx="433850" cy="431950"/>
            </a:xfrm>
            <a:custGeom>
              <a:avLst/>
              <a:gdLst>
                <a:gd name="T0" fmla="*/ 171 w 4338"/>
                <a:gd name="T1" fmla="*/ 4150 h 4319"/>
                <a:gd name="T2" fmla="*/ 1233 w 4338"/>
                <a:gd name="T3" fmla="*/ 3512 h 4319"/>
                <a:gd name="T4" fmla="*/ 857 w 4338"/>
                <a:gd name="T5" fmla="*/ 3508 h 4319"/>
                <a:gd name="T6" fmla="*/ 824 w 4338"/>
                <a:gd name="T7" fmla="*/ 3484 h 4319"/>
                <a:gd name="T8" fmla="*/ 811 w 4338"/>
                <a:gd name="T9" fmla="*/ 3443 h 4319"/>
                <a:gd name="T10" fmla="*/ 539 w 4338"/>
                <a:gd name="T11" fmla="*/ 3019 h 4319"/>
                <a:gd name="T12" fmla="*/ 1359 w 4338"/>
                <a:gd name="T13" fmla="*/ 3463 h 4319"/>
                <a:gd name="T14" fmla="*/ 3631 w 4338"/>
                <a:gd name="T15" fmla="*/ 1523 h 4319"/>
                <a:gd name="T16" fmla="*/ 3054 w 4338"/>
                <a:gd name="T17" fmla="*/ 945 h 4319"/>
                <a:gd name="T18" fmla="*/ 946 w 4338"/>
                <a:gd name="T19" fmla="*/ 3376 h 4319"/>
                <a:gd name="T20" fmla="*/ 3383 w 4338"/>
                <a:gd name="T21" fmla="*/ 1274 h 4319"/>
                <a:gd name="T22" fmla="*/ 2818 w 4338"/>
                <a:gd name="T23" fmla="*/ 708 h 4319"/>
                <a:gd name="T24" fmla="*/ 862 w 4338"/>
                <a:gd name="T25" fmla="*/ 2953 h 4319"/>
                <a:gd name="T26" fmla="*/ 2818 w 4338"/>
                <a:gd name="T27" fmla="*/ 708 h 4319"/>
                <a:gd name="T28" fmla="*/ 3401 w 4338"/>
                <a:gd name="T29" fmla="*/ 136 h 4319"/>
                <a:gd name="T30" fmla="*/ 3367 w 4338"/>
                <a:gd name="T31" fmla="*/ 154 h 4319"/>
                <a:gd name="T32" fmla="*/ 3725 w 4338"/>
                <a:gd name="T33" fmla="*/ 1425 h 4319"/>
                <a:gd name="T34" fmla="*/ 4193 w 4338"/>
                <a:gd name="T35" fmla="*/ 954 h 4319"/>
                <a:gd name="T36" fmla="*/ 4203 w 4338"/>
                <a:gd name="T37" fmla="*/ 916 h 4319"/>
                <a:gd name="T38" fmla="*/ 4193 w 4338"/>
                <a:gd name="T39" fmla="*/ 879 h 4319"/>
                <a:gd name="T40" fmla="*/ 3474 w 4338"/>
                <a:gd name="T41" fmla="*/ 154 h 4319"/>
                <a:gd name="T42" fmla="*/ 3439 w 4338"/>
                <a:gd name="T43" fmla="*/ 136 h 4319"/>
                <a:gd name="T44" fmla="*/ 3438 w 4338"/>
                <a:gd name="T45" fmla="*/ 0 h 4319"/>
                <a:gd name="T46" fmla="*/ 3509 w 4338"/>
                <a:gd name="T47" fmla="*/ 17 h 4319"/>
                <a:gd name="T48" fmla="*/ 3570 w 4338"/>
                <a:gd name="T49" fmla="*/ 60 h 4319"/>
                <a:gd name="T50" fmla="*/ 4297 w 4338"/>
                <a:gd name="T51" fmla="*/ 792 h 4319"/>
                <a:gd name="T52" fmla="*/ 4328 w 4338"/>
                <a:gd name="T53" fmla="*/ 850 h 4319"/>
                <a:gd name="T54" fmla="*/ 4338 w 4338"/>
                <a:gd name="T55" fmla="*/ 916 h 4319"/>
                <a:gd name="T56" fmla="*/ 4328 w 4338"/>
                <a:gd name="T57" fmla="*/ 982 h 4319"/>
                <a:gd name="T58" fmla="*/ 4297 w 4338"/>
                <a:gd name="T59" fmla="*/ 1039 h 4319"/>
                <a:gd name="T60" fmla="*/ 3783 w 4338"/>
                <a:gd name="T61" fmla="*/ 1560 h 4319"/>
                <a:gd name="T62" fmla="*/ 3778 w 4338"/>
                <a:gd name="T63" fmla="*/ 1566 h 4319"/>
                <a:gd name="T64" fmla="*/ 1466 w 4338"/>
                <a:gd name="T65" fmla="*/ 3896 h 4319"/>
                <a:gd name="T66" fmla="*/ 1438 w 4338"/>
                <a:gd name="T67" fmla="*/ 3913 h 4319"/>
                <a:gd name="T68" fmla="*/ 78 w 4338"/>
                <a:gd name="T69" fmla="*/ 4319 h 4319"/>
                <a:gd name="T70" fmla="*/ 50 w 4338"/>
                <a:gd name="T71" fmla="*/ 4318 h 4319"/>
                <a:gd name="T72" fmla="*/ 20 w 4338"/>
                <a:gd name="T73" fmla="*/ 4299 h 4319"/>
                <a:gd name="T74" fmla="*/ 1 w 4338"/>
                <a:gd name="T75" fmla="*/ 4268 h 4319"/>
                <a:gd name="T76" fmla="*/ 4 w 4338"/>
                <a:gd name="T77" fmla="*/ 4231 h 4319"/>
                <a:gd name="T78" fmla="*/ 437 w 4338"/>
                <a:gd name="T79" fmla="*/ 2903 h 4319"/>
                <a:gd name="T80" fmla="*/ 2759 w 4338"/>
                <a:gd name="T81" fmla="*/ 576 h 4319"/>
                <a:gd name="T82" fmla="*/ 2763 w 4338"/>
                <a:gd name="T83" fmla="*/ 568 h 4319"/>
                <a:gd name="T84" fmla="*/ 3271 w 4338"/>
                <a:gd name="T85" fmla="*/ 60 h 4319"/>
                <a:gd name="T86" fmla="*/ 3331 w 4338"/>
                <a:gd name="T87" fmla="*/ 17 h 4319"/>
                <a:gd name="T88" fmla="*/ 3403 w 4338"/>
                <a:gd name="T89" fmla="*/ 0 h 4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338" h="4319">
                  <a:moveTo>
                    <a:pt x="539" y="3019"/>
                  </a:moveTo>
                  <a:lnTo>
                    <a:pt x="171" y="4150"/>
                  </a:lnTo>
                  <a:lnTo>
                    <a:pt x="1318" y="3808"/>
                  </a:lnTo>
                  <a:lnTo>
                    <a:pt x="1233" y="3512"/>
                  </a:lnTo>
                  <a:lnTo>
                    <a:pt x="878" y="3512"/>
                  </a:lnTo>
                  <a:lnTo>
                    <a:pt x="857" y="3508"/>
                  </a:lnTo>
                  <a:lnTo>
                    <a:pt x="838" y="3498"/>
                  </a:lnTo>
                  <a:lnTo>
                    <a:pt x="824" y="3484"/>
                  </a:lnTo>
                  <a:lnTo>
                    <a:pt x="814" y="3464"/>
                  </a:lnTo>
                  <a:lnTo>
                    <a:pt x="811" y="3443"/>
                  </a:lnTo>
                  <a:lnTo>
                    <a:pt x="811" y="3081"/>
                  </a:lnTo>
                  <a:lnTo>
                    <a:pt x="539" y="3019"/>
                  </a:lnTo>
                  <a:close/>
                  <a:moveTo>
                    <a:pt x="3479" y="1369"/>
                  </a:moveTo>
                  <a:lnTo>
                    <a:pt x="1359" y="3463"/>
                  </a:lnTo>
                  <a:lnTo>
                    <a:pt x="1437" y="3734"/>
                  </a:lnTo>
                  <a:lnTo>
                    <a:pt x="3631" y="1523"/>
                  </a:lnTo>
                  <a:lnTo>
                    <a:pt x="3479" y="1369"/>
                  </a:lnTo>
                  <a:close/>
                  <a:moveTo>
                    <a:pt x="3054" y="945"/>
                  </a:moveTo>
                  <a:lnTo>
                    <a:pt x="946" y="3060"/>
                  </a:lnTo>
                  <a:lnTo>
                    <a:pt x="946" y="3376"/>
                  </a:lnTo>
                  <a:lnTo>
                    <a:pt x="1255" y="3376"/>
                  </a:lnTo>
                  <a:lnTo>
                    <a:pt x="3383" y="1274"/>
                  </a:lnTo>
                  <a:lnTo>
                    <a:pt x="3054" y="945"/>
                  </a:lnTo>
                  <a:close/>
                  <a:moveTo>
                    <a:pt x="2818" y="708"/>
                  </a:moveTo>
                  <a:lnTo>
                    <a:pt x="628" y="2901"/>
                  </a:lnTo>
                  <a:lnTo>
                    <a:pt x="862" y="2953"/>
                  </a:lnTo>
                  <a:lnTo>
                    <a:pt x="2958" y="849"/>
                  </a:lnTo>
                  <a:lnTo>
                    <a:pt x="2818" y="708"/>
                  </a:lnTo>
                  <a:close/>
                  <a:moveTo>
                    <a:pt x="3420" y="133"/>
                  </a:moveTo>
                  <a:lnTo>
                    <a:pt x="3401" y="136"/>
                  </a:lnTo>
                  <a:lnTo>
                    <a:pt x="3383" y="143"/>
                  </a:lnTo>
                  <a:lnTo>
                    <a:pt x="3367" y="154"/>
                  </a:lnTo>
                  <a:lnTo>
                    <a:pt x="2912" y="610"/>
                  </a:lnTo>
                  <a:lnTo>
                    <a:pt x="3725" y="1425"/>
                  </a:lnTo>
                  <a:lnTo>
                    <a:pt x="4180" y="970"/>
                  </a:lnTo>
                  <a:lnTo>
                    <a:pt x="4193" y="954"/>
                  </a:lnTo>
                  <a:lnTo>
                    <a:pt x="4200" y="935"/>
                  </a:lnTo>
                  <a:lnTo>
                    <a:pt x="4203" y="916"/>
                  </a:lnTo>
                  <a:lnTo>
                    <a:pt x="4200" y="896"/>
                  </a:lnTo>
                  <a:lnTo>
                    <a:pt x="4193" y="879"/>
                  </a:lnTo>
                  <a:lnTo>
                    <a:pt x="4180" y="863"/>
                  </a:lnTo>
                  <a:lnTo>
                    <a:pt x="3474" y="154"/>
                  </a:lnTo>
                  <a:lnTo>
                    <a:pt x="3458" y="143"/>
                  </a:lnTo>
                  <a:lnTo>
                    <a:pt x="3439" y="136"/>
                  </a:lnTo>
                  <a:lnTo>
                    <a:pt x="3420" y="133"/>
                  </a:lnTo>
                  <a:close/>
                  <a:moveTo>
                    <a:pt x="3438" y="0"/>
                  </a:moveTo>
                  <a:lnTo>
                    <a:pt x="3475" y="6"/>
                  </a:lnTo>
                  <a:lnTo>
                    <a:pt x="3509" y="17"/>
                  </a:lnTo>
                  <a:lnTo>
                    <a:pt x="3541" y="36"/>
                  </a:lnTo>
                  <a:lnTo>
                    <a:pt x="3570" y="60"/>
                  </a:lnTo>
                  <a:lnTo>
                    <a:pt x="4276" y="767"/>
                  </a:lnTo>
                  <a:lnTo>
                    <a:pt x="4297" y="792"/>
                  </a:lnTo>
                  <a:lnTo>
                    <a:pt x="4314" y="821"/>
                  </a:lnTo>
                  <a:lnTo>
                    <a:pt x="4328" y="850"/>
                  </a:lnTo>
                  <a:lnTo>
                    <a:pt x="4335" y="883"/>
                  </a:lnTo>
                  <a:lnTo>
                    <a:pt x="4338" y="916"/>
                  </a:lnTo>
                  <a:lnTo>
                    <a:pt x="4335" y="949"/>
                  </a:lnTo>
                  <a:lnTo>
                    <a:pt x="4328" y="982"/>
                  </a:lnTo>
                  <a:lnTo>
                    <a:pt x="4316" y="1012"/>
                  </a:lnTo>
                  <a:lnTo>
                    <a:pt x="4297" y="1039"/>
                  </a:lnTo>
                  <a:lnTo>
                    <a:pt x="4276" y="1065"/>
                  </a:lnTo>
                  <a:lnTo>
                    <a:pt x="3783" y="1560"/>
                  </a:lnTo>
                  <a:lnTo>
                    <a:pt x="3780" y="1562"/>
                  </a:lnTo>
                  <a:lnTo>
                    <a:pt x="3778" y="1566"/>
                  </a:lnTo>
                  <a:lnTo>
                    <a:pt x="3775" y="1570"/>
                  </a:lnTo>
                  <a:lnTo>
                    <a:pt x="1466" y="3896"/>
                  </a:lnTo>
                  <a:lnTo>
                    <a:pt x="1453" y="3907"/>
                  </a:lnTo>
                  <a:lnTo>
                    <a:pt x="1438" y="3913"/>
                  </a:lnTo>
                  <a:lnTo>
                    <a:pt x="87" y="4316"/>
                  </a:lnTo>
                  <a:lnTo>
                    <a:pt x="78" y="4319"/>
                  </a:lnTo>
                  <a:lnTo>
                    <a:pt x="67" y="4319"/>
                  </a:lnTo>
                  <a:lnTo>
                    <a:pt x="50" y="4318"/>
                  </a:lnTo>
                  <a:lnTo>
                    <a:pt x="33" y="4310"/>
                  </a:lnTo>
                  <a:lnTo>
                    <a:pt x="20" y="4299"/>
                  </a:lnTo>
                  <a:lnTo>
                    <a:pt x="8" y="4285"/>
                  </a:lnTo>
                  <a:lnTo>
                    <a:pt x="1" y="4268"/>
                  </a:lnTo>
                  <a:lnTo>
                    <a:pt x="0" y="4249"/>
                  </a:lnTo>
                  <a:lnTo>
                    <a:pt x="4" y="4231"/>
                  </a:lnTo>
                  <a:lnTo>
                    <a:pt x="430" y="2918"/>
                  </a:lnTo>
                  <a:lnTo>
                    <a:pt x="437" y="2903"/>
                  </a:lnTo>
                  <a:lnTo>
                    <a:pt x="446" y="2890"/>
                  </a:lnTo>
                  <a:lnTo>
                    <a:pt x="2759" y="576"/>
                  </a:lnTo>
                  <a:lnTo>
                    <a:pt x="2762" y="572"/>
                  </a:lnTo>
                  <a:lnTo>
                    <a:pt x="2763" y="568"/>
                  </a:lnTo>
                  <a:lnTo>
                    <a:pt x="2767" y="564"/>
                  </a:lnTo>
                  <a:lnTo>
                    <a:pt x="3271" y="60"/>
                  </a:lnTo>
                  <a:lnTo>
                    <a:pt x="3300" y="36"/>
                  </a:lnTo>
                  <a:lnTo>
                    <a:pt x="3331" y="17"/>
                  </a:lnTo>
                  <a:lnTo>
                    <a:pt x="3366" y="6"/>
                  </a:lnTo>
                  <a:lnTo>
                    <a:pt x="3403" y="0"/>
                  </a:lnTo>
                  <a:lnTo>
                    <a:pt x="34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grpSp>
      <p:sp>
        <p:nvSpPr>
          <p:cNvPr id="26" name="TextBox 25">
            <a:extLst>
              <a:ext uri="{FF2B5EF4-FFF2-40B4-BE49-F238E27FC236}">
                <a16:creationId xmlns:a16="http://schemas.microsoft.com/office/drawing/2014/main" id="{58AE0A0D-D420-41A8-BEEE-019D94F0984C}"/>
              </a:ext>
            </a:extLst>
          </p:cNvPr>
          <p:cNvSpPr txBox="1"/>
          <p:nvPr/>
        </p:nvSpPr>
        <p:spPr>
          <a:xfrm>
            <a:off x="6983208" y="1795947"/>
            <a:ext cx="4646105" cy="1415772"/>
          </a:xfrm>
          <a:prstGeom prst="rect">
            <a:avLst/>
          </a:prstGeom>
          <a:noFill/>
        </p:spPr>
        <p:txBody>
          <a:bodyPr wrap="square" rtlCol="0">
            <a:spAutoFit/>
          </a:bodyPr>
          <a:lstStyle/>
          <a:p>
            <a:r>
              <a:rPr lang="en-US" sz="3600" dirty="0">
                <a:solidFill>
                  <a:srgbClr val="FF2B2A"/>
                </a:solidFill>
              </a:rPr>
              <a:t>$307</a:t>
            </a:r>
          </a:p>
          <a:p>
            <a:endParaRPr lang="en-US" sz="400" b="1" dirty="0">
              <a:solidFill>
                <a:schemeClr val="bg2">
                  <a:lumMod val="25000"/>
                </a:schemeClr>
              </a:solidFill>
              <a:latin typeface="Candara" panose="020E0502030303020204" pitchFamily="34" charset="0"/>
            </a:endParaRPr>
          </a:p>
          <a:p>
            <a:r>
              <a:rPr lang="en-US" sz="1600" b="1" dirty="0">
                <a:solidFill>
                  <a:schemeClr val="bg2">
                    <a:lumMod val="25000"/>
                  </a:schemeClr>
                </a:solidFill>
                <a:latin typeface="Candara" panose="020E0502030303020204" pitchFamily="34" charset="0"/>
              </a:rPr>
              <a:t>LOREM IPSUM</a:t>
            </a:r>
          </a:p>
          <a:p>
            <a:endParaRPr lang="en-US" sz="400" b="1" dirty="0">
              <a:solidFill>
                <a:schemeClr val="bg2">
                  <a:lumMod val="25000"/>
                </a:schemeClr>
              </a:solidFill>
              <a:latin typeface="Candara" panose="020E0502030303020204" pitchFamily="34" charset="0"/>
            </a:endParaRPr>
          </a:p>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endParaRPr lang="en-US" dirty="0">
              <a:solidFill>
                <a:schemeClr val="bg2">
                  <a:lumMod val="25000"/>
                </a:schemeClr>
              </a:solidFill>
              <a:latin typeface="Candara" panose="020E0502030303020204" pitchFamily="34" charset="0"/>
            </a:endParaRPr>
          </a:p>
        </p:txBody>
      </p:sp>
      <p:sp>
        <p:nvSpPr>
          <p:cNvPr id="27" name="TextBox 26">
            <a:extLst>
              <a:ext uri="{FF2B5EF4-FFF2-40B4-BE49-F238E27FC236}">
                <a16:creationId xmlns:a16="http://schemas.microsoft.com/office/drawing/2014/main" id="{64BAB51D-1452-4810-9CCC-CAB4F31C1553}"/>
              </a:ext>
            </a:extLst>
          </p:cNvPr>
          <p:cNvSpPr txBox="1"/>
          <p:nvPr/>
        </p:nvSpPr>
        <p:spPr>
          <a:xfrm>
            <a:off x="6983208" y="3435996"/>
            <a:ext cx="4646105" cy="1415772"/>
          </a:xfrm>
          <a:prstGeom prst="rect">
            <a:avLst/>
          </a:prstGeom>
          <a:noFill/>
        </p:spPr>
        <p:txBody>
          <a:bodyPr wrap="square" rtlCol="0">
            <a:spAutoFit/>
          </a:bodyPr>
          <a:lstStyle/>
          <a:p>
            <a:r>
              <a:rPr lang="en-US" sz="3600" dirty="0">
                <a:solidFill>
                  <a:srgbClr val="85C401"/>
                </a:solidFill>
              </a:rPr>
              <a:t>$721</a:t>
            </a:r>
          </a:p>
          <a:p>
            <a:endParaRPr lang="en-US" sz="400" b="1" dirty="0">
              <a:solidFill>
                <a:schemeClr val="bg2">
                  <a:lumMod val="25000"/>
                </a:schemeClr>
              </a:solidFill>
              <a:latin typeface="Candara" panose="020E0502030303020204" pitchFamily="34" charset="0"/>
            </a:endParaRPr>
          </a:p>
          <a:p>
            <a:r>
              <a:rPr lang="en-US" sz="1600" b="1" dirty="0">
                <a:solidFill>
                  <a:schemeClr val="bg2">
                    <a:lumMod val="25000"/>
                  </a:schemeClr>
                </a:solidFill>
                <a:latin typeface="Candara" panose="020E0502030303020204" pitchFamily="34" charset="0"/>
              </a:rPr>
              <a:t>LOREM IPSUM</a:t>
            </a:r>
          </a:p>
          <a:p>
            <a:endParaRPr lang="en-US" sz="400" b="1" dirty="0">
              <a:solidFill>
                <a:schemeClr val="bg2">
                  <a:lumMod val="25000"/>
                </a:schemeClr>
              </a:solidFill>
              <a:latin typeface="Candara" panose="020E0502030303020204" pitchFamily="34" charset="0"/>
            </a:endParaRPr>
          </a:p>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endParaRPr lang="en-US" dirty="0">
              <a:solidFill>
                <a:schemeClr val="bg2">
                  <a:lumMod val="25000"/>
                </a:schemeClr>
              </a:solidFill>
              <a:latin typeface="Candara" panose="020E0502030303020204" pitchFamily="34" charset="0"/>
            </a:endParaRPr>
          </a:p>
        </p:txBody>
      </p:sp>
      <p:sp>
        <p:nvSpPr>
          <p:cNvPr id="28" name="TextBox 27">
            <a:extLst>
              <a:ext uri="{FF2B5EF4-FFF2-40B4-BE49-F238E27FC236}">
                <a16:creationId xmlns:a16="http://schemas.microsoft.com/office/drawing/2014/main" id="{1186BB1F-4ADE-4C09-A874-EE54D29D0311}"/>
              </a:ext>
            </a:extLst>
          </p:cNvPr>
          <p:cNvSpPr txBox="1"/>
          <p:nvPr/>
        </p:nvSpPr>
        <p:spPr>
          <a:xfrm>
            <a:off x="6979501" y="5098490"/>
            <a:ext cx="4646105" cy="1415772"/>
          </a:xfrm>
          <a:prstGeom prst="rect">
            <a:avLst/>
          </a:prstGeom>
          <a:noFill/>
        </p:spPr>
        <p:txBody>
          <a:bodyPr wrap="square" rtlCol="0">
            <a:spAutoFit/>
          </a:bodyPr>
          <a:lstStyle/>
          <a:p>
            <a:r>
              <a:rPr lang="en-US" sz="3600" dirty="0">
                <a:solidFill>
                  <a:srgbClr val="3EB8CD"/>
                </a:solidFill>
              </a:rPr>
              <a:t>$1,289</a:t>
            </a:r>
          </a:p>
          <a:p>
            <a:endParaRPr lang="en-US" sz="400" b="1" dirty="0">
              <a:solidFill>
                <a:schemeClr val="bg2">
                  <a:lumMod val="25000"/>
                </a:schemeClr>
              </a:solidFill>
              <a:latin typeface="Candara" panose="020E0502030303020204" pitchFamily="34" charset="0"/>
            </a:endParaRPr>
          </a:p>
          <a:p>
            <a:r>
              <a:rPr lang="en-US" sz="1600" b="1" dirty="0">
                <a:solidFill>
                  <a:schemeClr val="bg2">
                    <a:lumMod val="25000"/>
                  </a:schemeClr>
                </a:solidFill>
                <a:latin typeface="Candara" panose="020E0502030303020204" pitchFamily="34" charset="0"/>
              </a:rPr>
              <a:t>LOREM IPSUM</a:t>
            </a:r>
          </a:p>
          <a:p>
            <a:endParaRPr lang="en-US" sz="400" b="1" dirty="0">
              <a:solidFill>
                <a:schemeClr val="bg2">
                  <a:lumMod val="25000"/>
                </a:schemeClr>
              </a:solidFill>
              <a:latin typeface="Candara" panose="020E0502030303020204" pitchFamily="34" charset="0"/>
            </a:endParaRPr>
          </a:p>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endParaRPr lang="en-US" dirty="0">
              <a:solidFill>
                <a:schemeClr val="bg2">
                  <a:lumMod val="25000"/>
                </a:schemeClr>
              </a:solidFill>
              <a:latin typeface="Candara" panose="020E0502030303020204" pitchFamily="34" charset="0"/>
            </a:endParaRPr>
          </a:p>
        </p:txBody>
      </p:sp>
      <p:sp>
        <p:nvSpPr>
          <p:cNvPr id="29" name="TextBox 28">
            <a:extLst>
              <a:ext uri="{FF2B5EF4-FFF2-40B4-BE49-F238E27FC236}">
                <a16:creationId xmlns:a16="http://schemas.microsoft.com/office/drawing/2014/main" id="{A3CC33B5-3B8B-4E78-B735-F1E510AE33B5}"/>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2">
                    <a:lumMod val="25000"/>
                  </a:schemeClr>
                </a:solidFill>
                <a:latin typeface="Candara" panose="020E0502030303020204" pitchFamily="34" charset="0"/>
              </a:rPr>
              <a:t>TITLE GOES HERE</a:t>
            </a:r>
          </a:p>
          <a:p>
            <a:pPr algn="r"/>
            <a:r>
              <a:rPr lang="en-US" dirty="0">
                <a:solidFill>
                  <a:schemeClr val="bg2">
                    <a:lumMod val="25000"/>
                  </a:schemeClr>
                </a:solidFill>
                <a:latin typeface="Candara" panose="020E0502030303020204" pitchFamily="34" charset="0"/>
              </a:rPr>
              <a:t>Your Subtitle</a:t>
            </a:r>
          </a:p>
        </p:txBody>
      </p:sp>
      <p:pic>
        <p:nvPicPr>
          <p:cNvPr id="30" name="Picture 29">
            <a:hlinkClick r:id="rId3"/>
            <a:extLst>
              <a:ext uri="{FF2B5EF4-FFF2-40B4-BE49-F238E27FC236}">
                <a16:creationId xmlns:a16="http://schemas.microsoft.com/office/drawing/2014/main" id="{D30C7B04-A02C-42BA-8782-C24792D181B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670836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left)">
                                      <p:cBhvr>
                                        <p:cTn id="7" dur="500"/>
                                        <p:tgtEl>
                                          <p:spTgt spid="29"/>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0-#ppt_w/2"/>
                                          </p:val>
                                        </p:tav>
                                        <p:tav tm="100000">
                                          <p:val>
                                            <p:strVal val="#ppt_x"/>
                                          </p:val>
                                        </p:tav>
                                      </p:tavLst>
                                    </p:anim>
                                    <p:anim calcmode="lin" valueType="num">
                                      <p:cBhvr additive="base">
                                        <p:cTn id="12" dur="500" fill="hold"/>
                                        <p:tgtEl>
                                          <p:spTgt spid="2"/>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10" presetClass="entr" presetSubtype="0"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1000"/>
                                        <p:tgtEl>
                                          <p:spTgt spid="3"/>
                                        </p:tgtEl>
                                      </p:cBhvr>
                                    </p:animEffect>
                                  </p:childTnLst>
                                </p:cTn>
                              </p:par>
                              <p:par>
                                <p:cTn id="17" presetID="42"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childTnLst>
                          </p:cTn>
                        </p:par>
                        <p:par>
                          <p:cTn id="22" fill="hold">
                            <p:stCondLst>
                              <p:cond delay="2000"/>
                            </p:stCondLst>
                            <p:childTnLst>
                              <p:par>
                                <p:cTn id="23" presetID="53" presetClass="entr" presetSubtype="16" fill="hold" nodeType="afterEffect">
                                  <p:stCondLst>
                                    <p:cond delay="0"/>
                                  </p:stCondLst>
                                  <p:childTnLst>
                                    <p:set>
                                      <p:cBhvr>
                                        <p:cTn id="24" dur="1" fill="hold">
                                          <p:stCondLst>
                                            <p:cond delay="0"/>
                                          </p:stCondLst>
                                        </p:cTn>
                                        <p:tgtEl>
                                          <p:spTgt spid="22"/>
                                        </p:tgtEl>
                                        <p:attrNameLst>
                                          <p:attrName>style.visibility</p:attrName>
                                        </p:attrNameLst>
                                      </p:cBhvr>
                                      <p:to>
                                        <p:strVal val="visible"/>
                                      </p:to>
                                    </p:set>
                                    <p:anim calcmode="lin" valueType="num">
                                      <p:cBhvr>
                                        <p:cTn id="25" dur="500" fill="hold"/>
                                        <p:tgtEl>
                                          <p:spTgt spid="22"/>
                                        </p:tgtEl>
                                        <p:attrNameLst>
                                          <p:attrName>ppt_w</p:attrName>
                                        </p:attrNameLst>
                                      </p:cBhvr>
                                      <p:tavLst>
                                        <p:tav tm="0">
                                          <p:val>
                                            <p:fltVal val="0"/>
                                          </p:val>
                                        </p:tav>
                                        <p:tav tm="100000">
                                          <p:val>
                                            <p:strVal val="#ppt_w"/>
                                          </p:val>
                                        </p:tav>
                                      </p:tavLst>
                                    </p:anim>
                                    <p:anim calcmode="lin" valueType="num">
                                      <p:cBhvr>
                                        <p:cTn id="26" dur="500" fill="hold"/>
                                        <p:tgtEl>
                                          <p:spTgt spid="22"/>
                                        </p:tgtEl>
                                        <p:attrNameLst>
                                          <p:attrName>ppt_h</p:attrName>
                                        </p:attrNameLst>
                                      </p:cBhvr>
                                      <p:tavLst>
                                        <p:tav tm="0">
                                          <p:val>
                                            <p:fltVal val="0"/>
                                          </p:val>
                                        </p:tav>
                                        <p:tav tm="100000">
                                          <p:val>
                                            <p:strVal val="#ppt_h"/>
                                          </p:val>
                                        </p:tav>
                                      </p:tavLst>
                                    </p:anim>
                                    <p:animEffect transition="in" filter="fade">
                                      <p:cBhvr>
                                        <p:cTn id="27" dur="500"/>
                                        <p:tgtEl>
                                          <p:spTgt spid="22"/>
                                        </p:tgtEl>
                                      </p:cBhvr>
                                    </p:animEffect>
                                  </p:childTnLst>
                                </p:cTn>
                              </p:par>
                            </p:childTnLst>
                          </p:cTn>
                        </p:par>
                        <p:par>
                          <p:cTn id="28" fill="hold">
                            <p:stCondLst>
                              <p:cond delay="2500"/>
                            </p:stCondLst>
                            <p:childTnLst>
                              <p:par>
                                <p:cTn id="29" presetID="42" presetClass="entr" presetSubtype="0" fill="hold" grpId="0" nodeType="after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fade">
                                      <p:cBhvr>
                                        <p:cTn id="31" dur="1000"/>
                                        <p:tgtEl>
                                          <p:spTgt spid="26"/>
                                        </p:tgtEl>
                                      </p:cBhvr>
                                    </p:animEffect>
                                    <p:anim calcmode="lin" valueType="num">
                                      <p:cBhvr>
                                        <p:cTn id="32" dur="1000" fill="hold"/>
                                        <p:tgtEl>
                                          <p:spTgt spid="26"/>
                                        </p:tgtEl>
                                        <p:attrNameLst>
                                          <p:attrName>ppt_x</p:attrName>
                                        </p:attrNameLst>
                                      </p:cBhvr>
                                      <p:tavLst>
                                        <p:tav tm="0">
                                          <p:val>
                                            <p:strVal val="#ppt_x"/>
                                          </p:val>
                                        </p:tav>
                                        <p:tav tm="100000">
                                          <p:val>
                                            <p:strVal val="#ppt_x"/>
                                          </p:val>
                                        </p:tav>
                                      </p:tavLst>
                                    </p:anim>
                                    <p:anim calcmode="lin" valueType="num">
                                      <p:cBhvr>
                                        <p:cTn id="33" dur="1000" fill="hold"/>
                                        <p:tgtEl>
                                          <p:spTgt spid="26"/>
                                        </p:tgtEl>
                                        <p:attrNameLst>
                                          <p:attrName>ppt_y</p:attrName>
                                        </p:attrNameLst>
                                      </p:cBhvr>
                                      <p:tavLst>
                                        <p:tav tm="0">
                                          <p:val>
                                            <p:strVal val="#ppt_y+.1"/>
                                          </p:val>
                                        </p:tav>
                                        <p:tav tm="100000">
                                          <p:val>
                                            <p:strVal val="#ppt_y"/>
                                          </p:val>
                                        </p:tav>
                                      </p:tavLst>
                                    </p:anim>
                                  </p:childTnLst>
                                </p:cTn>
                              </p:par>
                            </p:childTnLst>
                          </p:cTn>
                        </p:par>
                        <p:par>
                          <p:cTn id="34" fill="hold">
                            <p:stCondLst>
                              <p:cond delay="3500"/>
                            </p:stCondLst>
                            <p:childTnLst>
                              <p:par>
                                <p:cTn id="35" presetID="53" presetClass="entr" presetSubtype="16" fill="hold" nodeType="afterEffect">
                                  <p:stCondLst>
                                    <p:cond delay="0"/>
                                  </p:stCondLst>
                                  <p:childTnLst>
                                    <p:set>
                                      <p:cBhvr>
                                        <p:cTn id="36" dur="1" fill="hold">
                                          <p:stCondLst>
                                            <p:cond delay="0"/>
                                          </p:stCondLst>
                                        </p:cTn>
                                        <p:tgtEl>
                                          <p:spTgt spid="17"/>
                                        </p:tgtEl>
                                        <p:attrNameLst>
                                          <p:attrName>style.visibility</p:attrName>
                                        </p:attrNameLst>
                                      </p:cBhvr>
                                      <p:to>
                                        <p:strVal val="visible"/>
                                      </p:to>
                                    </p:set>
                                    <p:anim calcmode="lin" valueType="num">
                                      <p:cBhvr>
                                        <p:cTn id="37" dur="500" fill="hold"/>
                                        <p:tgtEl>
                                          <p:spTgt spid="17"/>
                                        </p:tgtEl>
                                        <p:attrNameLst>
                                          <p:attrName>ppt_w</p:attrName>
                                        </p:attrNameLst>
                                      </p:cBhvr>
                                      <p:tavLst>
                                        <p:tav tm="0">
                                          <p:val>
                                            <p:fltVal val="0"/>
                                          </p:val>
                                        </p:tav>
                                        <p:tav tm="100000">
                                          <p:val>
                                            <p:strVal val="#ppt_w"/>
                                          </p:val>
                                        </p:tav>
                                      </p:tavLst>
                                    </p:anim>
                                    <p:anim calcmode="lin" valueType="num">
                                      <p:cBhvr>
                                        <p:cTn id="38" dur="500" fill="hold"/>
                                        <p:tgtEl>
                                          <p:spTgt spid="17"/>
                                        </p:tgtEl>
                                        <p:attrNameLst>
                                          <p:attrName>ppt_h</p:attrName>
                                        </p:attrNameLst>
                                      </p:cBhvr>
                                      <p:tavLst>
                                        <p:tav tm="0">
                                          <p:val>
                                            <p:fltVal val="0"/>
                                          </p:val>
                                        </p:tav>
                                        <p:tav tm="100000">
                                          <p:val>
                                            <p:strVal val="#ppt_h"/>
                                          </p:val>
                                        </p:tav>
                                      </p:tavLst>
                                    </p:anim>
                                    <p:animEffect transition="in" filter="fade">
                                      <p:cBhvr>
                                        <p:cTn id="39" dur="500"/>
                                        <p:tgtEl>
                                          <p:spTgt spid="17"/>
                                        </p:tgtEl>
                                      </p:cBhvr>
                                    </p:animEffect>
                                  </p:childTnLst>
                                </p:cTn>
                              </p:par>
                            </p:childTnLst>
                          </p:cTn>
                        </p:par>
                        <p:par>
                          <p:cTn id="40" fill="hold">
                            <p:stCondLst>
                              <p:cond delay="4000"/>
                            </p:stCondLst>
                            <p:childTnLst>
                              <p:par>
                                <p:cTn id="41" presetID="42" presetClass="entr" presetSubtype="0" fill="hold" grpId="0" nodeType="afterEffect">
                                  <p:stCondLst>
                                    <p:cond delay="0"/>
                                  </p:stCondLst>
                                  <p:childTnLst>
                                    <p:set>
                                      <p:cBhvr>
                                        <p:cTn id="42" dur="1" fill="hold">
                                          <p:stCondLst>
                                            <p:cond delay="0"/>
                                          </p:stCondLst>
                                        </p:cTn>
                                        <p:tgtEl>
                                          <p:spTgt spid="27"/>
                                        </p:tgtEl>
                                        <p:attrNameLst>
                                          <p:attrName>style.visibility</p:attrName>
                                        </p:attrNameLst>
                                      </p:cBhvr>
                                      <p:to>
                                        <p:strVal val="visible"/>
                                      </p:to>
                                    </p:set>
                                    <p:animEffect transition="in" filter="fade">
                                      <p:cBhvr>
                                        <p:cTn id="43" dur="1000"/>
                                        <p:tgtEl>
                                          <p:spTgt spid="27"/>
                                        </p:tgtEl>
                                      </p:cBhvr>
                                    </p:animEffect>
                                    <p:anim calcmode="lin" valueType="num">
                                      <p:cBhvr>
                                        <p:cTn id="44" dur="1000" fill="hold"/>
                                        <p:tgtEl>
                                          <p:spTgt spid="27"/>
                                        </p:tgtEl>
                                        <p:attrNameLst>
                                          <p:attrName>ppt_x</p:attrName>
                                        </p:attrNameLst>
                                      </p:cBhvr>
                                      <p:tavLst>
                                        <p:tav tm="0">
                                          <p:val>
                                            <p:strVal val="#ppt_x"/>
                                          </p:val>
                                        </p:tav>
                                        <p:tav tm="100000">
                                          <p:val>
                                            <p:strVal val="#ppt_x"/>
                                          </p:val>
                                        </p:tav>
                                      </p:tavLst>
                                    </p:anim>
                                    <p:anim calcmode="lin" valueType="num">
                                      <p:cBhvr>
                                        <p:cTn id="45" dur="1000" fill="hold"/>
                                        <p:tgtEl>
                                          <p:spTgt spid="27"/>
                                        </p:tgtEl>
                                        <p:attrNameLst>
                                          <p:attrName>ppt_y</p:attrName>
                                        </p:attrNameLst>
                                      </p:cBhvr>
                                      <p:tavLst>
                                        <p:tav tm="0">
                                          <p:val>
                                            <p:strVal val="#ppt_y+.1"/>
                                          </p:val>
                                        </p:tav>
                                        <p:tav tm="100000">
                                          <p:val>
                                            <p:strVal val="#ppt_y"/>
                                          </p:val>
                                        </p:tav>
                                      </p:tavLst>
                                    </p:anim>
                                  </p:childTnLst>
                                </p:cTn>
                              </p:par>
                            </p:childTnLst>
                          </p:cTn>
                        </p:par>
                        <p:par>
                          <p:cTn id="46" fill="hold">
                            <p:stCondLst>
                              <p:cond delay="5000"/>
                            </p:stCondLst>
                            <p:childTnLst>
                              <p:par>
                                <p:cTn id="47" presetID="53" presetClass="entr" presetSubtype="16" fill="hold" nodeType="afterEffect">
                                  <p:stCondLst>
                                    <p:cond delay="0"/>
                                  </p:stCondLst>
                                  <p:childTnLst>
                                    <p:set>
                                      <p:cBhvr>
                                        <p:cTn id="48" dur="1" fill="hold">
                                          <p:stCondLst>
                                            <p:cond delay="0"/>
                                          </p:stCondLst>
                                        </p:cTn>
                                        <p:tgtEl>
                                          <p:spTgt spid="9"/>
                                        </p:tgtEl>
                                        <p:attrNameLst>
                                          <p:attrName>style.visibility</p:attrName>
                                        </p:attrNameLst>
                                      </p:cBhvr>
                                      <p:to>
                                        <p:strVal val="visible"/>
                                      </p:to>
                                    </p:set>
                                    <p:anim calcmode="lin" valueType="num">
                                      <p:cBhvr>
                                        <p:cTn id="49" dur="500" fill="hold"/>
                                        <p:tgtEl>
                                          <p:spTgt spid="9"/>
                                        </p:tgtEl>
                                        <p:attrNameLst>
                                          <p:attrName>ppt_w</p:attrName>
                                        </p:attrNameLst>
                                      </p:cBhvr>
                                      <p:tavLst>
                                        <p:tav tm="0">
                                          <p:val>
                                            <p:fltVal val="0"/>
                                          </p:val>
                                        </p:tav>
                                        <p:tav tm="100000">
                                          <p:val>
                                            <p:strVal val="#ppt_w"/>
                                          </p:val>
                                        </p:tav>
                                      </p:tavLst>
                                    </p:anim>
                                    <p:anim calcmode="lin" valueType="num">
                                      <p:cBhvr>
                                        <p:cTn id="50" dur="500" fill="hold"/>
                                        <p:tgtEl>
                                          <p:spTgt spid="9"/>
                                        </p:tgtEl>
                                        <p:attrNameLst>
                                          <p:attrName>ppt_h</p:attrName>
                                        </p:attrNameLst>
                                      </p:cBhvr>
                                      <p:tavLst>
                                        <p:tav tm="0">
                                          <p:val>
                                            <p:fltVal val="0"/>
                                          </p:val>
                                        </p:tav>
                                        <p:tav tm="100000">
                                          <p:val>
                                            <p:strVal val="#ppt_h"/>
                                          </p:val>
                                        </p:tav>
                                      </p:tavLst>
                                    </p:anim>
                                    <p:animEffect transition="in" filter="fade">
                                      <p:cBhvr>
                                        <p:cTn id="51" dur="500"/>
                                        <p:tgtEl>
                                          <p:spTgt spid="9"/>
                                        </p:tgtEl>
                                      </p:cBhvr>
                                    </p:animEffect>
                                  </p:childTnLst>
                                </p:cTn>
                              </p:par>
                            </p:childTnLst>
                          </p:cTn>
                        </p:par>
                        <p:par>
                          <p:cTn id="52" fill="hold">
                            <p:stCondLst>
                              <p:cond delay="5500"/>
                            </p:stCondLst>
                            <p:childTnLst>
                              <p:par>
                                <p:cTn id="53" presetID="42" presetClass="entr" presetSubtype="0" fill="hold" grpId="0" nodeType="afterEffect">
                                  <p:stCondLst>
                                    <p:cond delay="0"/>
                                  </p:stCondLst>
                                  <p:childTnLst>
                                    <p:set>
                                      <p:cBhvr>
                                        <p:cTn id="54" dur="1" fill="hold">
                                          <p:stCondLst>
                                            <p:cond delay="0"/>
                                          </p:stCondLst>
                                        </p:cTn>
                                        <p:tgtEl>
                                          <p:spTgt spid="28"/>
                                        </p:tgtEl>
                                        <p:attrNameLst>
                                          <p:attrName>style.visibility</p:attrName>
                                        </p:attrNameLst>
                                      </p:cBhvr>
                                      <p:to>
                                        <p:strVal val="visible"/>
                                      </p:to>
                                    </p:set>
                                    <p:animEffect transition="in" filter="fade">
                                      <p:cBhvr>
                                        <p:cTn id="55" dur="1000"/>
                                        <p:tgtEl>
                                          <p:spTgt spid="28"/>
                                        </p:tgtEl>
                                      </p:cBhvr>
                                    </p:animEffect>
                                    <p:anim calcmode="lin" valueType="num">
                                      <p:cBhvr>
                                        <p:cTn id="56" dur="1000" fill="hold"/>
                                        <p:tgtEl>
                                          <p:spTgt spid="28"/>
                                        </p:tgtEl>
                                        <p:attrNameLst>
                                          <p:attrName>ppt_x</p:attrName>
                                        </p:attrNameLst>
                                      </p:cBhvr>
                                      <p:tavLst>
                                        <p:tav tm="0">
                                          <p:val>
                                            <p:strVal val="#ppt_x"/>
                                          </p:val>
                                        </p:tav>
                                        <p:tav tm="100000">
                                          <p:val>
                                            <p:strVal val="#ppt_x"/>
                                          </p:val>
                                        </p:tav>
                                      </p:tavLst>
                                    </p:anim>
                                    <p:anim calcmode="lin" valueType="num">
                                      <p:cBhvr>
                                        <p:cTn id="57"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8" grpId="0"/>
      <p:bldP spid="26" grpId="0"/>
      <p:bldP spid="27" grpId="0"/>
      <p:bldP spid="28" grpId="0"/>
      <p:bldP spid="2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1622</TotalTime>
  <Words>1345</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335</cp:revision>
  <dcterms:created xsi:type="dcterms:W3CDTF">2016-09-28T22:08:47Z</dcterms:created>
  <dcterms:modified xsi:type="dcterms:W3CDTF">2018-02-04T19:24:00Z</dcterms:modified>
</cp:coreProperties>
</file>