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6733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189A80"/>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EF9D27"/>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D34132"/>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34738D"/>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F4F4F"/>
              </a:solidFill>
            </a:endParaRPr>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F4F4F"/>
              </a:solidFill>
            </a:endParaRPr>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F4F4F"/>
              </a:solidFill>
            </a:endParaRPr>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F4F4F"/>
              </a:solidFill>
            </a:endParaRPr>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4F4F4F"/>
              </a:solidFill>
            </a:endParaRPr>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4F4F4F"/>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F4F4F"/>
              </a:solidFill>
            </a:endParaRPr>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2AF54164-2338-4646-854D-08DC24F8B9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2018-11-26T21:54:17Z</dcterms:modified>
</cp:coreProperties>
</file>