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673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500" dirty="0">
                <a:solidFill>
                  <a:srgbClr val="189A80"/>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500" dirty="0">
                <a:solidFill>
                  <a:srgbClr val="EF9D27"/>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523494"/>
          </a:xfrm>
          <a:prstGeom prst="rect">
            <a:avLst/>
          </a:prstGeom>
          <a:noFill/>
        </p:spPr>
        <p:txBody>
          <a:bodyPr wrap="square" rtlCol="0">
            <a:spAutoFit/>
          </a:bodyPr>
          <a:lstStyle/>
          <a:p>
            <a:pPr algn="ctr" defTabSz="1219170">
              <a:spcBef>
                <a:spcPct val="20000"/>
              </a:spcBef>
              <a:defRPr/>
            </a:pPr>
            <a:r>
              <a:rPr lang="en-US" sz="1500" dirty="0">
                <a:solidFill>
                  <a:srgbClr val="D34132"/>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500" dirty="0">
                <a:solidFill>
                  <a:srgbClr val="34738D"/>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pPr algn="ctr"/>
            <a:r>
              <a:rPr lang="en-US" sz="1150" dirty="0">
                <a:solidFill>
                  <a:srgbClr val="4F4F4F"/>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F4F4F"/>
              </a:solidFill>
            </a:endParaRPr>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F4F4F"/>
              </a:solidFill>
            </a:endParaRPr>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F4F4F"/>
              </a:solidFill>
            </a:endParaRPr>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36222"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rgbClr val="4F4F4F"/>
              </a:solidFill>
            </a:endParaRPr>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solidFill>
                <a:srgbClr val="4F4F4F"/>
              </a:solidFill>
            </a:endParaRPr>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rgbClr val="4F4F4F"/>
              </a:solidFill>
            </a:endParaRPr>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rgbClr val="4F4F4F"/>
              </a:solidFill>
            </a:endParaRPr>
          </a:p>
        </p:txBody>
      </p:sp>
      <p:sp>
        <p:nvSpPr>
          <p:cNvPr id="37" name="Freeform: Shape 36">
            <a:extLst>
              <a:ext uri="{FF2B5EF4-FFF2-40B4-BE49-F238E27FC236}">
                <a16:creationId xmlns:a16="http://schemas.microsoft.com/office/drawing/2014/main" id="{77E8DFB0-6D65-40E0-85F6-9B77528CEB6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F4F4F"/>
              </a:solidFill>
            </a:endParaRPr>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8" name="Picture 17">
            <a:hlinkClick r:id="rId2"/>
            <a:extLst>
              <a:ext uri="{FF2B5EF4-FFF2-40B4-BE49-F238E27FC236}">
                <a16:creationId xmlns:a16="http://schemas.microsoft.com/office/drawing/2014/main" id="{2AF54164-2338-4646-854D-08DC24F8B9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1407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8">
                                            <p:txEl>
                                              <p:pRg st="0" end="0"/>
                                            </p:txEl>
                                          </p:spTgt>
                                        </p:tgtEl>
                                        <p:attrNameLst>
                                          <p:attrName>style.visibility</p:attrName>
                                        </p:attrNameLst>
                                      </p:cBhvr>
                                      <p:to>
                                        <p:strVal val="visible"/>
                                      </p:to>
                                    </p:set>
                                    <p:animEffect transition="in" filter="fade">
                                      <p:cBhvr>
                                        <p:cTn id="14" dur="500"/>
                                        <p:tgtEl>
                                          <p:spTgt spid="38">
                                            <p:txEl>
                                              <p:pRg st="0" end="0"/>
                                            </p:txEl>
                                          </p:spTgt>
                                        </p:tgtEl>
                                      </p:cBhvr>
                                    </p:animEffect>
                                    <p:anim calcmode="lin" valueType="num">
                                      <p:cBhvr>
                                        <p:cTn id="1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8">
                                            <p:txEl>
                                              <p:pRg st="2" end="2"/>
                                            </p:txEl>
                                          </p:spTgt>
                                        </p:tgtEl>
                                        <p:attrNameLst>
                                          <p:attrName>style.visibility</p:attrName>
                                        </p:attrNameLst>
                                      </p:cBhvr>
                                      <p:to>
                                        <p:strVal val="visible"/>
                                      </p:to>
                                    </p:set>
                                    <p:animEffect transition="in" filter="fade">
                                      <p:cBhvr>
                                        <p:cTn id="20" dur="500"/>
                                        <p:tgtEl>
                                          <p:spTgt spid="38">
                                            <p:txEl>
                                              <p:pRg st="2" end="2"/>
                                            </p:txEl>
                                          </p:spTgt>
                                        </p:tgtEl>
                                      </p:cBhvr>
                                    </p:animEffect>
                                    <p:anim calcmode="lin" valueType="num">
                                      <p:cBhvr>
                                        <p:cTn id="21"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8">
                                            <p:txEl>
                                              <p:pRg st="3" end="3"/>
                                            </p:txEl>
                                          </p:spTgt>
                                        </p:tgtEl>
                                        <p:attrNameLst>
                                          <p:attrName>style.visibility</p:attrName>
                                        </p:attrNameLst>
                                      </p:cBhvr>
                                      <p:to>
                                        <p:strVal val="visible"/>
                                      </p:to>
                                    </p:set>
                                    <p:animEffect transition="in" filter="fade">
                                      <p:cBhvr>
                                        <p:cTn id="26" dur="500"/>
                                        <p:tgtEl>
                                          <p:spTgt spid="38">
                                            <p:txEl>
                                              <p:pRg st="3" end="3"/>
                                            </p:txEl>
                                          </p:spTgt>
                                        </p:tgtEl>
                                      </p:cBhvr>
                                    </p:animEffect>
                                    <p:anim calcmode="lin" valueType="num">
                                      <p:cBhvr>
                                        <p:cTn id="27"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8">
                                            <p:txEl>
                                              <p:pRg st="5" end="5"/>
                                            </p:txEl>
                                          </p:spTgt>
                                        </p:tgtEl>
                                        <p:attrNameLst>
                                          <p:attrName>style.visibility</p:attrName>
                                        </p:attrNameLst>
                                      </p:cBhvr>
                                      <p:to>
                                        <p:strVal val="visible"/>
                                      </p:to>
                                    </p:set>
                                    <p:animEffect transition="in" filter="fade">
                                      <p:cBhvr>
                                        <p:cTn id="32" dur="500"/>
                                        <p:tgtEl>
                                          <p:spTgt spid="38">
                                            <p:txEl>
                                              <p:pRg st="5" end="5"/>
                                            </p:txEl>
                                          </p:spTgt>
                                        </p:tgtEl>
                                      </p:cBhvr>
                                    </p:animEffect>
                                    <p:anim calcmode="lin" valueType="num">
                                      <p:cBhvr>
                                        <p:cTn id="33"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8">
                                            <p:txEl>
                                              <p:pRg st="7" end="7"/>
                                            </p:txEl>
                                          </p:spTgt>
                                        </p:tgtEl>
                                        <p:attrNameLst>
                                          <p:attrName>style.visibility</p:attrName>
                                        </p:attrNameLst>
                                      </p:cBhvr>
                                      <p:to>
                                        <p:strVal val="visible"/>
                                      </p:to>
                                    </p:set>
                                    <p:animEffect transition="in" filter="fade">
                                      <p:cBhvr>
                                        <p:cTn id="38" dur="500"/>
                                        <p:tgtEl>
                                          <p:spTgt spid="38">
                                            <p:txEl>
                                              <p:pRg st="7" end="7"/>
                                            </p:txEl>
                                          </p:spTgt>
                                        </p:tgtEl>
                                      </p:cBhvr>
                                    </p:animEffect>
                                    <p:anim calcmode="lin" valueType="num">
                                      <p:cBhvr>
                                        <p:cTn id="39"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8">
                                            <p:txEl>
                                              <p:pRg st="9" end="9"/>
                                            </p:txEl>
                                          </p:spTgt>
                                        </p:tgtEl>
                                        <p:attrNameLst>
                                          <p:attrName>style.visibility</p:attrName>
                                        </p:attrNameLst>
                                      </p:cBhvr>
                                      <p:to>
                                        <p:strVal val="visible"/>
                                      </p:to>
                                    </p:set>
                                    <p:animEffect transition="in" filter="fade">
                                      <p:cBhvr>
                                        <p:cTn id="44" dur="500"/>
                                        <p:tgtEl>
                                          <p:spTgt spid="38">
                                            <p:txEl>
                                              <p:pRg st="9" end="9"/>
                                            </p:txEl>
                                          </p:spTgt>
                                        </p:tgtEl>
                                      </p:cBhvr>
                                    </p:animEffect>
                                    <p:anim calcmode="lin" valueType="num">
                                      <p:cBhvr>
                                        <p:cTn id="45"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animEffect transition="in" filter="fade">
                                      <p:cBhvr>
                                        <p:cTn id="63" dur="500"/>
                                        <p:tgtEl>
                                          <p:spTgt spid="36"/>
                                        </p:tgtEl>
                                      </p:cBhvr>
                                    </p:animEffect>
                                  </p:childTnLst>
                                </p:cTn>
                              </p:par>
                            </p:childTnLst>
                          </p:cTn>
                        </p:par>
                        <p:par>
                          <p:cTn id="64" fill="hold">
                            <p:stCondLst>
                              <p:cond delay="45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 calcmode="lin" valueType="num">
                                      <p:cBhvr>
                                        <p:cTn id="95" dur="500" fill="hold"/>
                                        <p:tgtEl>
                                          <p:spTgt spid="34"/>
                                        </p:tgtEl>
                                        <p:attrNameLst>
                                          <p:attrName>ppt_w</p:attrName>
                                        </p:attrNameLst>
                                      </p:cBhvr>
                                      <p:tavLst>
                                        <p:tav tm="0">
                                          <p:val>
                                            <p:fltVal val="0"/>
                                          </p:val>
                                        </p:tav>
                                        <p:tav tm="100000">
                                          <p:val>
                                            <p:strVal val="#ppt_w"/>
                                          </p:val>
                                        </p:tav>
                                      </p:tavLst>
                                    </p:anim>
                                    <p:anim calcmode="lin" valueType="num">
                                      <p:cBhvr>
                                        <p:cTn id="96" dur="500" fill="hold"/>
                                        <p:tgtEl>
                                          <p:spTgt spid="34"/>
                                        </p:tgtEl>
                                        <p:attrNameLst>
                                          <p:attrName>ppt_h</p:attrName>
                                        </p:attrNameLst>
                                      </p:cBhvr>
                                      <p:tavLst>
                                        <p:tav tm="0">
                                          <p:val>
                                            <p:fltVal val="0"/>
                                          </p:val>
                                        </p:tav>
                                        <p:tav tm="100000">
                                          <p:val>
                                            <p:strVal val="#ppt_h"/>
                                          </p:val>
                                        </p:tav>
                                      </p:tavLst>
                                    </p:anim>
                                    <p:animEffect transition="in" filter="fade">
                                      <p:cBhvr>
                                        <p:cTn id="97" dur="500"/>
                                        <p:tgtEl>
                                          <p:spTgt spid="34"/>
                                        </p:tgtEl>
                                      </p:cBhvr>
                                    </p:animEffect>
                                  </p:childTnLst>
                                </p:cTn>
                              </p:par>
                            </p:childTnLst>
                          </p:cTn>
                        </p:par>
                        <p:par>
                          <p:cTn id="98" fill="hold">
                            <p:stCondLst>
                              <p:cond delay="7500"/>
                            </p:stCondLst>
                            <p:childTnLst>
                              <p:par>
                                <p:cTn id="99" presetID="42" presetClass="entr" presetSubtype="0" fill="hold" grpId="0" nodeType="after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1000"/>
                                        <p:tgtEl>
                                          <p:spTgt spid="31"/>
                                        </p:tgtEl>
                                      </p:cBhvr>
                                    </p:animEffect>
                                    <p:anim calcmode="lin" valueType="num">
                                      <p:cBhvr>
                                        <p:cTn id="102" dur="1000" fill="hold"/>
                                        <p:tgtEl>
                                          <p:spTgt spid="31"/>
                                        </p:tgtEl>
                                        <p:attrNameLst>
                                          <p:attrName>ppt_x</p:attrName>
                                        </p:attrNameLst>
                                      </p:cBhvr>
                                      <p:tavLst>
                                        <p:tav tm="0">
                                          <p:val>
                                            <p:strVal val="#ppt_x"/>
                                          </p:val>
                                        </p:tav>
                                        <p:tav tm="100000">
                                          <p:val>
                                            <p:strVal val="#ppt_x"/>
                                          </p:val>
                                        </p:tav>
                                      </p:tavLst>
                                    </p:anim>
                                    <p:anim calcmode="lin" valueType="num">
                                      <p:cBhvr>
                                        <p:cTn id="103" dur="1000" fill="hold"/>
                                        <p:tgtEl>
                                          <p:spTgt spid="31"/>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 calcmode="lin" valueType="num">
                                      <p:cBhvr>
                                        <p:cTn id="112" dur="500" fill="hold"/>
                                        <p:tgtEl>
                                          <p:spTgt spid="35"/>
                                        </p:tgtEl>
                                        <p:attrNameLst>
                                          <p:attrName>ppt_w</p:attrName>
                                        </p:attrNameLst>
                                      </p:cBhvr>
                                      <p:tavLst>
                                        <p:tav tm="0">
                                          <p:val>
                                            <p:fltVal val="0"/>
                                          </p:val>
                                        </p:tav>
                                        <p:tav tm="100000">
                                          <p:val>
                                            <p:strVal val="#ppt_w"/>
                                          </p:val>
                                        </p:tav>
                                      </p:tavLst>
                                    </p:anim>
                                    <p:anim calcmode="lin" valueType="num">
                                      <p:cBhvr>
                                        <p:cTn id="113" dur="500" fill="hold"/>
                                        <p:tgtEl>
                                          <p:spTgt spid="35"/>
                                        </p:tgtEl>
                                        <p:attrNameLst>
                                          <p:attrName>ppt_h</p:attrName>
                                        </p:attrNameLst>
                                      </p:cBhvr>
                                      <p:tavLst>
                                        <p:tav tm="0">
                                          <p:val>
                                            <p:fltVal val="0"/>
                                          </p:val>
                                        </p:tav>
                                        <p:tav tm="100000">
                                          <p:val>
                                            <p:strVal val="#ppt_h"/>
                                          </p:val>
                                        </p:tav>
                                      </p:tavLst>
                                    </p:anim>
                                    <p:animEffect transition="in" filter="fade">
                                      <p:cBhvr>
                                        <p:cTn id="114" dur="500"/>
                                        <p:tgtEl>
                                          <p:spTgt spid="35"/>
                                        </p:tgtEl>
                                      </p:cBhvr>
                                    </p:animEffect>
                                  </p:childTnLst>
                                </p:cTn>
                              </p:par>
                            </p:childTnLst>
                          </p:cTn>
                        </p:par>
                        <p:par>
                          <p:cTn id="115" fill="hold">
                            <p:stCondLst>
                              <p:cond delay="9000"/>
                            </p:stCondLst>
                            <p:childTnLst>
                              <p:par>
                                <p:cTn id="116" presetID="42" presetClass="entr" presetSubtype="0"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1000"/>
                                        <p:tgtEl>
                                          <p:spTgt spid="32"/>
                                        </p:tgtEl>
                                      </p:cBhvr>
                                    </p:animEffect>
                                    <p:anim calcmode="lin" valueType="num">
                                      <p:cBhvr>
                                        <p:cTn id="119" dur="1000" fill="hold"/>
                                        <p:tgtEl>
                                          <p:spTgt spid="32"/>
                                        </p:tgtEl>
                                        <p:attrNameLst>
                                          <p:attrName>ppt_x</p:attrName>
                                        </p:attrNameLst>
                                      </p:cBhvr>
                                      <p:tavLst>
                                        <p:tav tm="0">
                                          <p:val>
                                            <p:strVal val="#ppt_x"/>
                                          </p:val>
                                        </p:tav>
                                        <p:tav tm="100000">
                                          <p:val>
                                            <p:strVal val="#ppt_x"/>
                                          </p:val>
                                        </p:tav>
                                      </p:tavLst>
                                    </p:anim>
                                    <p:anim calcmode="lin" valueType="num">
                                      <p:cBhvr>
                                        <p:cTn id="12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7"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1391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2018-11-26T21:54:17Z</dcterms:modified>
</cp:coreProperties>
</file>