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5822" y="541867"/>
            <a:ext cx="2856089" cy="4131734"/>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877710" y="541867"/>
            <a:ext cx="3750734" cy="1169551"/>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LOREM IPSUM</a:t>
            </a:r>
          </a:p>
          <a:p>
            <a:endParaRPr lang="en-US" sz="800" dirty="0">
              <a:latin typeface="Candara" panose="020E0502030303020204" pitchFamily="34" charset="0"/>
            </a:endParaRPr>
          </a:p>
          <a:p>
            <a:r>
              <a:rPr lang="en-US" dirty="0">
                <a:solidFill>
                  <a:srgbClr val="4F4F4F"/>
                </a:solidFill>
                <a:latin typeface="Candara" panose="020E0502030303020204" pitchFamily="34" charset="0"/>
              </a:rPr>
              <a:t>Subtitle Goes Here</a:t>
            </a:r>
          </a:p>
        </p:txBody>
      </p:sp>
      <p:sp>
        <p:nvSpPr>
          <p:cNvPr id="7" name="TextBox 6"/>
          <p:cNvSpPr txBox="1"/>
          <p:nvPr/>
        </p:nvSpPr>
        <p:spPr>
          <a:xfrm>
            <a:off x="877710" y="1991789"/>
            <a:ext cx="3570111" cy="4678204"/>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8266290" y="915188"/>
            <a:ext cx="3570111" cy="4572000"/>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6" name="Picture 5">
            <a:hlinkClick r:id="rId3"/>
            <a:extLst>
              <a:ext uri="{FF2B5EF4-FFF2-40B4-BE49-F238E27FC236}">
                <a16:creationId xmlns:a16="http://schemas.microsoft.com/office/drawing/2014/main" id="{62538173-2F9F-4C89-A734-CDA2152D6B9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73827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1000"/>
                                        <p:tgtEl>
                                          <p:spTgt spid="7"/>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up)">
                                      <p:cBhvr>
                                        <p:cTn id="2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1438</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2018-11-26T21:49:18Z</dcterms:modified>
</cp:coreProperties>
</file>