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34738D"/>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34738D"/>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34738D"/>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189A80"/>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189A80"/>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189A80"/>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rgbClr val="4F4F4F"/>
                </a:solidFill>
                <a:latin typeface="Bernard MT Condensed" panose="02050806060905020404" pitchFamily="18" charset="0"/>
              </a:rPr>
              <a:t>LOREM IPSUM</a:t>
            </a:r>
          </a:p>
          <a:p>
            <a:pPr algn="ctr" defTabSz="1219170">
              <a:spcBef>
                <a:spcPct val="20000"/>
              </a:spcBef>
              <a:defRPr/>
            </a:pPr>
            <a:r>
              <a:rPr lang="en-US" sz="14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34738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F4F4F"/>
                  </a:solidFill>
                </a:endParaRPr>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34738D"/>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OPTION #1</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189A80"/>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F4F4F"/>
                  </a:solidFill>
                </a:endParaRPr>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189A80"/>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OPTION #2</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141280DC-1990-42C1-8C7A-A131E29AA9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921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1333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2018-11-26T21:47:29Z</dcterms:modified>
</cp:coreProperties>
</file>