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87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F4F4F"/>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F4F4F"/>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F4F4F"/>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F4F4F"/>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rgbClr val="34738D"/>
                </a:solidFill>
                <a:latin typeface="Bernard MT Condensed" panose="02050806060905020404" pitchFamily="18" charset="0"/>
              </a:rPr>
              <a:t>Widget #1</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rgbClr val="D34132"/>
                </a:solidFill>
                <a:latin typeface="Bernard MT Condensed" panose="02050806060905020404" pitchFamily="18" charset="0"/>
              </a:rPr>
              <a:t>Widget #4</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Widget #2</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rgbClr val="EF9D27"/>
                </a:solidFill>
                <a:latin typeface="Bernard MT Condensed" panose="02050806060905020404" pitchFamily="18" charset="0"/>
              </a:rPr>
              <a:t>Widget #3</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939C6C88-83C5-4F24-8B84-E1BAD2EEDF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2018-11-26T21:45:11Z</dcterms:modified>
</cp:coreProperties>
</file>