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solidFill>
            <a:schemeClr val="bg2">
              <a:lumMod val="75000"/>
            </a:schemeClr>
          </a:solidFill>
          <a:ln w="28575">
            <a:solidFill>
              <a:srgbClr val="4F4F4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solidFill>
            <a:schemeClr val="bg2">
              <a:lumMod val="75000"/>
            </a:schemeClr>
          </a:solidFill>
          <a:ln w="28575">
            <a:solidFill>
              <a:srgbClr val="4F4F4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4738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189A8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E6DFC44B-07C1-407A-9432-956DB86281A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019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1244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2018-11-26T21:44:16Z</dcterms:modified>
</cp:coreProperties>
</file>