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84270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34738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EF9D2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189A8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D34132"/>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C3AE8095-23FA-4AA5-9428-5FB34011BE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82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1330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2018-11-26T21:42:25Z</dcterms:modified>
</cp:coreProperties>
</file>