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865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189A80"/>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EF9D27"/>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D34132"/>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34738D"/>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chemeClr val="bg1"/>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chemeClr val="bg1"/>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chemeClr val="bg1"/>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chemeClr val="bg1"/>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Freeform: Shape 60">
            <a:extLst>
              <a:ext uri="{FF2B5EF4-FFF2-40B4-BE49-F238E27FC236}">
                <a16:creationId xmlns:a16="http://schemas.microsoft.com/office/drawing/2014/main" id="{D5C345D8-BE00-46B3-98FD-BA511826D6E0}"/>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F4F4F"/>
              </a:solidFill>
            </a:endParaRPr>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9E214221-8746-4283-B67D-F5F9F28EC6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2">
                                            <p:txEl>
                                              <p:pRg st="0" end="0"/>
                                            </p:txEl>
                                          </p:spTgt>
                                        </p:tgtEl>
                                        <p:attrNameLst>
                                          <p:attrName>style.visibility</p:attrName>
                                        </p:attrNameLst>
                                      </p:cBhvr>
                                      <p:to>
                                        <p:strVal val="visible"/>
                                      </p:to>
                                    </p:set>
                                    <p:animEffect transition="in" filter="fade">
                                      <p:cBhvr>
                                        <p:cTn id="14" dur="500"/>
                                        <p:tgtEl>
                                          <p:spTgt spid="62">
                                            <p:txEl>
                                              <p:pRg st="0" end="0"/>
                                            </p:txEl>
                                          </p:spTgt>
                                        </p:tgtEl>
                                      </p:cBhvr>
                                    </p:animEffect>
                                    <p:anim calcmode="lin" valueType="num">
                                      <p:cBhvr>
                                        <p:cTn id="15"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2">
                                            <p:txEl>
                                              <p:pRg st="2" end="2"/>
                                            </p:txEl>
                                          </p:spTgt>
                                        </p:tgtEl>
                                        <p:attrNameLst>
                                          <p:attrName>style.visibility</p:attrName>
                                        </p:attrNameLst>
                                      </p:cBhvr>
                                      <p:to>
                                        <p:strVal val="visible"/>
                                      </p:to>
                                    </p:set>
                                    <p:animEffect transition="in" filter="fade">
                                      <p:cBhvr>
                                        <p:cTn id="20" dur="500"/>
                                        <p:tgtEl>
                                          <p:spTgt spid="62">
                                            <p:txEl>
                                              <p:pRg st="2" end="2"/>
                                            </p:txEl>
                                          </p:spTgt>
                                        </p:tgtEl>
                                      </p:cBhvr>
                                    </p:animEffect>
                                    <p:anim calcmode="lin" valueType="num">
                                      <p:cBhvr>
                                        <p:cTn id="21"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2">
                                            <p:txEl>
                                              <p:pRg st="3" end="3"/>
                                            </p:txEl>
                                          </p:spTgt>
                                        </p:tgtEl>
                                        <p:attrNameLst>
                                          <p:attrName>style.visibility</p:attrName>
                                        </p:attrNameLst>
                                      </p:cBhvr>
                                      <p:to>
                                        <p:strVal val="visible"/>
                                      </p:to>
                                    </p:set>
                                    <p:animEffect transition="in" filter="fade">
                                      <p:cBhvr>
                                        <p:cTn id="26" dur="500"/>
                                        <p:tgtEl>
                                          <p:spTgt spid="62">
                                            <p:txEl>
                                              <p:pRg st="3" end="3"/>
                                            </p:txEl>
                                          </p:spTgt>
                                        </p:tgtEl>
                                      </p:cBhvr>
                                    </p:animEffect>
                                    <p:anim calcmode="lin" valueType="num">
                                      <p:cBhvr>
                                        <p:cTn id="27"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2">
                                            <p:txEl>
                                              <p:pRg st="5" end="5"/>
                                            </p:txEl>
                                          </p:spTgt>
                                        </p:tgtEl>
                                        <p:attrNameLst>
                                          <p:attrName>style.visibility</p:attrName>
                                        </p:attrNameLst>
                                      </p:cBhvr>
                                      <p:to>
                                        <p:strVal val="visible"/>
                                      </p:to>
                                    </p:set>
                                    <p:animEffect transition="in" filter="fade">
                                      <p:cBhvr>
                                        <p:cTn id="32" dur="500"/>
                                        <p:tgtEl>
                                          <p:spTgt spid="62">
                                            <p:txEl>
                                              <p:pRg st="5" end="5"/>
                                            </p:txEl>
                                          </p:spTgt>
                                        </p:tgtEl>
                                      </p:cBhvr>
                                    </p:animEffect>
                                    <p:anim calcmode="lin" valueType="num">
                                      <p:cBhvr>
                                        <p:cTn id="33"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2">
                                            <p:txEl>
                                              <p:pRg st="7" end="7"/>
                                            </p:txEl>
                                          </p:spTgt>
                                        </p:tgtEl>
                                        <p:attrNameLst>
                                          <p:attrName>style.visibility</p:attrName>
                                        </p:attrNameLst>
                                      </p:cBhvr>
                                      <p:to>
                                        <p:strVal val="visible"/>
                                      </p:to>
                                    </p:set>
                                    <p:animEffect transition="in" filter="fade">
                                      <p:cBhvr>
                                        <p:cTn id="38" dur="500"/>
                                        <p:tgtEl>
                                          <p:spTgt spid="62">
                                            <p:txEl>
                                              <p:pRg st="7" end="7"/>
                                            </p:txEl>
                                          </p:spTgt>
                                        </p:tgtEl>
                                      </p:cBhvr>
                                    </p:animEffect>
                                    <p:anim calcmode="lin" valueType="num">
                                      <p:cBhvr>
                                        <p:cTn id="39"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2">
                                            <p:txEl>
                                              <p:pRg st="9" end="9"/>
                                            </p:txEl>
                                          </p:spTgt>
                                        </p:tgtEl>
                                        <p:attrNameLst>
                                          <p:attrName>style.visibility</p:attrName>
                                        </p:attrNameLst>
                                      </p:cBhvr>
                                      <p:to>
                                        <p:strVal val="visible"/>
                                      </p:to>
                                    </p:set>
                                    <p:animEffect transition="in" filter="fade">
                                      <p:cBhvr>
                                        <p:cTn id="44" dur="500"/>
                                        <p:tgtEl>
                                          <p:spTgt spid="62">
                                            <p:txEl>
                                              <p:pRg st="9" end="9"/>
                                            </p:txEl>
                                          </p:spTgt>
                                        </p:tgtEl>
                                      </p:cBhvr>
                                    </p:animEffect>
                                    <p:anim calcmode="lin" valueType="num">
                                      <p:cBhvr>
                                        <p:cTn id="45"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7"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1000"/>
                                        <p:tgtEl>
                                          <p:spTgt spid="34"/>
                                        </p:tgtEl>
                                      </p:cBhvr>
                                    </p:animEffect>
                                    <p:anim calcmode="lin" valueType="num">
                                      <p:cBhvr>
                                        <p:cTn id="51" dur="1000" fill="hold"/>
                                        <p:tgtEl>
                                          <p:spTgt spid="34"/>
                                        </p:tgtEl>
                                        <p:attrNameLst>
                                          <p:attrName>ppt_x</p:attrName>
                                        </p:attrNameLst>
                                      </p:cBhvr>
                                      <p:tavLst>
                                        <p:tav tm="0">
                                          <p:val>
                                            <p:strVal val="#ppt_x"/>
                                          </p:val>
                                        </p:tav>
                                        <p:tav tm="100000">
                                          <p:val>
                                            <p:strVal val="#ppt_x"/>
                                          </p:val>
                                        </p:tav>
                                      </p:tavLst>
                                    </p:anim>
                                    <p:anim calcmode="lin" valueType="num">
                                      <p:cBhvr>
                                        <p:cTn id="52" dur="1000" fill="hold"/>
                                        <p:tgtEl>
                                          <p:spTgt spid="3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2" presetClass="entr" presetSubtype="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par>
                          <p:cTn id="63" fill="hold">
                            <p:stCondLst>
                              <p:cond delay="5000"/>
                            </p:stCondLst>
                            <p:childTnLst>
                              <p:par>
                                <p:cTn id="64" presetID="53" presetClass="entr" presetSubtype="16" fill="hold"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1000" fill="hold"/>
                                        <p:tgtEl>
                                          <p:spTgt spid="39"/>
                                        </p:tgtEl>
                                        <p:attrNameLst>
                                          <p:attrName>ppt_w</p:attrName>
                                        </p:attrNameLst>
                                      </p:cBhvr>
                                      <p:tavLst>
                                        <p:tav tm="0">
                                          <p:val>
                                            <p:fltVal val="0"/>
                                          </p:val>
                                        </p:tav>
                                        <p:tav tm="100000">
                                          <p:val>
                                            <p:strVal val="#ppt_w"/>
                                          </p:val>
                                        </p:tav>
                                      </p:tavLst>
                                    </p:anim>
                                    <p:anim calcmode="lin" valueType="num">
                                      <p:cBhvr>
                                        <p:cTn id="67" dur="1000" fill="hold"/>
                                        <p:tgtEl>
                                          <p:spTgt spid="39"/>
                                        </p:tgtEl>
                                        <p:attrNameLst>
                                          <p:attrName>ppt_h</p:attrName>
                                        </p:attrNameLst>
                                      </p:cBhvr>
                                      <p:tavLst>
                                        <p:tav tm="0">
                                          <p:val>
                                            <p:fltVal val="0"/>
                                          </p:val>
                                        </p:tav>
                                        <p:tav tm="100000">
                                          <p:val>
                                            <p:strVal val="#ppt_h"/>
                                          </p:val>
                                        </p:tav>
                                      </p:tavLst>
                                    </p:anim>
                                    <p:animEffect transition="in" filter="fade">
                                      <p:cBhvr>
                                        <p:cTn id="68" dur="1000"/>
                                        <p:tgtEl>
                                          <p:spTgt spid="3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1000" fill="hold"/>
                                        <p:tgtEl>
                                          <p:spTgt spid="57"/>
                                        </p:tgtEl>
                                        <p:attrNameLst>
                                          <p:attrName>ppt_w</p:attrName>
                                        </p:attrNameLst>
                                      </p:cBhvr>
                                      <p:tavLst>
                                        <p:tav tm="0">
                                          <p:val>
                                            <p:fltVal val="0"/>
                                          </p:val>
                                        </p:tav>
                                        <p:tav tm="100000">
                                          <p:val>
                                            <p:strVal val="#ppt_w"/>
                                          </p:val>
                                        </p:tav>
                                      </p:tavLst>
                                    </p:anim>
                                    <p:anim calcmode="lin" valueType="num">
                                      <p:cBhvr>
                                        <p:cTn id="72" dur="1000" fill="hold"/>
                                        <p:tgtEl>
                                          <p:spTgt spid="57"/>
                                        </p:tgtEl>
                                        <p:attrNameLst>
                                          <p:attrName>ppt_h</p:attrName>
                                        </p:attrNameLst>
                                      </p:cBhvr>
                                      <p:tavLst>
                                        <p:tav tm="0">
                                          <p:val>
                                            <p:fltVal val="0"/>
                                          </p:val>
                                        </p:tav>
                                        <p:tav tm="100000">
                                          <p:val>
                                            <p:strVal val="#ppt_h"/>
                                          </p:val>
                                        </p:tav>
                                      </p:tavLst>
                                    </p:anim>
                                    <p:animEffect transition="in" filter="fade">
                                      <p:cBhvr>
                                        <p:cTn id="73" dur="1000"/>
                                        <p:tgtEl>
                                          <p:spTgt spid="57"/>
                                        </p:tgtEl>
                                      </p:cBhvr>
                                    </p:animEffect>
                                  </p:childTnLst>
                                </p:cTn>
                              </p:par>
                            </p:childTnLst>
                          </p:cTn>
                        </p:par>
                        <p:par>
                          <p:cTn id="74" fill="hold">
                            <p:stCondLst>
                              <p:cond delay="6000"/>
                            </p:stCondLst>
                            <p:childTnLst>
                              <p:par>
                                <p:cTn id="75" presetID="47"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2" presetClass="entr" presetSubtype="1"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1000" fill="hold"/>
                                        <p:tgtEl>
                                          <p:spTgt spid="54"/>
                                        </p:tgtEl>
                                        <p:attrNameLst>
                                          <p:attrName>ppt_w</p:attrName>
                                        </p:attrNameLst>
                                      </p:cBhvr>
                                      <p:tavLst>
                                        <p:tav tm="0">
                                          <p:val>
                                            <p:fltVal val="0"/>
                                          </p:val>
                                        </p:tav>
                                        <p:tav tm="100000">
                                          <p:val>
                                            <p:strVal val="#ppt_w"/>
                                          </p:val>
                                        </p:tav>
                                      </p:tavLst>
                                    </p:anim>
                                    <p:anim calcmode="lin" valueType="num">
                                      <p:cBhvr>
                                        <p:cTn id="94" dur="1000" fill="hold"/>
                                        <p:tgtEl>
                                          <p:spTgt spid="54"/>
                                        </p:tgtEl>
                                        <p:attrNameLst>
                                          <p:attrName>ppt_h</p:attrName>
                                        </p:attrNameLst>
                                      </p:cBhvr>
                                      <p:tavLst>
                                        <p:tav tm="0">
                                          <p:val>
                                            <p:fltVal val="0"/>
                                          </p:val>
                                        </p:tav>
                                        <p:tav tm="100000">
                                          <p:val>
                                            <p:strVal val="#ppt_h"/>
                                          </p:val>
                                        </p:tav>
                                      </p:tavLst>
                                    </p:anim>
                                    <p:animEffect transition="in" filter="fade">
                                      <p:cBhvr>
                                        <p:cTn id="95" dur="1000"/>
                                        <p:tgtEl>
                                          <p:spTgt spid="5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58"/>
                                        </p:tgtEl>
                                        <p:attrNameLst>
                                          <p:attrName>style.visibility</p:attrName>
                                        </p:attrNameLst>
                                      </p:cBhvr>
                                      <p:to>
                                        <p:strVal val="visible"/>
                                      </p:to>
                                    </p:set>
                                    <p:anim calcmode="lin" valueType="num">
                                      <p:cBhvr>
                                        <p:cTn id="98" dur="1000" fill="hold"/>
                                        <p:tgtEl>
                                          <p:spTgt spid="58"/>
                                        </p:tgtEl>
                                        <p:attrNameLst>
                                          <p:attrName>ppt_w</p:attrName>
                                        </p:attrNameLst>
                                      </p:cBhvr>
                                      <p:tavLst>
                                        <p:tav tm="0">
                                          <p:val>
                                            <p:fltVal val="0"/>
                                          </p:val>
                                        </p:tav>
                                        <p:tav tm="100000">
                                          <p:val>
                                            <p:strVal val="#ppt_w"/>
                                          </p:val>
                                        </p:tav>
                                      </p:tavLst>
                                    </p:anim>
                                    <p:anim calcmode="lin" valueType="num">
                                      <p:cBhvr>
                                        <p:cTn id="99" dur="1000" fill="hold"/>
                                        <p:tgtEl>
                                          <p:spTgt spid="58"/>
                                        </p:tgtEl>
                                        <p:attrNameLst>
                                          <p:attrName>ppt_h</p:attrName>
                                        </p:attrNameLst>
                                      </p:cBhvr>
                                      <p:tavLst>
                                        <p:tav tm="0">
                                          <p:val>
                                            <p:fltVal val="0"/>
                                          </p:val>
                                        </p:tav>
                                        <p:tav tm="100000">
                                          <p:val>
                                            <p:strVal val="#ppt_h"/>
                                          </p:val>
                                        </p:tav>
                                      </p:tavLst>
                                    </p:anim>
                                    <p:animEffect transition="in" filter="fade">
                                      <p:cBhvr>
                                        <p:cTn id="100" dur="1000"/>
                                        <p:tgtEl>
                                          <p:spTgt spid="58"/>
                                        </p:tgtEl>
                                      </p:cBhvr>
                                    </p:animEffect>
                                  </p:childTnLst>
                                </p:cTn>
                              </p:par>
                            </p:childTnLst>
                          </p:cTn>
                        </p:par>
                        <p:par>
                          <p:cTn id="101" fill="hold">
                            <p:stCondLst>
                              <p:cond delay="8500"/>
                            </p:stCondLst>
                            <p:childTnLst>
                              <p:par>
                                <p:cTn id="102" presetID="42" presetClass="entr" presetSubtype="0" fill="hold" grpId="0"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anim calcmode="lin" valueType="num">
                                      <p:cBhvr>
                                        <p:cTn id="105" dur="1000" fill="hold"/>
                                        <p:tgtEl>
                                          <p:spTgt spid="32"/>
                                        </p:tgtEl>
                                        <p:attrNameLst>
                                          <p:attrName>ppt_x</p:attrName>
                                        </p:attrNameLst>
                                      </p:cBhvr>
                                      <p:tavLst>
                                        <p:tav tm="0">
                                          <p:val>
                                            <p:strVal val="#ppt_x"/>
                                          </p:val>
                                        </p:tav>
                                        <p:tav tm="100000">
                                          <p:val>
                                            <p:strVal val="#ppt_x"/>
                                          </p:val>
                                        </p:tav>
                                      </p:tavLst>
                                    </p:anim>
                                    <p:anim calcmode="lin" valueType="num">
                                      <p:cBhvr>
                                        <p:cTn id="106" dur="1000" fill="hold"/>
                                        <p:tgtEl>
                                          <p:spTgt spid="3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1000"/>
                                        <p:tgtEl>
                                          <p:spTgt spid="37"/>
                                        </p:tgtEl>
                                      </p:cBhvr>
                                    </p:animEffect>
                                    <p:anim calcmode="lin" valueType="num">
                                      <p:cBhvr>
                                        <p:cTn id="110" dur="1000" fill="hold"/>
                                        <p:tgtEl>
                                          <p:spTgt spid="37"/>
                                        </p:tgtEl>
                                        <p:attrNameLst>
                                          <p:attrName>ppt_x</p:attrName>
                                        </p:attrNameLst>
                                      </p:cBhvr>
                                      <p:tavLst>
                                        <p:tav tm="0">
                                          <p:val>
                                            <p:strVal val="#ppt_x"/>
                                          </p:val>
                                        </p:tav>
                                        <p:tav tm="100000">
                                          <p:val>
                                            <p:strVal val="#ppt_x"/>
                                          </p:val>
                                        </p:tav>
                                      </p:tavLst>
                                    </p:anim>
                                    <p:anim calcmode="lin" valueType="num">
                                      <p:cBhvr>
                                        <p:cTn id="111" dur="1000" fill="hold"/>
                                        <p:tgtEl>
                                          <p:spTgt spid="37"/>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2" presetClass="entr" presetSubtype="2"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 calcmode="lin" valueType="num">
                                      <p:cBhvr additive="base">
                                        <p:cTn id="115" dur="500" fill="hold"/>
                                        <p:tgtEl>
                                          <p:spTgt spid="30"/>
                                        </p:tgtEl>
                                        <p:attrNameLst>
                                          <p:attrName>ppt_x</p:attrName>
                                        </p:attrNameLst>
                                      </p:cBhvr>
                                      <p:tavLst>
                                        <p:tav tm="0">
                                          <p:val>
                                            <p:strVal val="1+#ppt_w/2"/>
                                          </p:val>
                                        </p:tav>
                                        <p:tav tm="100000">
                                          <p:val>
                                            <p:strVal val="#ppt_x"/>
                                          </p:val>
                                        </p:tav>
                                      </p:tavLst>
                                    </p:anim>
                                    <p:anim calcmode="lin" valueType="num">
                                      <p:cBhvr additive="base">
                                        <p:cTn id="116" dur="500" fill="hold"/>
                                        <p:tgtEl>
                                          <p:spTgt spid="30"/>
                                        </p:tgtEl>
                                        <p:attrNameLst>
                                          <p:attrName>ppt_y</p:attrName>
                                        </p:attrNameLst>
                                      </p:cBhvr>
                                      <p:tavLst>
                                        <p:tav tm="0">
                                          <p:val>
                                            <p:strVal val="#ppt_y"/>
                                          </p:val>
                                        </p:tav>
                                        <p:tav tm="100000">
                                          <p:val>
                                            <p:strVal val="#ppt_y"/>
                                          </p:val>
                                        </p:tav>
                                      </p:tavLst>
                                    </p:anim>
                                  </p:childTnLst>
                                </p:cTn>
                              </p:par>
                            </p:childTnLst>
                          </p:cTn>
                        </p:par>
                        <p:par>
                          <p:cTn id="117" fill="hold">
                            <p:stCondLst>
                              <p:cond delay="10000"/>
                            </p:stCondLst>
                            <p:childTnLst>
                              <p:par>
                                <p:cTn id="118" presetID="53" presetClass="entr" presetSubtype="16"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Effect transition="in" filter="fade">
                                      <p:cBhvr>
                                        <p:cTn id="122" dur="1000"/>
                                        <p:tgtEl>
                                          <p:spTgt spid="51"/>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60"/>
                                        </p:tgtEl>
                                        <p:attrNameLst>
                                          <p:attrName>style.visibility</p:attrName>
                                        </p:attrNameLst>
                                      </p:cBhvr>
                                      <p:to>
                                        <p:strVal val="visible"/>
                                      </p:to>
                                    </p:set>
                                    <p:anim calcmode="lin" valueType="num">
                                      <p:cBhvr>
                                        <p:cTn id="125" dur="1000" fill="hold"/>
                                        <p:tgtEl>
                                          <p:spTgt spid="60"/>
                                        </p:tgtEl>
                                        <p:attrNameLst>
                                          <p:attrName>ppt_w</p:attrName>
                                        </p:attrNameLst>
                                      </p:cBhvr>
                                      <p:tavLst>
                                        <p:tav tm="0">
                                          <p:val>
                                            <p:fltVal val="0"/>
                                          </p:val>
                                        </p:tav>
                                        <p:tav tm="100000">
                                          <p:val>
                                            <p:strVal val="#ppt_w"/>
                                          </p:val>
                                        </p:tav>
                                      </p:tavLst>
                                    </p:anim>
                                    <p:anim calcmode="lin" valueType="num">
                                      <p:cBhvr>
                                        <p:cTn id="126" dur="1000" fill="hold"/>
                                        <p:tgtEl>
                                          <p:spTgt spid="60"/>
                                        </p:tgtEl>
                                        <p:attrNameLst>
                                          <p:attrName>ppt_h</p:attrName>
                                        </p:attrNameLst>
                                      </p:cBhvr>
                                      <p:tavLst>
                                        <p:tav tm="0">
                                          <p:val>
                                            <p:fltVal val="0"/>
                                          </p:val>
                                        </p:tav>
                                        <p:tav tm="100000">
                                          <p:val>
                                            <p:strVal val="#ppt_h"/>
                                          </p:val>
                                        </p:tav>
                                      </p:tavLst>
                                    </p:anim>
                                    <p:animEffect transition="in" filter="fade">
                                      <p:cBhvr>
                                        <p:cTn id="127" dur="1000"/>
                                        <p:tgtEl>
                                          <p:spTgt spid="60"/>
                                        </p:tgtEl>
                                      </p:cBhvr>
                                    </p:animEffect>
                                  </p:childTnLst>
                                </p:cTn>
                              </p:par>
                            </p:childTnLst>
                          </p:cTn>
                        </p:par>
                        <p:par>
                          <p:cTn id="128" fill="hold">
                            <p:stCondLst>
                              <p:cond delay="11000"/>
                            </p:stCondLst>
                            <p:childTnLst>
                              <p:par>
                                <p:cTn id="129" presetID="42" presetClass="entr" presetSubtype="0" fill="hold" grpId="0" nodeType="after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1000"/>
                                        <p:tgtEl>
                                          <p:spTgt spid="33"/>
                                        </p:tgtEl>
                                      </p:cBhvr>
                                    </p:animEffect>
                                    <p:anim calcmode="lin" valueType="num">
                                      <p:cBhvr>
                                        <p:cTn id="132" dur="1000" fill="hold"/>
                                        <p:tgtEl>
                                          <p:spTgt spid="33"/>
                                        </p:tgtEl>
                                        <p:attrNameLst>
                                          <p:attrName>ppt_x</p:attrName>
                                        </p:attrNameLst>
                                      </p:cBhvr>
                                      <p:tavLst>
                                        <p:tav tm="0">
                                          <p:val>
                                            <p:strVal val="#ppt_x"/>
                                          </p:val>
                                        </p:tav>
                                        <p:tav tm="100000">
                                          <p:val>
                                            <p:strVal val="#ppt_x"/>
                                          </p:val>
                                        </p:tav>
                                      </p:tavLst>
                                    </p:anim>
                                    <p:anim calcmode="lin" valueType="num">
                                      <p:cBhvr>
                                        <p:cTn id="133" dur="1000" fill="hold"/>
                                        <p:tgtEl>
                                          <p:spTgt spid="3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1000"/>
                                        <p:tgtEl>
                                          <p:spTgt spid="38"/>
                                        </p:tgtEl>
                                      </p:cBhvr>
                                    </p:animEffect>
                                    <p:anim calcmode="lin" valueType="num">
                                      <p:cBhvr>
                                        <p:cTn id="137" dur="1000" fill="hold"/>
                                        <p:tgtEl>
                                          <p:spTgt spid="38"/>
                                        </p:tgtEl>
                                        <p:attrNameLst>
                                          <p:attrName>ppt_x</p:attrName>
                                        </p:attrNameLst>
                                      </p:cBhvr>
                                      <p:tavLst>
                                        <p:tav tm="0">
                                          <p:val>
                                            <p:strVal val="#ppt_x"/>
                                          </p:val>
                                        </p:tav>
                                        <p:tav tm="100000">
                                          <p:val>
                                            <p:strVal val="#ppt_x"/>
                                          </p:val>
                                        </p:tav>
                                      </p:tavLst>
                                    </p:anim>
                                    <p:anim calcmode="lin" valueType="num">
                                      <p:cBhvr>
                                        <p:cTn id="138" dur="1000" fill="hold"/>
                                        <p:tgtEl>
                                          <p:spTgt spid="38"/>
                                        </p:tgtEl>
                                        <p:attrNameLst>
                                          <p:attrName>ppt_y</p:attrName>
                                        </p:attrNameLst>
                                      </p:cBhvr>
                                      <p:tavLst>
                                        <p:tav tm="0">
                                          <p:val>
                                            <p:strVal val="#ppt_y+.1"/>
                                          </p:val>
                                        </p:tav>
                                        <p:tav tm="100000">
                                          <p:val>
                                            <p:strVal val="#ppt_y"/>
                                          </p:val>
                                        </p:tav>
                                      </p:tavLst>
                                    </p:anim>
                                  </p:childTnLst>
                                </p:cTn>
                              </p:par>
                            </p:childTnLst>
                          </p:cTn>
                        </p:par>
                        <p:par>
                          <p:cTn id="139" fill="hold">
                            <p:stCondLst>
                              <p:cond delay="12000"/>
                            </p:stCondLst>
                            <p:childTnLst>
                              <p:par>
                                <p:cTn id="140" presetID="2" presetClass="entr" presetSubtype="4" fill="hold" grpId="0" nodeType="afterEffect">
                                  <p:stCondLst>
                                    <p:cond delay="0"/>
                                  </p:stCondLst>
                                  <p:childTnLst>
                                    <p:set>
                                      <p:cBhvr>
                                        <p:cTn id="141" dur="1" fill="hold">
                                          <p:stCondLst>
                                            <p:cond delay="0"/>
                                          </p:stCondLst>
                                        </p:cTn>
                                        <p:tgtEl>
                                          <p:spTgt spid="31"/>
                                        </p:tgtEl>
                                        <p:attrNameLst>
                                          <p:attrName>style.visibility</p:attrName>
                                        </p:attrNameLst>
                                      </p:cBhvr>
                                      <p:to>
                                        <p:strVal val="visible"/>
                                      </p:to>
                                    </p:set>
                                    <p:anim calcmode="lin" valueType="num">
                                      <p:cBhvr additive="base">
                                        <p:cTn id="142" dur="500" fill="hold"/>
                                        <p:tgtEl>
                                          <p:spTgt spid="31"/>
                                        </p:tgtEl>
                                        <p:attrNameLst>
                                          <p:attrName>ppt_x</p:attrName>
                                        </p:attrNameLst>
                                      </p:cBhvr>
                                      <p:tavLst>
                                        <p:tav tm="0">
                                          <p:val>
                                            <p:strVal val="#ppt_x"/>
                                          </p:val>
                                        </p:tav>
                                        <p:tav tm="100000">
                                          <p:val>
                                            <p:strVal val="#ppt_x"/>
                                          </p:val>
                                        </p:tav>
                                      </p:tavLst>
                                    </p:anim>
                                    <p:anim calcmode="lin" valueType="num">
                                      <p:cBhvr additive="base">
                                        <p:cTn id="143" dur="500" fill="hold"/>
                                        <p:tgtEl>
                                          <p:spTgt spid="31"/>
                                        </p:tgtEl>
                                        <p:attrNameLst>
                                          <p:attrName>ppt_y</p:attrName>
                                        </p:attrNameLst>
                                      </p:cBhvr>
                                      <p:tavLst>
                                        <p:tav tm="0">
                                          <p:val>
                                            <p:strVal val="1+#ppt_h/2"/>
                                          </p:val>
                                        </p:tav>
                                        <p:tav tm="100000">
                                          <p:val>
                                            <p:strVal val="#ppt_y"/>
                                          </p:val>
                                        </p:tav>
                                      </p:tavLst>
                                    </p:anim>
                                  </p:childTnLst>
                                </p:cTn>
                              </p:par>
                            </p:childTnLst>
                          </p:cTn>
                        </p:par>
                        <p:par>
                          <p:cTn id="144" fill="hold">
                            <p:stCondLst>
                              <p:cond delay="12500"/>
                            </p:stCondLst>
                            <p:childTnLst>
                              <p:par>
                                <p:cTn id="145" presetID="53" presetClass="entr" presetSubtype="16" fill="hold" nodeType="after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p:cTn id="147" dur="1000" fill="hold"/>
                                        <p:tgtEl>
                                          <p:spTgt spid="46"/>
                                        </p:tgtEl>
                                        <p:attrNameLst>
                                          <p:attrName>ppt_w</p:attrName>
                                        </p:attrNameLst>
                                      </p:cBhvr>
                                      <p:tavLst>
                                        <p:tav tm="0">
                                          <p:val>
                                            <p:fltVal val="0"/>
                                          </p:val>
                                        </p:tav>
                                        <p:tav tm="100000">
                                          <p:val>
                                            <p:strVal val="#ppt_w"/>
                                          </p:val>
                                        </p:tav>
                                      </p:tavLst>
                                    </p:anim>
                                    <p:anim calcmode="lin" valueType="num">
                                      <p:cBhvr>
                                        <p:cTn id="148" dur="1000" fill="hold"/>
                                        <p:tgtEl>
                                          <p:spTgt spid="46"/>
                                        </p:tgtEl>
                                        <p:attrNameLst>
                                          <p:attrName>ppt_h</p:attrName>
                                        </p:attrNameLst>
                                      </p:cBhvr>
                                      <p:tavLst>
                                        <p:tav tm="0">
                                          <p:val>
                                            <p:fltVal val="0"/>
                                          </p:val>
                                        </p:tav>
                                        <p:tav tm="100000">
                                          <p:val>
                                            <p:strVal val="#ppt_h"/>
                                          </p:val>
                                        </p:tav>
                                      </p:tavLst>
                                    </p:anim>
                                    <p:animEffect transition="in" filter="fade">
                                      <p:cBhvr>
                                        <p:cTn id="149" dur="1000"/>
                                        <p:tgtEl>
                                          <p:spTgt spid="4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1000" fill="hold"/>
                                        <p:tgtEl>
                                          <p:spTgt spid="59"/>
                                        </p:tgtEl>
                                        <p:attrNameLst>
                                          <p:attrName>ppt_w</p:attrName>
                                        </p:attrNameLst>
                                      </p:cBhvr>
                                      <p:tavLst>
                                        <p:tav tm="0">
                                          <p:val>
                                            <p:fltVal val="0"/>
                                          </p:val>
                                        </p:tav>
                                        <p:tav tm="100000">
                                          <p:val>
                                            <p:strVal val="#ppt_w"/>
                                          </p:val>
                                        </p:tav>
                                      </p:tavLst>
                                    </p:anim>
                                    <p:anim calcmode="lin" valueType="num">
                                      <p:cBhvr>
                                        <p:cTn id="153" dur="1000" fill="hold"/>
                                        <p:tgtEl>
                                          <p:spTgt spid="59"/>
                                        </p:tgtEl>
                                        <p:attrNameLst>
                                          <p:attrName>ppt_h</p:attrName>
                                        </p:attrNameLst>
                                      </p:cBhvr>
                                      <p:tavLst>
                                        <p:tav tm="0">
                                          <p:val>
                                            <p:fltVal val="0"/>
                                          </p:val>
                                        </p:tav>
                                        <p:tav tm="100000">
                                          <p:val>
                                            <p:strVal val="#ppt_h"/>
                                          </p:val>
                                        </p:tav>
                                      </p:tavLst>
                                    </p:anim>
                                    <p:animEffect transition="in" filter="fade">
                                      <p:cBhvr>
                                        <p:cTn id="154"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1" grpId="0" animBg="1"/>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2018-11-26T21:41:28Z</dcterms:modified>
</cp:coreProperties>
</file>