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F4F4F"/>
              </a:solidFill>
            </a:endParaRPr>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D34132"/>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5642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rgbClr val="564267"/>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686868"/>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rgbClr val="686868"/>
                </a:solidFill>
                <a:latin typeface="Bernard MT Condensed" panose="02050806060905020404" pitchFamily="18" charset="0"/>
              </a:rPr>
              <a:t>LOREM IPSUM</a:t>
            </a:r>
          </a:p>
          <a:p>
            <a:pPr defTabSz="1219170">
              <a:spcBef>
                <a:spcPct val="20000"/>
              </a:spcBef>
              <a:defRPr/>
            </a:pPr>
            <a:endParaRPr lang="en-US" sz="2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ABAC851F-4C8E-4F2A-8684-A21177DA192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1547</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2018-11-26T21:40:15Z</dcterms:modified>
</cp:coreProperties>
</file>