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4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120" y="3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15916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F4F4F"/>
                </a:solidFill>
                <a:latin typeface="Bernard MT Condensed" panose="02050806060905020404" pitchFamily="18" charset="0"/>
              </a:rPr>
              <a:t>TITLE GOES HERE</a:t>
            </a:r>
          </a:p>
          <a:p>
            <a:r>
              <a:rPr lang="en-US" dirty="0">
                <a:solidFill>
                  <a:srgbClr val="4F4F4F"/>
                </a:solidFill>
                <a:latin typeface="Candara" panose="020E0502030303020204" pitchFamily="34" charset="0"/>
              </a:rPr>
              <a:t>Your Subtitle</a:t>
            </a:r>
          </a:p>
        </p:txBody>
      </p:sp>
      <p:grpSp>
        <p:nvGrpSpPr>
          <p:cNvPr id="4" name="Group 3">
            <a:extLst>
              <a:ext uri="{FF2B5EF4-FFF2-40B4-BE49-F238E27FC236}">
                <a16:creationId xmlns:a16="http://schemas.microsoft.com/office/drawing/2014/main" id="{B06E1D5C-9358-4AF4-B627-7133AA7F80C8}"/>
              </a:ext>
            </a:extLst>
          </p:cNvPr>
          <p:cNvGrpSpPr/>
          <p:nvPr/>
        </p:nvGrpSpPr>
        <p:grpSpPr>
          <a:xfrm>
            <a:off x="5440574" y="1218251"/>
            <a:ext cx="2951094" cy="1220891"/>
            <a:chOff x="5440574" y="1218251"/>
            <a:chExt cx="2951094" cy="1220891"/>
          </a:xfrm>
        </p:grpSpPr>
        <p:sp>
          <p:nvSpPr>
            <p:cNvPr id="13" name="Freeform: Shape 12">
              <a:extLst>
                <a:ext uri="{FF2B5EF4-FFF2-40B4-BE49-F238E27FC236}">
                  <a16:creationId xmlns:a16="http://schemas.microsoft.com/office/drawing/2014/main" id="{89C3B662-BE7D-45AA-9621-C5571A115AFF}"/>
                </a:ext>
              </a:extLst>
            </p:cNvPr>
            <p:cNvSpPr/>
            <p:nvPr/>
          </p:nvSpPr>
          <p:spPr>
            <a:xfrm rot="19765571">
              <a:off x="5440574" y="1707622"/>
              <a:ext cx="2951094" cy="731520"/>
            </a:xfrm>
            <a:custGeom>
              <a:avLst/>
              <a:gdLst>
                <a:gd name="connsiteX0" fmla="*/ 2951094 w 2951094"/>
                <a:gd name="connsiteY0" fmla="*/ 0 h 731520"/>
                <a:gd name="connsiteX1" fmla="*/ 2518925 w 2951094"/>
                <a:gd name="connsiteY1" fmla="*/ 731520 h 731520"/>
                <a:gd name="connsiteX2" fmla="*/ 0 w 2951094"/>
                <a:gd name="connsiteY2" fmla="*/ 731520 h 731520"/>
                <a:gd name="connsiteX3" fmla="*/ 432169 w 2951094"/>
                <a:gd name="connsiteY3" fmla="*/ 0 h 731520"/>
              </a:gdLst>
              <a:ahLst/>
              <a:cxnLst>
                <a:cxn ang="0">
                  <a:pos x="connsiteX0" y="connsiteY0"/>
                </a:cxn>
                <a:cxn ang="0">
                  <a:pos x="connsiteX1" y="connsiteY1"/>
                </a:cxn>
                <a:cxn ang="0">
                  <a:pos x="connsiteX2" y="connsiteY2"/>
                </a:cxn>
                <a:cxn ang="0">
                  <a:pos x="connsiteX3" y="connsiteY3"/>
                </a:cxn>
              </a:cxnLst>
              <a:rect l="l" t="t" r="r" b="b"/>
              <a:pathLst>
                <a:path w="2951094" h="731520">
                  <a:moveTo>
                    <a:pt x="2951094" y="0"/>
                  </a:moveTo>
                  <a:lnTo>
                    <a:pt x="2518925" y="731520"/>
                  </a:lnTo>
                  <a:lnTo>
                    <a:pt x="0" y="731520"/>
                  </a:lnTo>
                  <a:lnTo>
                    <a:pt x="432169" y="0"/>
                  </a:lnTo>
                  <a:close/>
                </a:path>
              </a:pathLst>
            </a:custGeom>
            <a:solidFill>
              <a:srgbClr val="34738D"/>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4BD13179-8C4C-4703-A7A5-ECE531D3DD66}"/>
                </a:ext>
              </a:extLst>
            </p:cNvPr>
            <p:cNvSpPr txBox="1"/>
            <p:nvPr/>
          </p:nvSpPr>
          <p:spPr>
            <a:xfrm>
              <a:off x="7320190" y="1218251"/>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01</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34" name="Group 33">
            <a:extLst>
              <a:ext uri="{FF2B5EF4-FFF2-40B4-BE49-F238E27FC236}">
                <a16:creationId xmlns:a16="http://schemas.microsoft.com/office/drawing/2014/main" id="{1B5BACBF-2B43-459A-85B4-C643EFDE2513}"/>
              </a:ext>
            </a:extLst>
          </p:cNvPr>
          <p:cNvGrpSpPr/>
          <p:nvPr/>
        </p:nvGrpSpPr>
        <p:grpSpPr>
          <a:xfrm>
            <a:off x="5415166" y="2538935"/>
            <a:ext cx="1926917" cy="986306"/>
            <a:chOff x="5415166" y="2538935"/>
            <a:chExt cx="1926917" cy="986306"/>
          </a:xfrm>
        </p:grpSpPr>
        <p:sp>
          <p:nvSpPr>
            <p:cNvPr id="26" name="Freeform: Shape 25">
              <a:extLst>
                <a:ext uri="{FF2B5EF4-FFF2-40B4-BE49-F238E27FC236}">
                  <a16:creationId xmlns:a16="http://schemas.microsoft.com/office/drawing/2014/main" id="{9F8F960E-94E6-4B58-ABB3-48FACE6B6B13}"/>
                </a:ext>
              </a:extLst>
            </p:cNvPr>
            <p:cNvSpPr/>
            <p:nvPr/>
          </p:nvSpPr>
          <p:spPr>
            <a:xfrm rot="2229712">
              <a:off x="5415166" y="2793721"/>
              <a:ext cx="1926917" cy="731520"/>
            </a:xfrm>
            <a:custGeom>
              <a:avLst/>
              <a:gdLst>
                <a:gd name="connsiteX0" fmla="*/ 0 w 1926917"/>
                <a:gd name="connsiteY0" fmla="*/ 0 h 731520"/>
                <a:gd name="connsiteX1" fmla="*/ 1400589 w 1926917"/>
                <a:gd name="connsiteY1" fmla="*/ 0 h 731520"/>
                <a:gd name="connsiteX2" fmla="*/ 1926917 w 1926917"/>
                <a:gd name="connsiteY2" fmla="*/ 694371 h 731520"/>
                <a:gd name="connsiteX3" fmla="*/ 1911673 w 1926917"/>
                <a:gd name="connsiteY3" fmla="*/ 731520 h 731520"/>
                <a:gd name="connsiteX4" fmla="*/ 554487 w 1926917"/>
                <a:gd name="connsiteY4" fmla="*/ 731520 h 7315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26917" h="731520">
                  <a:moveTo>
                    <a:pt x="0" y="0"/>
                  </a:moveTo>
                  <a:lnTo>
                    <a:pt x="1400589" y="0"/>
                  </a:lnTo>
                  <a:lnTo>
                    <a:pt x="1926917" y="694371"/>
                  </a:lnTo>
                  <a:lnTo>
                    <a:pt x="1911673" y="731520"/>
                  </a:lnTo>
                  <a:lnTo>
                    <a:pt x="554487" y="731520"/>
                  </a:lnTo>
                  <a:close/>
                </a:path>
              </a:pathLst>
            </a:custGeom>
            <a:solidFill>
              <a:srgbClr val="189A80"/>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2E2DD5C6-E2E3-4698-A9BD-7E6CE74CF57E}"/>
                </a:ext>
              </a:extLst>
            </p:cNvPr>
            <p:cNvSpPr txBox="1"/>
            <p:nvPr/>
          </p:nvSpPr>
          <p:spPr>
            <a:xfrm>
              <a:off x="5726582" y="2538935"/>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02</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35" name="Group 34">
            <a:extLst>
              <a:ext uri="{FF2B5EF4-FFF2-40B4-BE49-F238E27FC236}">
                <a16:creationId xmlns:a16="http://schemas.microsoft.com/office/drawing/2014/main" id="{C56BD504-7C31-430A-9FE5-595875AB74D3}"/>
              </a:ext>
            </a:extLst>
          </p:cNvPr>
          <p:cNvGrpSpPr/>
          <p:nvPr/>
        </p:nvGrpSpPr>
        <p:grpSpPr>
          <a:xfrm>
            <a:off x="4473346" y="3346826"/>
            <a:ext cx="2859698" cy="1206886"/>
            <a:chOff x="4473346" y="3346826"/>
            <a:chExt cx="2859698" cy="1206886"/>
          </a:xfrm>
        </p:grpSpPr>
        <p:sp>
          <p:nvSpPr>
            <p:cNvPr id="19" name="Freeform: Shape 18">
              <a:extLst>
                <a:ext uri="{FF2B5EF4-FFF2-40B4-BE49-F238E27FC236}">
                  <a16:creationId xmlns:a16="http://schemas.microsoft.com/office/drawing/2014/main" id="{D596F9EF-AB28-4DAE-B282-1AD28E64D198}"/>
                </a:ext>
              </a:extLst>
            </p:cNvPr>
            <p:cNvSpPr/>
            <p:nvPr/>
          </p:nvSpPr>
          <p:spPr>
            <a:xfrm rot="19764634">
              <a:off x="4473346" y="3822192"/>
              <a:ext cx="2859698" cy="731520"/>
            </a:xfrm>
            <a:custGeom>
              <a:avLst/>
              <a:gdLst>
                <a:gd name="connsiteX0" fmla="*/ 2859698 w 2859698"/>
                <a:gd name="connsiteY0" fmla="*/ 0 h 731520"/>
                <a:gd name="connsiteX1" fmla="*/ 2427260 w 2859698"/>
                <a:gd name="connsiteY1" fmla="*/ 731520 h 731520"/>
                <a:gd name="connsiteX2" fmla="*/ 0 w 2859698"/>
                <a:gd name="connsiteY2" fmla="*/ 731520 h 731520"/>
                <a:gd name="connsiteX3" fmla="*/ 432437 w 2859698"/>
                <a:gd name="connsiteY3" fmla="*/ 0 h 731520"/>
              </a:gdLst>
              <a:ahLst/>
              <a:cxnLst>
                <a:cxn ang="0">
                  <a:pos x="connsiteX0" y="connsiteY0"/>
                </a:cxn>
                <a:cxn ang="0">
                  <a:pos x="connsiteX1" y="connsiteY1"/>
                </a:cxn>
                <a:cxn ang="0">
                  <a:pos x="connsiteX2" y="connsiteY2"/>
                </a:cxn>
                <a:cxn ang="0">
                  <a:pos x="connsiteX3" y="connsiteY3"/>
                </a:cxn>
              </a:cxnLst>
              <a:rect l="l" t="t" r="r" b="b"/>
              <a:pathLst>
                <a:path w="2859698" h="731520">
                  <a:moveTo>
                    <a:pt x="2859698" y="0"/>
                  </a:moveTo>
                  <a:lnTo>
                    <a:pt x="2427260" y="731520"/>
                  </a:lnTo>
                  <a:lnTo>
                    <a:pt x="0" y="731520"/>
                  </a:lnTo>
                  <a:lnTo>
                    <a:pt x="432437" y="0"/>
                  </a:lnTo>
                  <a:close/>
                </a:path>
              </a:pathLst>
            </a:custGeom>
            <a:solidFill>
              <a:srgbClr val="EF9D27"/>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8CD56140-D357-4534-AAED-AEC73238CDAB}"/>
                </a:ext>
              </a:extLst>
            </p:cNvPr>
            <p:cNvSpPr txBox="1"/>
            <p:nvPr/>
          </p:nvSpPr>
          <p:spPr>
            <a:xfrm>
              <a:off x="6296613" y="3346826"/>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03</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36" name="Group 35">
            <a:extLst>
              <a:ext uri="{FF2B5EF4-FFF2-40B4-BE49-F238E27FC236}">
                <a16:creationId xmlns:a16="http://schemas.microsoft.com/office/drawing/2014/main" id="{1B4F1FF2-FEC9-4264-8589-5530D629CF92}"/>
              </a:ext>
            </a:extLst>
          </p:cNvPr>
          <p:cNvGrpSpPr/>
          <p:nvPr/>
        </p:nvGrpSpPr>
        <p:grpSpPr>
          <a:xfrm>
            <a:off x="4434776" y="4892040"/>
            <a:ext cx="1955076" cy="949855"/>
            <a:chOff x="4434776" y="4892040"/>
            <a:chExt cx="1955076" cy="949855"/>
          </a:xfrm>
        </p:grpSpPr>
        <p:sp>
          <p:nvSpPr>
            <p:cNvPr id="20" name="Freeform: Shape 19">
              <a:extLst>
                <a:ext uri="{FF2B5EF4-FFF2-40B4-BE49-F238E27FC236}">
                  <a16:creationId xmlns:a16="http://schemas.microsoft.com/office/drawing/2014/main" id="{DA7F797E-33E2-4B50-B77D-873726B79F86}"/>
                </a:ext>
              </a:extLst>
            </p:cNvPr>
            <p:cNvSpPr/>
            <p:nvPr/>
          </p:nvSpPr>
          <p:spPr>
            <a:xfrm rot="2229712">
              <a:off x="4434776" y="4892040"/>
              <a:ext cx="1955076" cy="731520"/>
            </a:xfrm>
            <a:custGeom>
              <a:avLst/>
              <a:gdLst>
                <a:gd name="connsiteX0" fmla="*/ 0 w 1955076"/>
                <a:gd name="connsiteY0" fmla="*/ 0 h 731520"/>
                <a:gd name="connsiteX1" fmla="*/ 1400589 w 1955076"/>
                <a:gd name="connsiteY1" fmla="*/ 0 h 731520"/>
                <a:gd name="connsiteX2" fmla="*/ 1955076 w 1955076"/>
                <a:gd name="connsiteY2" fmla="*/ 731520 h 731520"/>
                <a:gd name="connsiteX3" fmla="*/ 554487 w 1955076"/>
                <a:gd name="connsiteY3" fmla="*/ 731520 h 731520"/>
              </a:gdLst>
              <a:ahLst/>
              <a:cxnLst>
                <a:cxn ang="0">
                  <a:pos x="connsiteX0" y="connsiteY0"/>
                </a:cxn>
                <a:cxn ang="0">
                  <a:pos x="connsiteX1" y="connsiteY1"/>
                </a:cxn>
                <a:cxn ang="0">
                  <a:pos x="connsiteX2" y="connsiteY2"/>
                </a:cxn>
                <a:cxn ang="0">
                  <a:pos x="connsiteX3" y="connsiteY3"/>
                </a:cxn>
              </a:cxnLst>
              <a:rect l="l" t="t" r="r" b="b"/>
              <a:pathLst>
                <a:path w="1955076" h="731520">
                  <a:moveTo>
                    <a:pt x="0" y="0"/>
                  </a:moveTo>
                  <a:lnTo>
                    <a:pt x="1400589" y="0"/>
                  </a:lnTo>
                  <a:lnTo>
                    <a:pt x="1955076" y="731520"/>
                  </a:lnTo>
                  <a:lnTo>
                    <a:pt x="554487" y="731520"/>
                  </a:lnTo>
                  <a:close/>
                </a:path>
              </a:pathLst>
            </a:custGeom>
            <a:solidFill>
              <a:srgbClr val="D34132"/>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3EB8EBF4-2565-4408-B4AE-4AD5388E4235}"/>
                </a:ext>
              </a:extLst>
            </p:cNvPr>
            <p:cNvSpPr txBox="1"/>
            <p:nvPr/>
          </p:nvSpPr>
          <p:spPr>
            <a:xfrm>
              <a:off x="5290562" y="5115542"/>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04</a:t>
              </a:r>
            </a:p>
            <a:p>
              <a:pPr algn="ctr" defTabSz="1219170">
                <a:spcBef>
                  <a:spcPct val="20000"/>
                </a:spcBef>
                <a:defRPr/>
              </a:pPr>
              <a:r>
                <a:rPr lang="en-US" sz="1000" b="1" dirty="0">
                  <a:solidFill>
                    <a:schemeClr val="bg1"/>
                  </a:solidFill>
                  <a:latin typeface="Candara" panose="020E0502030303020204" pitchFamily="34" charset="0"/>
                </a:rPr>
                <a:t>OPTION</a:t>
              </a:r>
            </a:p>
          </p:txBody>
        </p:sp>
      </p:grpSp>
      <p:sp>
        <p:nvSpPr>
          <p:cNvPr id="27" name="TextBox 26">
            <a:extLst>
              <a:ext uri="{FF2B5EF4-FFF2-40B4-BE49-F238E27FC236}">
                <a16:creationId xmlns:a16="http://schemas.microsoft.com/office/drawing/2014/main" id="{BC9DD764-A168-4983-91BB-9BFBBA46AF01}"/>
              </a:ext>
            </a:extLst>
          </p:cNvPr>
          <p:cNvSpPr txBox="1"/>
          <p:nvPr/>
        </p:nvSpPr>
        <p:spPr>
          <a:xfrm>
            <a:off x="8279006" y="927973"/>
            <a:ext cx="3730306" cy="1526572"/>
          </a:xfrm>
          <a:prstGeom prst="rect">
            <a:avLst/>
          </a:prstGeom>
          <a:noFill/>
        </p:spPr>
        <p:txBody>
          <a:bodyPr wrap="square" rtlCol="0">
            <a:spAutoFit/>
          </a:bodyPr>
          <a:lstStyle/>
          <a:p>
            <a:pPr defTabSz="1219170">
              <a:spcBef>
                <a:spcPct val="20000"/>
              </a:spcBef>
              <a:defRPr/>
            </a:pPr>
            <a:r>
              <a:rPr lang="en-US" dirty="0">
                <a:solidFill>
                  <a:srgbClr val="34738D"/>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F4F4F"/>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F4F4F"/>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F4F4F"/>
                </a:solidFill>
                <a:latin typeface="Candara" panose="020E0502030303020204" pitchFamily="34" charset="0"/>
              </a:rPr>
              <a:t>Lorem ipsum dolor sit amet, consectetur adipiscing</a:t>
            </a:r>
          </a:p>
        </p:txBody>
      </p:sp>
      <p:sp>
        <p:nvSpPr>
          <p:cNvPr id="28" name="TextBox 27">
            <a:extLst>
              <a:ext uri="{FF2B5EF4-FFF2-40B4-BE49-F238E27FC236}">
                <a16:creationId xmlns:a16="http://schemas.microsoft.com/office/drawing/2014/main" id="{AB6F2CF5-9BB5-4872-9AD7-0E577C3624A1}"/>
              </a:ext>
            </a:extLst>
          </p:cNvPr>
          <p:cNvSpPr txBox="1"/>
          <p:nvPr/>
        </p:nvSpPr>
        <p:spPr>
          <a:xfrm>
            <a:off x="7336333" y="3128554"/>
            <a:ext cx="4441256" cy="1326517"/>
          </a:xfrm>
          <a:prstGeom prst="rect">
            <a:avLst/>
          </a:prstGeom>
          <a:noFill/>
        </p:spPr>
        <p:txBody>
          <a:bodyPr wrap="square" rtlCol="0">
            <a:spAutoFit/>
          </a:bodyPr>
          <a:lstStyle/>
          <a:p>
            <a:pPr defTabSz="1219170">
              <a:spcBef>
                <a:spcPct val="20000"/>
              </a:spcBef>
              <a:defRPr/>
            </a:pPr>
            <a:r>
              <a:rPr lang="en-US" dirty="0">
                <a:solidFill>
                  <a:srgbClr val="EF9D27"/>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F4F4F"/>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F4F4F"/>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F4F4F"/>
                </a:solidFill>
                <a:latin typeface="Candara" panose="020E0502030303020204" pitchFamily="34" charset="0"/>
              </a:rPr>
              <a:t>Lorem ipsum dolor sit amet, consectetur adipiscing</a:t>
            </a:r>
          </a:p>
        </p:txBody>
      </p:sp>
      <p:sp>
        <p:nvSpPr>
          <p:cNvPr id="29" name="TextBox 28">
            <a:extLst>
              <a:ext uri="{FF2B5EF4-FFF2-40B4-BE49-F238E27FC236}">
                <a16:creationId xmlns:a16="http://schemas.microsoft.com/office/drawing/2014/main" id="{E278A8F1-C427-486C-902C-5F9F191DF5C2}"/>
              </a:ext>
            </a:extLst>
          </p:cNvPr>
          <p:cNvSpPr txBox="1"/>
          <p:nvPr/>
        </p:nvSpPr>
        <p:spPr>
          <a:xfrm>
            <a:off x="6248400" y="5183704"/>
            <a:ext cx="4978113" cy="1326517"/>
          </a:xfrm>
          <a:prstGeom prst="rect">
            <a:avLst/>
          </a:prstGeom>
          <a:noFill/>
        </p:spPr>
        <p:txBody>
          <a:bodyPr wrap="square" rtlCol="0">
            <a:spAutoFit/>
          </a:bodyPr>
          <a:lstStyle/>
          <a:p>
            <a:pPr defTabSz="1219170">
              <a:spcBef>
                <a:spcPct val="20000"/>
              </a:spcBef>
              <a:defRPr/>
            </a:pPr>
            <a:r>
              <a:rPr lang="en-US" dirty="0">
                <a:solidFill>
                  <a:srgbClr val="D34132"/>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F4F4F"/>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F4F4F"/>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F4F4F"/>
                </a:solidFill>
                <a:latin typeface="Candara" panose="020E0502030303020204" pitchFamily="34" charset="0"/>
              </a:rPr>
              <a:t>Lorem ipsum dolor sit amet, consectetur adipiscing</a:t>
            </a:r>
          </a:p>
        </p:txBody>
      </p:sp>
      <p:sp>
        <p:nvSpPr>
          <p:cNvPr id="30" name="TextBox 29">
            <a:extLst>
              <a:ext uri="{FF2B5EF4-FFF2-40B4-BE49-F238E27FC236}">
                <a16:creationId xmlns:a16="http://schemas.microsoft.com/office/drawing/2014/main" id="{34E172D4-CC9C-4B9F-BAB0-F9E678556E37}"/>
              </a:ext>
            </a:extLst>
          </p:cNvPr>
          <p:cNvSpPr txBox="1"/>
          <p:nvPr/>
        </p:nvSpPr>
        <p:spPr>
          <a:xfrm>
            <a:off x="295393" y="2228405"/>
            <a:ext cx="5213594" cy="1326517"/>
          </a:xfrm>
          <a:prstGeom prst="rect">
            <a:avLst/>
          </a:prstGeom>
          <a:noFill/>
        </p:spPr>
        <p:txBody>
          <a:bodyPr wrap="square" rtlCol="0">
            <a:spAutoFit/>
          </a:bodyPr>
          <a:lstStyle/>
          <a:p>
            <a:pPr algn="r" defTabSz="1219170">
              <a:spcBef>
                <a:spcPct val="20000"/>
              </a:spcBef>
              <a:defRPr/>
            </a:pPr>
            <a:r>
              <a:rPr lang="en-US" dirty="0">
                <a:solidFill>
                  <a:srgbClr val="189A80"/>
                </a:solidFill>
                <a:latin typeface="Bernard MT Condensed" panose="02050806060905020404" pitchFamily="18" charset="0"/>
              </a:rPr>
              <a:t>LOREM IPSUM DOLOR</a:t>
            </a:r>
          </a:p>
          <a:p>
            <a:pPr algn="r" defTabSz="1219170">
              <a:spcBef>
                <a:spcPct val="20000"/>
              </a:spcBef>
              <a:defRPr/>
            </a:pPr>
            <a:endParaRPr lang="en-US" sz="400" b="1" dirty="0">
              <a:solidFill>
                <a:srgbClr val="189A80"/>
              </a:solidFill>
              <a:latin typeface="Candara" panose="020E0502030303020204" pitchFamily="34" charset="0"/>
            </a:endParaRP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rgbClr val="4F4F4F"/>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F4F4F"/>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F4F4F"/>
                </a:solidFill>
                <a:latin typeface="Candara" panose="020E0502030303020204" pitchFamily="34" charset="0"/>
              </a:rPr>
              <a:t>Lorem ipsum dolor sit amet, consectetur adipiscing</a:t>
            </a:r>
          </a:p>
        </p:txBody>
      </p:sp>
      <p:grpSp>
        <p:nvGrpSpPr>
          <p:cNvPr id="3" name="Group 2">
            <a:extLst>
              <a:ext uri="{FF2B5EF4-FFF2-40B4-BE49-F238E27FC236}">
                <a16:creationId xmlns:a16="http://schemas.microsoft.com/office/drawing/2014/main" id="{A76A11FA-72D7-469C-91A0-A889A4D0A538}"/>
              </a:ext>
            </a:extLst>
          </p:cNvPr>
          <p:cNvGrpSpPr/>
          <p:nvPr/>
        </p:nvGrpSpPr>
        <p:grpSpPr>
          <a:xfrm>
            <a:off x="-304801" y="4355194"/>
            <a:ext cx="4571999" cy="2001405"/>
            <a:chOff x="-304801" y="4355194"/>
            <a:chExt cx="4571999" cy="2001405"/>
          </a:xfrm>
        </p:grpSpPr>
        <p:sp>
          <p:nvSpPr>
            <p:cNvPr id="31" name="Rectangle 30">
              <a:extLst>
                <a:ext uri="{FF2B5EF4-FFF2-40B4-BE49-F238E27FC236}">
                  <a16:creationId xmlns:a16="http://schemas.microsoft.com/office/drawing/2014/main" id="{850132D0-1616-4D06-BDB5-98D07118FC63}"/>
                </a:ext>
              </a:extLst>
            </p:cNvPr>
            <p:cNvSpPr/>
            <p:nvPr/>
          </p:nvSpPr>
          <p:spPr>
            <a:xfrm rot="5400000">
              <a:off x="980496" y="3069897"/>
              <a:ext cx="2001405" cy="4571999"/>
            </a:xfrm>
            <a:prstGeom prst="rect">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solidFill>
                <a:schemeClr val="bg1">
                  <a:alpha val="50000"/>
                </a:schemeClr>
              </a:solidFill>
            </a:ln>
            <a:effectLst>
              <a:outerShdw blurRad="190500" dist="2286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4D1C96EF-E38B-4127-A561-97701BF05987}"/>
                </a:ext>
              </a:extLst>
            </p:cNvPr>
            <p:cNvSpPr txBox="1"/>
            <p:nvPr/>
          </p:nvSpPr>
          <p:spPr>
            <a:xfrm>
              <a:off x="182339" y="4486427"/>
              <a:ext cx="2289361" cy="1738938"/>
            </a:xfrm>
            <a:prstGeom prst="rect">
              <a:avLst/>
            </a:prstGeom>
            <a:noFill/>
          </p:spPr>
          <p:txBody>
            <a:bodyPr wrap="square" rtlCol="0">
              <a:spAutoFit/>
            </a:bodyPr>
            <a:lstStyle/>
            <a:p>
              <a:pPr algn="ctr"/>
              <a:r>
                <a:rPr lang="en-US" sz="2200" dirty="0">
                  <a:solidFill>
                    <a:schemeClr val="bg1"/>
                  </a:solidFill>
                  <a:latin typeface="Bernard MT Condensed" panose="02050806060905020404" pitchFamily="18" charset="0"/>
                </a:rPr>
                <a:t>YOUR TITLE</a:t>
              </a:r>
            </a:p>
            <a:p>
              <a:pPr algn="ctr"/>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1000" b="1" dirty="0">
                <a:solidFill>
                  <a:schemeClr val="bg1"/>
                </a:solidFill>
                <a:latin typeface="Candara" panose="020E0502030303020204" pitchFamily="34" charset="0"/>
              </a:endParaRPr>
            </a:p>
          </p:txBody>
        </p:sp>
        <p:sp>
          <p:nvSpPr>
            <p:cNvPr id="33" name="Rectangle 32">
              <a:extLst>
                <a:ext uri="{FF2B5EF4-FFF2-40B4-BE49-F238E27FC236}">
                  <a16:creationId xmlns:a16="http://schemas.microsoft.com/office/drawing/2014/main" id="{2877F019-04EC-437C-9D89-8D90ADFE344E}"/>
                </a:ext>
              </a:extLst>
            </p:cNvPr>
            <p:cNvSpPr>
              <a:spLocks noChangeAspect="1"/>
            </p:cNvSpPr>
            <p:nvPr/>
          </p:nvSpPr>
          <p:spPr>
            <a:xfrm>
              <a:off x="2589480" y="4700338"/>
              <a:ext cx="1383848" cy="1311116"/>
            </a:xfrm>
            <a:prstGeom prst="rect">
              <a:avLst/>
            </a:prstGeom>
            <a:blipFill dpi="0" rotWithShape="1">
              <a:blip r:embed="rId2"/>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5" name="Picture 24">
            <a:hlinkClick r:id="rId3"/>
            <a:extLst>
              <a:ext uri="{FF2B5EF4-FFF2-40B4-BE49-F238E27FC236}">
                <a16:creationId xmlns:a16="http://schemas.microsoft.com/office/drawing/2014/main" id="{EB88F3D1-3FD4-4D54-AF05-AB62B9A6DB7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768951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0-#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fade">
                                      <p:cBhvr>
                                        <p:cTn id="16" dur="1000"/>
                                        <p:tgtEl>
                                          <p:spTgt spid="27"/>
                                        </p:tgtEl>
                                      </p:cBhvr>
                                    </p:animEffect>
                                    <p:anim calcmode="lin" valueType="num">
                                      <p:cBhvr>
                                        <p:cTn id="17" dur="1000" fill="hold"/>
                                        <p:tgtEl>
                                          <p:spTgt spid="27"/>
                                        </p:tgtEl>
                                        <p:attrNameLst>
                                          <p:attrName>ppt_x</p:attrName>
                                        </p:attrNameLst>
                                      </p:cBhvr>
                                      <p:tavLst>
                                        <p:tav tm="0">
                                          <p:val>
                                            <p:strVal val="#ppt_x"/>
                                          </p:val>
                                        </p:tav>
                                        <p:tav tm="100000">
                                          <p:val>
                                            <p:strVal val="#ppt_x"/>
                                          </p:val>
                                        </p:tav>
                                      </p:tavLst>
                                    </p:anim>
                                    <p:anim calcmode="lin" valueType="num">
                                      <p:cBhvr>
                                        <p:cTn id="18" dur="1000" fill="hold"/>
                                        <p:tgtEl>
                                          <p:spTgt spid="27"/>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22" presetClass="entr" presetSubtype="2" fill="hold" nodeType="after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right)">
                                      <p:cBhvr>
                                        <p:cTn id="22" dur="500"/>
                                        <p:tgtEl>
                                          <p:spTgt spid="4"/>
                                        </p:tgtEl>
                                      </p:cBhvr>
                                    </p:animEffect>
                                  </p:childTnLst>
                                </p:cTn>
                              </p:par>
                            </p:childTnLst>
                          </p:cTn>
                        </p:par>
                        <p:par>
                          <p:cTn id="23" fill="hold">
                            <p:stCondLst>
                              <p:cond delay="2500"/>
                            </p:stCondLst>
                            <p:childTnLst>
                              <p:par>
                                <p:cTn id="24" presetID="42" presetClass="entr" presetSubtype="0" fill="hold" grpId="0" nodeType="afterEffect">
                                  <p:stCondLst>
                                    <p:cond delay="0"/>
                                  </p:stCondLst>
                                  <p:childTnLst>
                                    <p:set>
                                      <p:cBhvr>
                                        <p:cTn id="25" dur="1" fill="hold">
                                          <p:stCondLst>
                                            <p:cond delay="0"/>
                                          </p:stCondLst>
                                        </p:cTn>
                                        <p:tgtEl>
                                          <p:spTgt spid="30"/>
                                        </p:tgtEl>
                                        <p:attrNameLst>
                                          <p:attrName>style.visibility</p:attrName>
                                        </p:attrNameLst>
                                      </p:cBhvr>
                                      <p:to>
                                        <p:strVal val="visible"/>
                                      </p:to>
                                    </p:set>
                                    <p:animEffect transition="in" filter="fade">
                                      <p:cBhvr>
                                        <p:cTn id="26" dur="1000"/>
                                        <p:tgtEl>
                                          <p:spTgt spid="30"/>
                                        </p:tgtEl>
                                      </p:cBhvr>
                                    </p:animEffect>
                                    <p:anim calcmode="lin" valueType="num">
                                      <p:cBhvr>
                                        <p:cTn id="27" dur="1000" fill="hold"/>
                                        <p:tgtEl>
                                          <p:spTgt spid="30"/>
                                        </p:tgtEl>
                                        <p:attrNameLst>
                                          <p:attrName>ppt_x</p:attrName>
                                        </p:attrNameLst>
                                      </p:cBhvr>
                                      <p:tavLst>
                                        <p:tav tm="0">
                                          <p:val>
                                            <p:strVal val="#ppt_x"/>
                                          </p:val>
                                        </p:tav>
                                        <p:tav tm="100000">
                                          <p:val>
                                            <p:strVal val="#ppt_x"/>
                                          </p:val>
                                        </p:tav>
                                      </p:tavLst>
                                    </p:anim>
                                    <p:anim calcmode="lin" valueType="num">
                                      <p:cBhvr>
                                        <p:cTn id="28" dur="1000" fill="hold"/>
                                        <p:tgtEl>
                                          <p:spTgt spid="30"/>
                                        </p:tgtEl>
                                        <p:attrNameLst>
                                          <p:attrName>ppt_y</p:attrName>
                                        </p:attrNameLst>
                                      </p:cBhvr>
                                      <p:tavLst>
                                        <p:tav tm="0">
                                          <p:val>
                                            <p:strVal val="#ppt_y+.1"/>
                                          </p:val>
                                        </p:tav>
                                        <p:tav tm="100000">
                                          <p:val>
                                            <p:strVal val="#ppt_y"/>
                                          </p:val>
                                        </p:tav>
                                      </p:tavLst>
                                    </p:anim>
                                  </p:childTnLst>
                                </p:cTn>
                              </p:par>
                            </p:childTnLst>
                          </p:cTn>
                        </p:par>
                        <p:par>
                          <p:cTn id="29" fill="hold">
                            <p:stCondLst>
                              <p:cond delay="3500"/>
                            </p:stCondLst>
                            <p:childTnLst>
                              <p:par>
                                <p:cTn id="30" presetID="22" presetClass="entr" presetSubtype="8" fill="hold" nodeType="afterEffect">
                                  <p:stCondLst>
                                    <p:cond delay="0"/>
                                  </p:stCondLst>
                                  <p:childTnLst>
                                    <p:set>
                                      <p:cBhvr>
                                        <p:cTn id="31" dur="1" fill="hold">
                                          <p:stCondLst>
                                            <p:cond delay="0"/>
                                          </p:stCondLst>
                                        </p:cTn>
                                        <p:tgtEl>
                                          <p:spTgt spid="34"/>
                                        </p:tgtEl>
                                        <p:attrNameLst>
                                          <p:attrName>style.visibility</p:attrName>
                                        </p:attrNameLst>
                                      </p:cBhvr>
                                      <p:to>
                                        <p:strVal val="visible"/>
                                      </p:to>
                                    </p:set>
                                    <p:animEffect transition="in" filter="wipe(left)">
                                      <p:cBhvr>
                                        <p:cTn id="32" dur="500"/>
                                        <p:tgtEl>
                                          <p:spTgt spid="34"/>
                                        </p:tgtEl>
                                      </p:cBhvr>
                                    </p:animEffect>
                                  </p:childTnLst>
                                </p:cTn>
                              </p:par>
                            </p:childTnLst>
                          </p:cTn>
                        </p:par>
                        <p:par>
                          <p:cTn id="33" fill="hold">
                            <p:stCondLst>
                              <p:cond delay="4000"/>
                            </p:stCondLst>
                            <p:childTnLst>
                              <p:par>
                                <p:cTn id="34" presetID="42" presetClass="entr" presetSubtype="0" fill="hold" grpId="0" nodeType="afterEffect">
                                  <p:stCondLst>
                                    <p:cond delay="0"/>
                                  </p:stCondLst>
                                  <p:childTnLst>
                                    <p:set>
                                      <p:cBhvr>
                                        <p:cTn id="35" dur="1" fill="hold">
                                          <p:stCondLst>
                                            <p:cond delay="0"/>
                                          </p:stCondLst>
                                        </p:cTn>
                                        <p:tgtEl>
                                          <p:spTgt spid="28"/>
                                        </p:tgtEl>
                                        <p:attrNameLst>
                                          <p:attrName>style.visibility</p:attrName>
                                        </p:attrNameLst>
                                      </p:cBhvr>
                                      <p:to>
                                        <p:strVal val="visible"/>
                                      </p:to>
                                    </p:set>
                                    <p:animEffect transition="in" filter="fade">
                                      <p:cBhvr>
                                        <p:cTn id="36" dur="1000"/>
                                        <p:tgtEl>
                                          <p:spTgt spid="28"/>
                                        </p:tgtEl>
                                      </p:cBhvr>
                                    </p:animEffect>
                                    <p:anim calcmode="lin" valueType="num">
                                      <p:cBhvr>
                                        <p:cTn id="37" dur="1000" fill="hold"/>
                                        <p:tgtEl>
                                          <p:spTgt spid="28"/>
                                        </p:tgtEl>
                                        <p:attrNameLst>
                                          <p:attrName>ppt_x</p:attrName>
                                        </p:attrNameLst>
                                      </p:cBhvr>
                                      <p:tavLst>
                                        <p:tav tm="0">
                                          <p:val>
                                            <p:strVal val="#ppt_x"/>
                                          </p:val>
                                        </p:tav>
                                        <p:tav tm="100000">
                                          <p:val>
                                            <p:strVal val="#ppt_x"/>
                                          </p:val>
                                        </p:tav>
                                      </p:tavLst>
                                    </p:anim>
                                    <p:anim calcmode="lin" valueType="num">
                                      <p:cBhvr>
                                        <p:cTn id="38" dur="1000" fill="hold"/>
                                        <p:tgtEl>
                                          <p:spTgt spid="28"/>
                                        </p:tgtEl>
                                        <p:attrNameLst>
                                          <p:attrName>ppt_y</p:attrName>
                                        </p:attrNameLst>
                                      </p:cBhvr>
                                      <p:tavLst>
                                        <p:tav tm="0">
                                          <p:val>
                                            <p:strVal val="#ppt_y+.1"/>
                                          </p:val>
                                        </p:tav>
                                        <p:tav tm="100000">
                                          <p:val>
                                            <p:strVal val="#ppt_y"/>
                                          </p:val>
                                        </p:tav>
                                      </p:tavLst>
                                    </p:anim>
                                  </p:childTnLst>
                                </p:cTn>
                              </p:par>
                            </p:childTnLst>
                          </p:cTn>
                        </p:par>
                        <p:par>
                          <p:cTn id="39" fill="hold">
                            <p:stCondLst>
                              <p:cond delay="5000"/>
                            </p:stCondLst>
                            <p:childTnLst>
                              <p:par>
                                <p:cTn id="40" presetID="22" presetClass="entr" presetSubtype="2" fill="hold" nodeType="afterEffect">
                                  <p:stCondLst>
                                    <p:cond delay="0"/>
                                  </p:stCondLst>
                                  <p:childTnLst>
                                    <p:set>
                                      <p:cBhvr>
                                        <p:cTn id="41" dur="1" fill="hold">
                                          <p:stCondLst>
                                            <p:cond delay="0"/>
                                          </p:stCondLst>
                                        </p:cTn>
                                        <p:tgtEl>
                                          <p:spTgt spid="35"/>
                                        </p:tgtEl>
                                        <p:attrNameLst>
                                          <p:attrName>style.visibility</p:attrName>
                                        </p:attrNameLst>
                                      </p:cBhvr>
                                      <p:to>
                                        <p:strVal val="visible"/>
                                      </p:to>
                                    </p:set>
                                    <p:animEffect transition="in" filter="wipe(right)">
                                      <p:cBhvr>
                                        <p:cTn id="42" dur="500"/>
                                        <p:tgtEl>
                                          <p:spTgt spid="35"/>
                                        </p:tgtEl>
                                      </p:cBhvr>
                                    </p:animEffect>
                                  </p:childTnLst>
                                </p:cTn>
                              </p:par>
                            </p:childTnLst>
                          </p:cTn>
                        </p:par>
                        <p:par>
                          <p:cTn id="43" fill="hold">
                            <p:stCondLst>
                              <p:cond delay="5500"/>
                            </p:stCondLst>
                            <p:childTnLst>
                              <p:par>
                                <p:cTn id="44" presetID="42" presetClass="entr" presetSubtype="0" fill="hold" grpId="0" nodeType="afterEffect">
                                  <p:stCondLst>
                                    <p:cond delay="0"/>
                                  </p:stCondLst>
                                  <p:childTnLst>
                                    <p:set>
                                      <p:cBhvr>
                                        <p:cTn id="45" dur="1" fill="hold">
                                          <p:stCondLst>
                                            <p:cond delay="0"/>
                                          </p:stCondLst>
                                        </p:cTn>
                                        <p:tgtEl>
                                          <p:spTgt spid="29"/>
                                        </p:tgtEl>
                                        <p:attrNameLst>
                                          <p:attrName>style.visibility</p:attrName>
                                        </p:attrNameLst>
                                      </p:cBhvr>
                                      <p:to>
                                        <p:strVal val="visible"/>
                                      </p:to>
                                    </p:set>
                                    <p:animEffect transition="in" filter="fade">
                                      <p:cBhvr>
                                        <p:cTn id="46" dur="1000"/>
                                        <p:tgtEl>
                                          <p:spTgt spid="29"/>
                                        </p:tgtEl>
                                      </p:cBhvr>
                                    </p:animEffect>
                                    <p:anim calcmode="lin" valueType="num">
                                      <p:cBhvr>
                                        <p:cTn id="47" dur="1000" fill="hold"/>
                                        <p:tgtEl>
                                          <p:spTgt spid="29"/>
                                        </p:tgtEl>
                                        <p:attrNameLst>
                                          <p:attrName>ppt_x</p:attrName>
                                        </p:attrNameLst>
                                      </p:cBhvr>
                                      <p:tavLst>
                                        <p:tav tm="0">
                                          <p:val>
                                            <p:strVal val="#ppt_x"/>
                                          </p:val>
                                        </p:tav>
                                        <p:tav tm="100000">
                                          <p:val>
                                            <p:strVal val="#ppt_x"/>
                                          </p:val>
                                        </p:tav>
                                      </p:tavLst>
                                    </p:anim>
                                    <p:anim calcmode="lin" valueType="num">
                                      <p:cBhvr>
                                        <p:cTn id="48" dur="1000" fill="hold"/>
                                        <p:tgtEl>
                                          <p:spTgt spid="29"/>
                                        </p:tgtEl>
                                        <p:attrNameLst>
                                          <p:attrName>ppt_y</p:attrName>
                                        </p:attrNameLst>
                                      </p:cBhvr>
                                      <p:tavLst>
                                        <p:tav tm="0">
                                          <p:val>
                                            <p:strVal val="#ppt_y+.1"/>
                                          </p:val>
                                        </p:tav>
                                        <p:tav tm="100000">
                                          <p:val>
                                            <p:strVal val="#ppt_y"/>
                                          </p:val>
                                        </p:tav>
                                      </p:tavLst>
                                    </p:anim>
                                  </p:childTnLst>
                                </p:cTn>
                              </p:par>
                            </p:childTnLst>
                          </p:cTn>
                        </p:par>
                        <p:par>
                          <p:cTn id="49" fill="hold">
                            <p:stCondLst>
                              <p:cond delay="6500"/>
                            </p:stCondLst>
                            <p:childTnLst>
                              <p:par>
                                <p:cTn id="50" presetID="22" presetClass="entr" presetSubtype="8" fill="hold" nodeType="afterEffect">
                                  <p:stCondLst>
                                    <p:cond delay="0"/>
                                  </p:stCondLst>
                                  <p:childTnLst>
                                    <p:set>
                                      <p:cBhvr>
                                        <p:cTn id="51" dur="1" fill="hold">
                                          <p:stCondLst>
                                            <p:cond delay="0"/>
                                          </p:stCondLst>
                                        </p:cTn>
                                        <p:tgtEl>
                                          <p:spTgt spid="36"/>
                                        </p:tgtEl>
                                        <p:attrNameLst>
                                          <p:attrName>style.visibility</p:attrName>
                                        </p:attrNameLst>
                                      </p:cBhvr>
                                      <p:to>
                                        <p:strVal val="visible"/>
                                      </p:to>
                                    </p:set>
                                    <p:animEffect transition="in" filter="wipe(left)">
                                      <p:cBhvr>
                                        <p:cTn id="52"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7" grpId="0"/>
      <p:bldP spid="28" grpId="0"/>
      <p:bldP spid="29" grpId="0"/>
      <p:bldP spid="3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1544</TotalTime>
  <Words>1390</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317</cp:revision>
  <dcterms:created xsi:type="dcterms:W3CDTF">2016-09-28T22:08:47Z</dcterms:created>
  <dcterms:modified xsi:type="dcterms:W3CDTF">2018-11-26T21:38:12Z</dcterms:modified>
</cp:coreProperties>
</file>