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72988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FA7BB91-E5F8-4935-902C-829FB7214421}"/>
              </a:ext>
            </a:extLst>
          </p:cNvPr>
          <p:cNvGrpSpPr>
            <a:grpSpLocks noChangeAspect="1"/>
          </p:cNvGrpSpPr>
          <p:nvPr/>
        </p:nvGrpSpPr>
        <p:grpSpPr>
          <a:xfrm>
            <a:off x="9183182" y="1060726"/>
            <a:ext cx="1645920" cy="1645920"/>
            <a:chOff x="8792591" y="874380"/>
            <a:chExt cx="1849243" cy="1849243"/>
          </a:xfrm>
        </p:grpSpPr>
        <p:sp>
          <p:nvSpPr>
            <p:cNvPr id="56" name="Oval 55">
              <a:extLst>
                <a:ext uri="{FF2B5EF4-FFF2-40B4-BE49-F238E27FC236}">
                  <a16:creationId xmlns:a16="http://schemas.microsoft.com/office/drawing/2014/main" id="{C2AF7958-F38D-4E54-9BE9-62CD6DBF440C}"/>
                </a:ext>
              </a:extLst>
            </p:cNvPr>
            <p:cNvSpPr>
              <a:spLocks noChangeAspect="1"/>
            </p:cNvSpPr>
            <p:nvPr/>
          </p:nvSpPr>
          <p:spPr>
            <a:xfrm>
              <a:off x="8792591" y="874380"/>
              <a:ext cx="1849243" cy="1849243"/>
            </a:xfrm>
            <a:prstGeom prst="ellipse">
              <a:avLst/>
            </a:prstGeom>
            <a:solidFill>
              <a:srgbClr val="4C4F54">
                <a:alpha val="65000"/>
              </a:srgbClr>
            </a:solidFill>
            <a:ln>
              <a:noFill/>
            </a:ln>
            <a:effectLst>
              <a:outerShdw blurRad="190500" dist="38100" dir="2700000" sx="102000" sy="102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9C46009B-124F-4305-9B4C-7EB669EAFC5B}"/>
                </a:ext>
              </a:extLst>
            </p:cNvPr>
            <p:cNvSpPr txBox="1"/>
            <p:nvPr/>
          </p:nvSpPr>
          <p:spPr>
            <a:xfrm>
              <a:off x="8842641" y="1148558"/>
              <a:ext cx="1750700" cy="829912"/>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r>
                <a:rPr lang="en-US" sz="1000" b="1" dirty="0">
                  <a:solidFill>
                    <a:schemeClr val="bg1"/>
                  </a:solidFill>
                  <a:latin typeface="Britannic Bold" panose="020B0903060703020204" pitchFamily="34" charset="0"/>
                </a:rPr>
                <a:t>----------------------------</a:t>
              </a:r>
            </a:p>
            <a:p>
              <a:pPr algn="ctr"/>
              <a:endParaRPr lang="en-US" sz="400" dirty="0">
                <a:solidFill>
                  <a:srgbClr val="767171"/>
                </a:solidFill>
                <a:latin typeface="Candara" panose="020E0502030303020204" pitchFamily="34" charset="0"/>
              </a:endParaRPr>
            </a:p>
          </p:txBody>
        </p:sp>
        <p:sp>
          <p:nvSpPr>
            <p:cNvPr id="58" name="TextBox 57">
              <a:extLst>
                <a:ext uri="{FF2B5EF4-FFF2-40B4-BE49-F238E27FC236}">
                  <a16:creationId xmlns:a16="http://schemas.microsoft.com/office/drawing/2014/main" id="{7E790B8B-029C-44DF-8CCE-44B19E842DC3}"/>
                </a:ext>
              </a:extLst>
            </p:cNvPr>
            <p:cNvSpPr txBox="1"/>
            <p:nvPr/>
          </p:nvSpPr>
          <p:spPr>
            <a:xfrm>
              <a:off x="8865674" y="1811086"/>
              <a:ext cx="1751914" cy="795332"/>
            </a:xfrm>
            <a:prstGeom prst="rect">
              <a:avLst/>
            </a:prstGeom>
            <a:noFill/>
          </p:spPr>
          <p:txBody>
            <a:bodyPr wrap="square" rtlCol="0">
              <a:spAutoFit/>
            </a:bodyPr>
            <a:lstStyle/>
            <a:p>
              <a:pPr algn="ctr"/>
              <a:r>
                <a:rPr lang="en-US" sz="1000" dirty="0">
                  <a:solidFill>
                    <a:schemeClr val="bg1"/>
                  </a:solidFill>
                  <a:latin typeface="Candara" panose="020E0502030303020204" pitchFamily="34" charset="0"/>
                </a:rPr>
                <a:t>Lorem ipsum dolor sit amet, consectetur adipiscing elit, sed do eiusmod.</a:t>
              </a:r>
              <a:endParaRPr lang="en-US" sz="1000" b="1" dirty="0">
                <a:solidFill>
                  <a:schemeClr val="bg1"/>
                </a:solidFill>
                <a:latin typeface="Candara" panose="020E0502030303020204" pitchFamily="34" charset="0"/>
              </a:endParaRP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AE297F12-EA43-440F-82AB-32CDB3DBDFDD}"/>
              </a:ext>
            </a:extLst>
          </p:cNvPr>
          <p:cNvSpPr/>
          <p:nvPr/>
        </p:nvSpPr>
        <p:spPr>
          <a:xfrm>
            <a:off x="8738871" y="536033"/>
            <a:ext cx="1228576" cy="1049386"/>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rgbClr val="189A80"/>
          </a:solidFill>
          <a:ln w="6350">
            <a:solidFill>
              <a:schemeClr val="bg1">
                <a:alpha val="4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ADC93E9D-2750-4640-AAB2-72F668A8349D}"/>
              </a:ext>
            </a:extLst>
          </p:cNvPr>
          <p:cNvSpPr/>
          <p:nvPr/>
        </p:nvSpPr>
        <p:spPr>
          <a:xfrm flipH="1">
            <a:off x="10046222" y="536033"/>
            <a:ext cx="1228576" cy="1049386"/>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rgbClr val="EF9D27"/>
          </a:solidFill>
          <a:ln w="6350">
            <a:solidFill>
              <a:schemeClr val="bg1">
                <a:alpha val="4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48F7F530-10A5-4876-B207-756D4A3D040D}"/>
              </a:ext>
            </a:extLst>
          </p:cNvPr>
          <p:cNvSpPr/>
          <p:nvPr/>
        </p:nvSpPr>
        <p:spPr>
          <a:xfrm>
            <a:off x="8709331" y="1674036"/>
            <a:ext cx="783340" cy="105356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rgbClr val="34738D"/>
          </a:solidFill>
          <a:ln w="6350">
            <a:solidFill>
              <a:schemeClr val="bg1">
                <a:alpha val="40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19E1DCA4-B037-4357-910E-ADA4CE6BE169}"/>
              </a:ext>
            </a:extLst>
          </p:cNvPr>
          <p:cNvSpPr/>
          <p:nvPr/>
        </p:nvSpPr>
        <p:spPr>
          <a:xfrm flipH="1">
            <a:off x="10522164" y="1674036"/>
            <a:ext cx="783340" cy="105356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rgbClr val="D34132"/>
          </a:solidFill>
          <a:ln w="6350">
            <a:solidFill>
              <a:schemeClr val="bg1">
                <a:alpha val="4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D6C17C9-3550-4F06-B114-943CC2018E4C}"/>
              </a:ext>
            </a:extLst>
          </p:cNvPr>
          <p:cNvGrpSpPr/>
          <p:nvPr/>
        </p:nvGrpSpPr>
        <p:grpSpPr>
          <a:xfrm>
            <a:off x="9064034" y="2803743"/>
            <a:ext cx="1885600" cy="3735680"/>
            <a:chOff x="9064034" y="2803743"/>
            <a:chExt cx="1885600" cy="3735680"/>
          </a:xfrm>
          <a:effectLst>
            <a:outerShdw blurRad="63500" sx="102000" sy="102000" algn="ctr" rotWithShape="0">
              <a:prstClr val="black">
                <a:alpha val="40000"/>
              </a:prstClr>
            </a:outerShdw>
          </a:effectLst>
        </p:grpSpPr>
        <p:grpSp>
          <p:nvGrpSpPr>
            <p:cNvPr id="18" name="Group 17">
              <a:extLst>
                <a:ext uri="{FF2B5EF4-FFF2-40B4-BE49-F238E27FC236}">
                  <a16:creationId xmlns:a16="http://schemas.microsoft.com/office/drawing/2014/main" id="{A3843F6F-2FD3-4D5A-B19B-F1C11320505D}"/>
                </a:ext>
              </a:extLst>
            </p:cNvPr>
            <p:cNvGrpSpPr>
              <a:grpSpLocks noChangeAspect="1"/>
            </p:cNvGrpSpPr>
            <p:nvPr/>
          </p:nvGrpSpPr>
          <p:grpSpPr>
            <a:xfrm rot="16200000">
              <a:off x="9315414" y="5254335"/>
              <a:ext cx="1381457" cy="1188720"/>
              <a:chOff x="779661" y="1941991"/>
              <a:chExt cx="1740966" cy="1498072"/>
            </a:xfrm>
          </p:grpSpPr>
          <p:sp>
            <p:nvSpPr>
              <p:cNvPr id="19" name="Shape 1623">
                <a:extLst>
                  <a:ext uri="{FF2B5EF4-FFF2-40B4-BE49-F238E27FC236}">
                    <a16:creationId xmlns:a16="http://schemas.microsoft.com/office/drawing/2014/main" id="{44C179A0-326D-4D44-8557-EA11EAB3C6C3}"/>
                  </a:ext>
                </a:extLst>
              </p:cNvPr>
              <p:cNvSpPr/>
              <p:nvPr/>
            </p:nvSpPr>
            <p:spPr>
              <a:xfrm rot="16200000">
                <a:off x="902184" y="1821619"/>
                <a:ext cx="1498072" cy="1738815"/>
              </a:xfrm>
              <a:custGeom>
                <a:avLst/>
                <a:gdLst/>
                <a:ahLst/>
                <a:cxnLst>
                  <a:cxn ang="0">
                    <a:pos x="wd2" y="hd2"/>
                  </a:cxn>
                  <a:cxn ang="5400000">
                    <a:pos x="wd2" y="hd2"/>
                  </a:cxn>
                  <a:cxn ang="10800000">
                    <a:pos x="wd2" y="hd2"/>
                  </a:cxn>
                  <a:cxn ang="16200000">
                    <a:pos x="wd2" y="hd2"/>
                  </a:cxn>
                </a:cxnLst>
                <a:rect l="0" t="0" r="r" b="b"/>
                <a:pathLst>
                  <a:path w="21600" h="21600" extrusionOk="0">
                    <a:moveTo>
                      <a:pt x="0" y="18736"/>
                    </a:moveTo>
                    <a:lnTo>
                      <a:pt x="10747" y="0"/>
                    </a:lnTo>
                    <a:lnTo>
                      <a:pt x="21600" y="18781"/>
                    </a:lnTo>
                    <a:lnTo>
                      <a:pt x="21600" y="21600"/>
                    </a:lnTo>
                    <a:lnTo>
                      <a:pt x="18" y="21600"/>
                    </a:lnTo>
                    <a:lnTo>
                      <a:pt x="0" y="18736"/>
                    </a:lnTo>
                    <a:close/>
                  </a:path>
                </a:pathLst>
              </a:custGeom>
              <a:solidFill>
                <a:schemeClr val="bg2">
                  <a:lumMod val="95000"/>
                </a:schemeClr>
              </a:solidFill>
              <a:ln w="6350">
                <a:noFill/>
                <a:miter lim="400000"/>
              </a:ln>
            </p:spPr>
            <p:txBody>
              <a:bodyPr lIns="0" tIns="0" rIns="0" bIns="0" anchor="ctr"/>
              <a:lstStyle/>
              <a:p>
                <a:pPr lvl="0">
                  <a:defRPr sz="2400"/>
                </a:pPr>
                <a:endParaRPr sz="3200"/>
              </a:p>
            </p:txBody>
          </p:sp>
          <p:sp>
            <p:nvSpPr>
              <p:cNvPr id="20" name="Shape 1627">
                <a:extLst>
                  <a:ext uri="{FF2B5EF4-FFF2-40B4-BE49-F238E27FC236}">
                    <a16:creationId xmlns:a16="http://schemas.microsoft.com/office/drawing/2014/main" id="{690C3596-AA2E-42A7-A4BB-6AE98C5E3A7F}"/>
                  </a:ext>
                </a:extLst>
              </p:cNvPr>
              <p:cNvSpPr/>
              <p:nvPr/>
            </p:nvSpPr>
            <p:spPr>
              <a:xfrm>
                <a:off x="779661" y="2414363"/>
                <a:ext cx="563821" cy="556152"/>
              </a:xfrm>
              <a:custGeom>
                <a:avLst/>
                <a:gdLst/>
                <a:ahLst/>
                <a:cxnLst>
                  <a:cxn ang="0">
                    <a:pos x="wd2" y="hd2"/>
                  </a:cxn>
                  <a:cxn ang="5400000">
                    <a:pos x="wd2" y="hd2"/>
                  </a:cxn>
                  <a:cxn ang="10800000">
                    <a:pos x="wd2" y="hd2"/>
                  </a:cxn>
                  <a:cxn ang="16200000">
                    <a:pos x="wd2" y="hd2"/>
                  </a:cxn>
                </a:cxnLst>
                <a:rect l="0" t="0" r="r" b="b"/>
                <a:pathLst>
                  <a:path w="21600" h="21600" extrusionOk="0">
                    <a:moveTo>
                      <a:pt x="0" y="10866"/>
                    </a:moveTo>
                    <a:lnTo>
                      <a:pt x="21600" y="0"/>
                    </a:lnTo>
                    <a:lnTo>
                      <a:pt x="21600" y="21600"/>
                    </a:lnTo>
                    <a:lnTo>
                      <a:pt x="0" y="10866"/>
                    </a:lnTo>
                    <a:close/>
                  </a:path>
                </a:pathLst>
              </a:custGeom>
              <a:solidFill>
                <a:srgbClr val="9B9797"/>
              </a:solidFill>
              <a:ln w="6350">
                <a:noFill/>
                <a:miter lim="400000"/>
              </a:ln>
            </p:spPr>
            <p:txBody>
              <a:bodyPr lIns="0" tIns="0" rIns="0" bIns="0" anchor="ctr"/>
              <a:lstStyle/>
              <a:p>
                <a:pPr lvl="0">
                  <a:defRPr sz="2400"/>
                </a:pPr>
                <a:endParaRPr sz="3200"/>
              </a:p>
            </p:txBody>
          </p:sp>
          <p:sp>
            <p:nvSpPr>
              <p:cNvPr id="21" name="Shape 1628">
                <a:extLst>
                  <a:ext uri="{FF2B5EF4-FFF2-40B4-BE49-F238E27FC236}">
                    <a16:creationId xmlns:a16="http://schemas.microsoft.com/office/drawing/2014/main" id="{2E3F80A1-D67F-461F-B190-21B86119E41E}"/>
                  </a:ext>
                </a:extLst>
              </p:cNvPr>
              <p:cNvSpPr/>
              <p:nvPr/>
            </p:nvSpPr>
            <p:spPr>
              <a:xfrm>
                <a:off x="781644" y="2416995"/>
                <a:ext cx="561308" cy="280628"/>
              </a:xfrm>
              <a:custGeom>
                <a:avLst/>
                <a:gdLst/>
                <a:ahLst/>
                <a:cxnLst>
                  <a:cxn ang="0">
                    <a:pos x="wd2" y="hd2"/>
                  </a:cxn>
                  <a:cxn ang="5400000">
                    <a:pos x="wd2" y="hd2"/>
                  </a:cxn>
                  <a:cxn ang="10800000">
                    <a:pos x="wd2" y="hd2"/>
                  </a:cxn>
                  <a:cxn ang="16200000">
                    <a:pos x="wd2" y="hd2"/>
                  </a:cxn>
                </a:cxnLst>
                <a:rect l="0" t="0" r="r" b="b"/>
                <a:pathLst>
                  <a:path w="21600" h="21600" extrusionOk="0">
                    <a:moveTo>
                      <a:pt x="0" y="21532"/>
                    </a:moveTo>
                    <a:lnTo>
                      <a:pt x="21600" y="21600"/>
                    </a:lnTo>
                    <a:lnTo>
                      <a:pt x="21549" y="0"/>
                    </a:lnTo>
                    <a:lnTo>
                      <a:pt x="0" y="21532"/>
                    </a:lnTo>
                    <a:close/>
                  </a:path>
                </a:pathLst>
              </a:custGeom>
              <a:solidFill>
                <a:srgbClr val="B1AFAF"/>
              </a:solidFill>
              <a:ln w="6350">
                <a:noFill/>
                <a:miter lim="400000"/>
              </a:ln>
            </p:spPr>
            <p:txBody>
              <a:bodyPr lIns="0" tIns="0" rIns="0" bIns="0" anchor="ctr"/>
              <a:lstStyle/>
              <a:p>
                <a:pPr lvl="0">
                  <a:defRPr sz="2400"/>
                </a:pPr>
                <a:endParaRPr sz="3200"/>
              </a:p>
            </p:txBody>
          </p:sp>
        </p:grpSp>
        <p:grpSp>
          <p:nvGrpSpPr>
            <p:cNvPr id="7" name="Group 6">
              <a:extLst>
                <a:ext uri="{FF2B5EF4-FFF2-40B4-BE49-F238E27FC236}">
                  <a16:creationId xmlns:a16="http://schemas.microsoft.com/office/drawing/2014/main" id="{91A66EEC-E6F8-44B2-A8CC-B363B126B975}"/>
                </a:ext>
              </a:extLst>
            </p:cNvPr>
            <p:cNvGrpSpPr>
              <a:grpSpLocks noChangeAspect="1"/>
            </p:cNvGrpSpPr>
            <p:nvPr/>
          </p:nvGrpSpPr>
          <p:grpSpPr>
            <a:xfrm>
              <a:off x="9411782" y="3946743"/>
              <a:ext cx="1197864" cy="1385387"/>
              <a:chOff x="5391724" y="3844511"/>
              <a:chExt cx="1310237" cy="1515354"/>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4" name="Freeform: Shape 43">
                <a:extLst>
                  <a:ext uri="{FF2B5EF4-FFF2-40B4-BE49-F238E27FC236}">
                    <a16:creationId xmlns:a16="http://schemas.microsoft.com/office/drawing/2014/main" id="{6C273B0D-FDB0-4E2A-AC69-6DF069E83718}"/>
                  </a:ext>
                </a:extLst>
              </p:cNvPr>
              <p:cNvSpPr/>
              <p:nvPr/>
            </p:nvSpPr>
            <p:spPr>
              <a:xfrm rot="10800000">
                <a:off x="5391724"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5"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sp>
            <p:nvSpPr>
              <p:cNvPr id="46" name="Freeform: Shape 45">
                <a:extLst>
                  <a:ext uri="{FF2B5EF4-FFF2-40B4-BE49-F238E27FC236}">
                    <a16:creationId xmlns:a16="http://schemas.microsoft.com/office/drawing/2014/main" id="{08C83028-E7BF-4922-A11D-B8FBBE6B75E3}"/>
                  </a:ext>
                </a:extLst>
              </p:cNvPr>
              <p:cNvSpPr/>
              <p:nvPr/>
            </p:nvSpPr>
            <p:spPr>
              <a:xfrm rot="10800000">
                <a:off x="5826228"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6"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sp>
            <p:nvSpPr>
              <p:cNvPr id="48" name="Freeform: Shape 47">
                <a:extLst>
                  <a:ext uri="{FF2B5EF4-FFF2-40B4-BE49-F238E27FC236}">
                    <a16:creationId xmlns:a16="http://schemas.microsoft.com/office/drawing/2014/main" id="{5909CD3F-5A78-4AE3-A013-790695A4CD5D}"/>
                  </a:ext>
                </a:extLst>
              </p:cNvPr>
              <p:cNvSpPr/>
              <p:nvPr/>
            </p:nvSpPr>
            <p:spPr>
              <a:xfrm rot="10800000">
                <a:off x="6263170" y="3844511"/>
                <a:ext cx="438791" cy="1515354"/>
              </a:xfrm>
              <a:custGeom>
                <a:avLst/>
                <a:gdLst>
                  <a:gd name="connsiteX0" fmla="*/ 438791 w 438791"/>
                  <a:gd name="connsiteY0" fmla="*/ 1515354 h 1515354"/>
                  <a:gd name="connsiteX1" fmla="*/ 76 w 438791"/>
                  <a:gd name="connsiteY1" fmla="*/ 1515354 h 1515354"/>
                  <a:gd name="connsiteX2" fmla="*/ 0 w 438791"/>
                  <a:gd name="connsiteY2" fmla="*/ 0 h 1515354"/>
                  <a:gd name="connsiteX3" fmla="*/ 222017 w 438791"/>
                  <a:gd name="connsiteY3" fmla="*/ 109084 h 1515354"/>
                  <a:gd name="connsiteX4" fmla="*/ 438791 w 438791"/>
                  <a:gd name="connsiteY4" fmla="*/ 0 h 1515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791" h="1515354">
                    <a:moveTo>
                      <a:pt x="438791" y="1515354"/>
                    </a:moveTo>
                    <a:lnTo>
                      <a:pt x="76" y="1515354"/>
                    </a:lnTo>
                    <a:lnTo>
                      <a:pt x="0" y="0"/>
                    </a:lnTo>
                    <a:cubicBezTo>
                      <a:pt x="52636" y="69505"/>
                      <a:pt x="134949" y="109728"/>
                      <a:pt x="222017" y="109084"/>
                    </a:cubicBezTo>
                    <a:cubicBezTo>
                      <a:pt x="307236" y="108119"/>
                      <a:pt x="387294" y="67897"/>
                      <a:pt x="438791" y="0"/>
                    </a:cubicBezTo>
                    <a:close/>
                  </a:path>
                </a:pathLst>
              </a:custGeom>
              <a:grpFill/>
              <a:ln w="6350">
                <a:noFill/>
                <a:miter lim="400000"/>
              </a:ln>
            </p:spPr>
            <p:txBody>
              <a:bodyPr wrap="square" lIns="0" tIns="0" rIns="0" bIns="0" anchor="ctr">
                <a:noAutofit/>
              </a:bodyPr>
              <a:lstStyle/>
              <a:p>
                <a:pPr lvl="0">
                  <a:defRPr sz="2400"/>
                </a:pPr>
                <a:endParaRPr sz="3200"/>
              </a:p>
            </p:txBody>
          </p:sp>
        </p:grpSp>
        <p:sp>
          <p:nvSpPr>
            <p:cNvPr id="54" name="Freeform: Shape 53">
              <a:extLst>
                <a:ext uri="{FF2B5EF4-FFF2-40B4-BE49-F238E27FC236}">
                  <a16:creationId xmlns:a16="http://schemas.microsoft.com/office/drawing/2014/main" id="{BD6D71C2-7F1E-4EAD-9D70-291873F47962}"/>
                </a:ext>
              </a:extLst>
            </p:cNvPr>
            <p:cNvSpPr/>
            <p:nvPr/>
          </p:nvSpPr>
          <p:spPr>
            <a:xfrm>
              <a:off x="9064034" y="2806374"/>
              <a:ext cx="903412" cy="1058485"/>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A371A38-C850-4D98-BCA3-23E96949A601}"/>
                </a:ext>
              </a:extLst>
            </p:cNvPr>
            <p:cNvSpPr/>
            <p:nvPr/>
          </p:nvSpPr>
          <p:spPr>
            <a:xfrm flipH="1">
              <a:off x="10046222" y="2803743"/>
              <a:ext cx="903412" cy="1058485"/>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alpha val="35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9" name="Group 58">
            <a:extLst>
              <a:ext uri="{FF2B5EF4-FFF2-40B4-BE49-F238E27FC236}">
                <a16:creationId xmlns:a16="http://schemas.microsoft.com/office/drawing/2014/main" id="{924EB00C-B4BB-48E7-8EDA-4D1694169EDB}"/>
              </a:ext>
            </a:extLst>
          </p:cNvPr>
          <p:cNvGrpSpPr/>
          <p:nvPr/>
        </p:nvGrpSpPr>
        <p:grpSpPr>
          <a:xfrm>
            <a:off x="1305418" y="1794460"/>
            <a:ext cx="4938677" cy="822960"/>
            <a:chOff x="5020517" y="1066800"/>
            <a:chExt cx="4938677" cy="822960"/>
          </a:xfrm>
        </p:grpSpPr>
        <p:sp>
          <p:nvSpPr>
            <p:cNvPr id="60" name="Freeform: Shape 59">
              <a:extLst>
                <a:ext uri="{FF2B5EF4-FFF2-40B4-BE49-F238E27FC236}">
                  <a16:creationId xmlns:a16="http://schemas.microsoft.com/office/drawing/2014/main" id="{AAAD3755-3E3D-4C44-B0F8-FB44845F89C3}"/>
                </a:ext>
              </a:extLst>
            </p:cNvPr>
            <p:cNvSpPr/>
            <p:nvPr/>
          </p:nvSpPr>
          <p:spPr>
            <a:xfrm>
              <a:off x="5020517" y="1066800"/>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0E474ECB-30BF-4A9F-8A32-A8AE61E6D8D9}"/>
                </a:ext>
              </a:extLst>
            </p:cNvPr>
            <p:cNvSpPr txBox="1">
              <a:spLocks noChangeArrowheads="1"/>
            </p:cNvSpPr>
            <p:nvPr/>
          </p:nvSpPr>
          <p:spPr bwMode="auto">
            <a:xfrm>
              <a:off x="5378588" y="1093559"/>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62" name="Group 61">
            <a:extLst>
              <a:ext uri="{FF2B5EF4-FFF2-40B4-BE49-F238E27FC236}">
                <a16:creationId xmlns:a16="http://schemas.microsoft.com/office/drawing/2014/main" id="{9F3F1626-D32F-4172-8C04-5FB61E9FE30F}"/>
              </a:ext>
            </a:extLst>
          </p:cNvPr>
          <p:cNvGrpSpPr/>
          <p:nvPr/>
        </p:nvGrpSpPr>
        <p:grpSpPr>
          <a:xfrm>
            <a:off x="2379843" y="2072640"/>
            <a:ext cx="5944658" cy="822960"/>
            <a:chOff x="6094942" y="1344980"/>
            <a:chExt cx="5944658" cy="822960"/>
          </a:xfrm>
        </p:grpSpPr>
        <p:sp>
          <p:nvSpPr>
            <p:cNvPr id="63" name="Freeform: Shape 62">
              <a:extLst>
                <a:ext uri="{FF2B5EF4-FFF2-40B4-BE49-F238E27FC236}">
                  <a16:creationId xmlns:a16="http://schemas.microsoft.com/office/drawing/2014/main" id="{B97EAF97-B245-4AC8-9641-E67B22F87328}"/>
                </a:ext>
              </a:extLst>
            </p:cNvPr>
            <p:cNvSpPr/>
            <p:nvPr/>
          </p:nvSpPr>
          <p:spPr>
            <a:xfrm>
              <a:off x="6094942" y="1344980"/>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26E5D032-202B-40A3-830A-84B1D9258DA8}"/>
                </a:ext>
              </a:extLst>
            </p:cNvPr>
            <p:cNvSpPr txBox="1"/>
            <p:nvPr/>
          </p:nvSpPr>
          <p:spPr>
            <a:xfrm>
              <a:off x="6487655" y="1344980"/>
              <a:ext cx="5551945" cy="800219"/>
            </a:xfrm>
            <a:prstGeom prst="rect">
              <a:avLst/>
            </a:prstGeom>
            <a:noFill/>
          </p:spPr>
          <p:txBody>
            <a:bodyPr wrap="square" rtlCol="0">
              <a:spAutoFit/>
            </a:bodyPr>
            <a:lstStyle/>
            <a:p>
              <a:pPr defTabSz="1219170">
                <a:spcBef>
                  <a:spcPct val="20000"/>
                </a:spcBef>
                <a:defRPr/>
              </a:pPr>
              <a:r>
                <a:rPr lang="en-US" sz="1400" dirty="0">
                  <a:solidFill>
                    <a:srgbClr val="34738D"/>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65" name="Group 64">
            <a:extLst>
              <a:ext uri="{FF2B5EF4-FFF2-40B4-BE49-F238E27FC236}">
                <a16:creationId xmlns:a16="http://schemas.microsoft.com/office/drawing/2014/main" id="{214DBC7E-FF6F-481C-A7CA-90B7850C573E}"/>
              </a:ext>
            </a:extLst>
          </p:cNvPr>
          <p:cNvGrpSpPr/>
          <p:nvPr/>
        </p:nvGrpSpPr>
        <p:grpSpPr>
          <a:xfrm>
            <a:off x="954122" y="3013660"/>
            <a:ext cx="4938677" cy="822960"/>
            <a:chOff x="4669221" y="2468687"/>
            <a:chExt cx="4938677" cy="822960"/>
          </a:xfrm>
        </p:grpSpPr>
        <p:sp>
          <p:nvSpPr>
            <p:cNvPr id="66" name="Freeform: Shape 65">
              <a:extLst>
                <a:ext uri="{FF2B5EF4-FFF2-40B4-BE49-F238E27FC236}">
                  <a16:creationId xmlns:a16="http://schemas.microsoft.com/office/drawing/2014/main" id="{8B3E11DF-C53F-4098-BF8D-3583A8748744}"/>
                </a:ext>
              </a:extLst>
            </p:cNvPr>
            <p:cNvSpPr/>
            <p:nvPr/>
          </p:nvSpPr>
          <p:spPr>
            <a:xfrm>
              <a:off x="4669221" y="2468687"/>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 Box 10">
              <a:extLst>
                <a:ext uri="{FF2B5EF4-FFF2-40B4-BE49-F238E27FC236}">
                  <a16:creationId xmlns:a16="http://schemas.microsoft.com/office/drawing/2014/main" id="{D090E911-9795-4BDE-AE6D-7AE5B9A983DB}"/>
                </a:ext>
              </a:extLst>
            </p:cNvPr>
            <p:cNvSpPr txBox="1">
              <a:spLocks noChangeArrowheads="1"/>
            </p:cNvSpPr>
            <p:nvPr/>
          </p:nvSpPr>
          <p:spPr bwMode="auto">
            <a:xfrm>
              <a:off x="5027292" y="2495446"/>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68" name="Group 67">
            <a:extLst>
              <a:ext uri="{FF2B5EF4-FFF2-40B4-BE49-F238E27FC236}">
                <a16:creationId xmlns:a16="http://schemas.microsoft.com/office/drawing/2014/main" id="{8CCD43E8-401A-4446-BC9B-CE82A6B682B9}"/>
              </a:ext>
            </a:extLst>
          </p:cNvPr>
          <p:cNvGrpSpPr/>
          <p:nvPr/>
        </p:nvGrpSpPr>
        <p:grpSpPr>
          <a:xfrm>
            <a:off x="2028547" y="3291840"/>
            <a:ext cx="5944658" cy="822960"/>
            <a:chOff x="5743646" y="2746867"/>
            <a:chExt cx="5944658" cy="822960"/>
          </a:xfrm>
        </p:grpSpPr>
        <p:sp>
          <p:nvSpPr>
            <p:cNvPr id="69" name="Freeform: Shape 68">
              <a:extLst>
                <a:ext uri="{FF2B5EF4-FFF2-40B4-BE49-F238E27FC236}">
                  <a16:creationId xmlns:a16="http://schemas.microsoft.com/office/drawing/2014/main" id="{760817A8-66C9-4423-80A3-B1FF2B67BE33}"/>
                </a:ext>
              </a:extLst>
            </p:cNvPr>
            <p:cNvSpPr/>
            <p:nvPr/>
          </p:nvSpPr>
          <p:spPr>
            <a:xfrm>
              <a:off x="5743646" y="2746867"/>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C3C9C56F-E6C4-4D01-9C1D-50ABE4C83919}"/>
                </a:ext>
              </a:extLst>
            </p:cNvPr>
            <p:cNvSpPr txBox="1"/>
            <p:nvPr/>
          </p:nvSpPr>
          <p:spPr>
            <a:xfrm>
              <a:off x="6136359" y="2746867"/>
              <a:ext cx="5551945" cy="800219"/>
            </a:xfrm>
            <a:prstGeom prst="rect">
              <a:avLst/>
            </a:prstGeom>
            <a:noFill/>
          </p:spPr>
          <p:txBody>
            <a:bodyPr wrap="square" rtlCol="0">
              <a:spAutoFit/>
            </a:bodyPr>
            <a:lstStyle/>
            <a:p>
              <a:pPr defTabSz="1219170">
                <a:spcBef>
                  <a:spcPct val="20000"/>
                </a:spcBef>
                <a:defRPr/>
              </a:pPr>
              <a:r>
                <a:rPr lang="en-US" sz="1400" dirty="0">
                  <a:solidFill>
                    <a:srgbClr val="189A80"/>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71" name="Group 70">
            <a:extLst>
              <a:ext uri="{FF2B5EF4-FFF2-40B4-BE49-F238E27FC236}">
                <a16:creationId xmlns:a16="http://schemas.microsoft.com/office/drawing/2014/main" id="{B43557ED-C355-4DD1-B6BC-C7EE6BDABA07}"/>
              </a:ext>
            </a:extLst>
          </p:cNvPr>
          <p:cNvGrpSpPr/>
          <p:nvPr/>
        </p:nvGrpSpPr>
        <p:grpSpPr>
          <a:xfrm>
            <a:off x="573122" y="4232860"/>
            <a:ext cx="4938677" cy="822960"/>
            <a:chOff x="4288221" y="3919649"/>
            <a:chExt cx="4938677" cy="822960"/>
          </a:xfrm>
        </p:grpSpPr>
        <p:sp>
          <p:nvSpPr>
            <p:cNvPr id="72" name="Freeform: Shape 71">
              <a:extLst>
                <a:ext uri="{FF2B5EF4-FFF2-40B4-BE49-F238E27FC236}">
                  <a16:creationId xmlns:a16="http://schemas.microsoft.com/office/drawing/2014/main" id="{73838A93-8409-4C3B-8778-78B340ECDB1F}"/>
                </a:ext>
              </a:extLst>
            </p:cNvPr>
            <p:cNvSpPr/>
            <p:nvPr/>
          </p:nvSpPr>
          <p:spPr>
            <a:xfrm>
              <a:off x="4288221" y="3919649"/>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Text Box 10">
              <a:extLst>
                <a:ext uri="{FF2B5EF4-FFF2-40B4-BE49-F238E27FC236}">
                  <a16:creationId xmlns:a16="http://schemas.microsoft.com/office/drawing/2014/main" id="{5FD56121-5B5D-45B3-A61A-93ABBC24DA3A}"/>
                </a:ext>
              </a:extLst>
            </p:cNvPr>
            <p:cNvSpPr txBox="1">
              <a:spLocks noChangeArrowheads="1"/>
            </p:cNvSpPr>
            <p:nvPr/>
          </p:nvSpPr>
          <p:spPr bwMode="auto">
            <a:xfrm>
              <a:off x="4646292" y="3946408"/>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74" name="Group 73">
            <a:extLst>
              <a:ext uri="{FF2B5EF4-FFF2-40B4-BE49-F238E27FC236}">
                <a16:creationId xmlns:a16="http://schemas.microsoft.com/office/drawing/2014/main" id="{B7AB1125-5DF7-439F-A396-034AD0431CE0}"/>
              </a:ext>
            </a:extLst>
          </p:cNvPr>
          <p:cNvGrpSpPr/>
          <p:nvPr/>
        </p:nvGrpSpPr>
        <p:grpSpPr>
          <a:xfrm>
            <a:off x="1647547" y="4511040"/>
            <a:ext cx="5944658" cy="822960"/>
            <a:chOff x="5362646" y="4197829"/>
            <a:chExt cx="5944658" cy="822960"/>
          </a:xfrm>
        </p:grpSpPr>
        <p:sp>
          <p:nvSpPr>
            <p:cNvPr id="75" name="Freeform: Shape 74">
              <a:extLst>
                <a:ext uri="{FF2B5EF4-FFF2-40B4-BE49-F238E27FC236}">
                  <a16:creationId xmlns:a16="http://schemas.microsoft.com/office/drawing/2014/main" id="{8B00EB68-8B3C-4FAD-9FBD-5BA4C1FE8B19}"/>
                </a:ext>
              </a:extLst>
            </p:cNvPr>
            <p:cNvSpPr/>
            <p:nvPr/>
          </p:nvSpPr>
          <p:spPr>
            <a:xfrm>
              <a:off x="5362646" y="4197829"/>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76EC4DAD-3972-4D78-83C1-E03CB6CD6675}"/>
                </a:ext>
              </a:extLst>
            </p:cNvPr>
            <p:cNvSpPr txBox="1"/>
            <p:nvPr/>
          </p:nvSpPr>
          <p:spPr>
            <a:xfrm>
              <a:off x="5755359" y="4197829"/>
              <a:ext cx="5551945" cy="800219"/>
            </a:xfrm>
            <a:prstGeom prst="rect">
              <a:avLst/>
            </a:prstGeom>
            <a:noFill/>
          </p:spPr>
          <p:txBody>
            <a:bodyPr wrap="square" rtlCol="0">
              <a:spAutoFit/>
            </a:bodyPr>
            <a:lstStyle/>
            <a:p>
              <a:pPr defTabSz="1219170">
                <a:spcBef>
                  <a:spcPct val="20000"/>
                </a:spcBef>
                <a:defRPr/>
              </a:pPr>
              <a:r>
                <a:rPr lang="en-US" sz="1400" dirty="0">
                  <a:solidFill>
                    <a:srgbClr val="EF9D27"/>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grpSp>
        <p:nvGrpSpPr>
          <p:cNvPr id="77" name="Group 76">
            <a:extLst>
              <a:ext uri="{FF2B5EF4-FFF2-40B4-BE49-F238E27FC236}">
                <a16:creationId xmlns:a16="http://schemas.microsoft.com/office/drawing/2014/main" id="{B21516D1-C7AA-42FA-B057-5D01B07CAD76}"/>
              </a:ext>
            </a:extLst>
          </p:cNvPr>
          <p:cNvGrpSpPr/>
          <p:nvPr/>
        </p:nvGrpSpPr>
        <p:grpSpPr>
          <a:xfrm>
            <a:off x="270043" y="5435355"/>
            <a:ext cx="4938677" cy="822960"/>
            <a:chOff x="3985142" y="5276228"/>
            <a:chExt cx="4938677" cy="822960"/>
          </a:xfrm>
        </p:grpSpPr>
        <p:sp>
          <p:nvSpPr>
            <p:cNvPr id="78" name="Freeform: Shape 77">
              <a:extLst>
                <a:ext uri="{FF2B5EF4-FFF2-40B4-BE49-F238E27FC236}">
                  <a16:creationId xmlns:a16="http://schemas.microsoft.com/office/drawing/2014/main" id="{8F82FA0D-A1D2-459A-A8F8-DCE303C6AA24}"/>
                </a:ext>
              </a:extLst>
            </p:cNvPr>
            <p:cNvSpPr/>
            <p:nvPr/>
          </p:nvSpPr>
          <p:spPr>
            <a:xfrm>
              <a:off x="3985142" y="5276228"/>
              <a:ext cx="4938677" cy="822960"/>
            </a:xfrm>
            <a:custGeom>
              <a:avLst/>
              <a:gdLst>
                <a:gd name="connsiteX0" fmla="*/ 379262 w 4938677"/>
                <a:gd name="connsiteY0" fmla="*/ 0 h 822960"/>
                <a:gd name="connsiteX1" fmla="*/ 1498714 w 4938677"/>
                <a:gd name="connsiteY1" fmla="*/ 0 h 822960"/>
                <a:gd name="connsiteX2" fmla="*/ 1896310 w 4938677"/>
                <a:gd name="connsiteY2" fmla="*/ 0 h 822960"/>
                <a:gd name="connsiteX3" fmla="*/ 3421629 w 4938677"/>
                <a:gd name="connsiteY3" fmla="*/ 0 h 822960"/>
                <a:gd name="connsiteX4" fmla="*/ 4495800 w 4938677"/>
                <a:gd name="connsiteY4" fmla="*/ 0 h 822960"/>
                <a:gd name="connsiteX5" fmla="*/ 4938677 w 4938677"/>
                <a:gd name="connsiteY5" fmla="*/ 0 h 822960"/>
                <a:gd name="connsiteX6" fmla="*/ 4559415 w 4938677"/>
                <a:gd name="connsiteY6" fmla="*/ 822960 h 822960"/>
                <a:gd name="connsiteX7" fmla="*/ 3746528 w 4938677"/>
                <a:gd name="connsiteY7" fmla="*/ 822960 h 822960"/>
                <a:gd name="connsiteX8" fmla="*/ 3042367 w 4938677"/>
                <a:gd name="connsiteY8" fmla="*/ 822960 h 822960"/>
                <a:gd name="connsiteX9" fmla="*/ 1517048 w 4938677"/>
                <a:gd name="connsiteY9" fmla="*/ 822960 h 822960"/>
                <a:gd name="connsiteX10" fmla="*/ 749442 w 4938677"/>
                <a:gd name="connsiteY10" fmla="*/ 822960 h 822960"/>
                <a:gd name="connsiteX11" fmla="*/ 0 w 4938677"/>
                <a:gd name="connsiteY11"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38677" h="822960">
                  <a:moveTo>
                    <a:pt x="379262" y="0"/>
                  </a:moveTo>
                  <a:lnTo>
                    <a:pt x="1498714" y="0"/>
                  </a:lnTo>
                  <a:lnTo>
                    <a:pt x="1896310" y="0"/>
                  </a:lnTo>
                  <a:lnTo>
                    <a:pt x="3421629" y="0"/>
                  </a:lnTo>
                  <a:lnTo>
                    <a:pt x="4495800" y="0"/>
                  </a:lnTo>
                  <a:lnTo>
                    <a:pt x="4938677" y="0"/>
                  </a:lnTo>
                  <a:lnTo>
                    <a:pt x="4559415" y="822960"/>
                  </a:lnTo>
                  <a:lnTo>
                    <a:pt x="3746528" y="822960"/>
                  </a:lnTo>
                  <a:lnTo>
                    <a:pt x="3042367" y="822960"/>
                  </a:lnTo>
                  <a:lnTo>
                    <a:pt x="1517048" y="822960"/>
                  </a:lnTo>
                  <a:lnTo>
                    <a:pt x="749442" y="822960"/>
                  </a:lnTo>
                  <a:lnTo>
                    <a:pt x="0" y="822960"/>
                  </a:ln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 Box 10">
              <a:extLst>
                <a:ext uri="{FF2B5EF4-FFF2-40B4-BE49-F238E27FC236}">
                  <a16:creationId xmlns:a16="http://schemas.microsoft.com/office/drawing/2014/main" id="{50784191-7F5A-45D8-B105-8731AFEA489B}"/>
                </a:ext>
              </a:extLst>
            </p:cNvPr>
            <p:cNvSpPr txBox="1">
              <a:spLocks noChangeArrowheads="1"/>
            </p:cNvSpPr>
            <p:nvPr/>
          </p:nvSpPr>
          <p:spPr bwMode="auto">
            <a:xfrm>
              <a:off x="4343213" y="5302987"/>
              <a:ext cx="685800" cy="769441"/>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grpSp>
        <p:nvGrpSpPr>
          <p:cNvPr id="80" name="Group 79">
            <a:extLst>
              <a:ext uri="{FF2B5EF4-FFF2-40B4-BE49-F238E27FC236}">
                <a16:creationId xmlns:a16="http://schemas.microsoft.com/office/drawing/2014/main" id="{D85C72F0-8CFB-4913-8F6E-9727F9224F3B}"/>
              </a:ext>
            </a:extLst>
          </p:cNvPr>
          <p:cNvGrpSpPr/>
          <p:nvPr/>
        </p:nvGrpSpPr>
        <p:grpSpPr>
          <a:xfrm>
            <a:off x="1344468" y="5713535"/>
            <a:ext cx="5944658" cy="822960"/>
            <a:chOff x="5059567" y="5554408"/>
            <a:chExt cx="5944658" cy="822960"/>
          </a:xfrm>
        </p:grpSpPr>
        <p:sp>
          <p:nvSpPr>
            <p:cNvPr id="81" name="Freeform: Shape 80">
              <a:extLst>
                <a:ext uri="{FF2B5EF4-FFF2-40B4-BE49-F238E27FC236}">
                  <a16:creationId xmlns:a16="http://schemas.microsoft.com/office/drawing/2014/main" id="{50DA54CB-EB5F-42D6-AA41-63A29F445691}"/>
                </a:ext>
              </a:extLst>
            </p:cNvPr>
            <p:cNvSpPr/>
            <p:nvPr/>
          </p:nvSpPr>
          <p:spPr>
            <a:xfrm>
              <a:off x="5059567" y="5554408"/>
              <a:ext cx="5898338" cy="822960"/>
            </a:xfrm>
            <a:custGeom>
              <a:avLst/>
              <a:gdLst>
                <a:gd name="connsiteX0" fmla="*/ 379262 w 5898338"/>
                <a:gd name="connsiteY0" fmla="*/ 0 h 822960"/>
                <a:gd name="connsiteX1" fmla="*/ 1498714 w 5898338"/>
                <a:gd name="connsiteY1" fmla="*/ 0 h 822960"/>
                <a:gd name="connsiteX2" fmla="*/ 1896310 w 5898338"/>
                <a:gd name="connsiteY2" fmla="*/ 0 h 822960"/>
                <a:gd name="connsiteX3" fmla="*/ 3421629 w 5898338"/>
                <a:gd name="connsiteY3" fmla="*/ 0 h 822960"/>
                <a:gd name="connsiteX4" fmla="*/ 3979015 w 5898338"/>
                <a:gd name="connsiteY4" fmla="*/ 0 h 822960"/>
                <a:gd name="connsiteX5" fmla="*/ 4495800 w 5898338"/>
                <a:gd name="connsiteY5" fmla="*/ 0 h 822960"/>
                <a:gd name="connsiteX6" fmla="*/ 4938677 w 5898338"/>
                <a:gd name="connsiteY6" fmla="*/ 0 h 822960"/>
                <a:gd name="connsiteX7" fmla="*/ 5898338 w 5898338"/>
                <a:gd name="connsiteY7" fmla="*/ 0 h 822960"/>
                <a:gd name="connsiteX8" fmla="*/ 5898338 w 5898338"/>
                <a:gd name="connsiteY8" fmla="*/ 822960 h 822960"/>
                <a:gd name="connsiteX9" fmla="*/ 4559415 w 5898338"/>
                <a:gd name="connsiteY9" fmla="*/ 822960 h 822960"/>
                <a:gd name="connsiteX10" fmla="*/ 3979015 w 5898338"/>
                <a:gd name="connsiteY10" fmla="*/ 822960 h 822960"/>
                <a:gd name="connsiteX11" fmla="*/ 3746529 w 5898338"/>
                <a:gd name="connsiteY11" fmla="*/ 822960 h 822960"/>
                <a:gd name="connsiteX12" fmla="*/ 3042367 w 5898338"/>
                <a:gd name="connsiteY12" fmla="*/ 822960 h 822960"/>
                <a:gd name="connsiteX13" fmla="*/ 1517048 w 5898338"/>
                <a:gd name="connsiteY13" fmla="*/ 822960 h 822960"/>
                <a:gd name="connsiteX14" fmla="*/ 749442 w 5898338"/>
                <a:gd name="connsiteY14" fmla="*/ 822960 h 822960"/>
                <a:gd name="connsiteX15" fmla="*/ 0 w 5898338"/>
                <a:gd name="connsiteY15" fmla="*/ 82296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898338" h="822960">
                  <a:moveTo>
                    <a:pt x="379262" y="0"/>
                  </a:moveTo>
                  <a:lnTo>
                    <a:pt x="1498714" y="0"/>
                  </a:lnTo>
                  <a:lnTo>
                    <a:pt x="1896310" y="0"/>
                  </a:lnTo>
                  <a:lnTo>
                    <a:pt x="3421629" y="0"/>
                  </a:lnTo>
                  <a:lnTo>
                    <a:pt x="3979015" y="0"/>
                  </a:lnTo>
                  <a:lnTo>
                    <a:pt x="4495800" y="0"/>
                  </a:lnTo>
                  <a:lnTo>
                    <a:pt x="4938677" y="0"/>
                  </a:lnTo>
                  <a:lnTo>
                    <a:pt x="5898338" y="0"/>
                  </a:lnTo>
                  <a:lnTo>
                    <a:pt x="5898338" y="822960"/>
                  </a:lnTo>
                  <a:lnTo>
                    <a:pt x="4559415" y="822960"/>
                  </a:lnTo>
                  <a:lnTo>
                    <a:pt x="3979015" y="822960"/>
                  </a:lnTo>
                  <a:lnTo>
                    <a:pt x="3746529" y="822960"/>
                  </a:lnTo>
                  <a:lnTo>
                    <a:pt x="3042367" y="822960"/>
                  </a:lnTo>
                  <a:lnTo>
                    <a:pt x="1517048" y="822960"/>
                  </a:lnTo>
                  <a:lnTo>
                    <a:pt x="749442" y="822960"/>
                  </a:lnTo>
                  <a:lnTo>
                    <a:pt x="0" y="822960"/>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TextBox 81">
              <a:extLst>
                <a:ext uri="{FF2B5EF4-FFF2-40B4-BE49-F238E27FC236}">
                  <a16:creationId xmlns:a16="http://schemas.microsoft.com/office/drawing/2014/main" id="{F936151F-82B0-4FB6-ABE7-79379994A2F5}"/>
                </a:ext>
              </a:extLst>
            </p:cNvPr>
            <p:cNvSpPr txBox="1"/>
            <p:nvPr/>
          </p:nvSpPr>
          <p:spPr>
            <a:xfrm>
              <a:off x="5452280" y="5554408"/>
              <a:ext cx="5551945" cy="800219"/>
            </a:xfrm>
            <a:prstGeom prst="rect">
              <a:avLst/>
            </a:prstGeom>
            <a:noFill/>
          </p:spPr>
          <p:txBody>
            <a:bodyPr wrap="square" rtlCol="0">
              <a:spAutoFit/>
            </a:bodyPr>
            <a:lstStyle/>
            <a:p>
              <a:pPr defTabSz="1219170">
                <a:spcBef>
                  <a:spcPct val="20000"/>
                </a:spcBef>
                <a:defRPr/>
              </a:pPr>
              <a:r>
                <a:rPr lang="en-US" sz="1400" dirty="0">
                  <a:solidFill>
                    <a:srgbClr val="D34132"/>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636363"/>
                  </a:solidFill>
                  <a:latin typeface="Candara" panose="020E0502030303020204" pitchFamily="34" charset="0"/>
                </a:rPr>
                <a:t>Lorem ipsum dolor sit amet, consectetur adipiscing elit, sed do eiusmod tempor incididunt ut labore et dolore magna aliqua. </a:t>
              </a:r>
            </a:p>
          </p:txBody>
        </p:sp>
      </p:grpSp>
      <p:pic>
        <p:nvPicPr>
          <p:cNvPr id="47" name="Picture 46">
            <a:hlinkClick r:id="rId2"/>
            <a:extLst>
              <a:ext uri="{FF2B5EF4-FFF2-40B4-BE49-F238E27FC236}">
                <a16:creationId xmlns:a16="http://schemas.microsoft.com/office/drawing/2014/main" id="{2AD8FF5B-E84E-477F-9547-419A9D79F1F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11146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59"/>
                                        </p:tgtEl>
                                        <p:attrNameLst>
                                          <p:attrName>style.visibility</p:attrName>
                                        </p:attrNameLst>
                                      </p:cBhvr>
                                      <p:to>
                                        <p:strVal val="visible"/>
                                      </p:to>
                                    </p:set>
                                    <p:animEffect transition="in" filter="fade">
                                      <p:cBhvr>
                                        <p:cTn id="17" dur="1000"/>
                                        <p:tgtEl>
                                          <p:spTgt spid="59"/>
                                        </p:tgtEl>
                                      </p:cBhvr>
                                    </p:animEffect>
                                    <p:anim calcmode="lin" valueType="num">
                                      <p:cBhvr>
                                        <p:cTn id="18" dur="1000" fill="hold"/>
                                        <p:tgtEl>
                                          <p:spTgt spid="59"/>
                                        </p:tgtEl>
                                        <p:attrNameLst>
                                          <p:attrName>ppt_x</p:attrName>
                                        </p:attrNameLst>
                                      </p:cBhvr>
                                      <p:tavLst>
                                        <p:tav tm="0">
                                          <p:val>
                                            <p:strVal val="#ppt_x"/>
                                          </p:val>
                                        </p:tav>
                                        <p:tav tm="100000">
                                          <p:val>
                                            <p:strVal val="#ppt_x"/>
                                          </p:val>
                                        </p:tav>
                                      </p:tavLst>
                                    </p:anim>
                                    <p:anim calcmode="lin" valueType="num">
                                      <p:cBhvr>
                                        <p:cTn id="19" dur="1000" fill="hold"/>
                                        <p:tgtEl>
                                          <p:spTgt spid="59"/>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 presetClass="entr" presetSubtype="2" fill="hold" nodeType="afterEffect">
                                  <p:stCondLst>
                                    <p:cond delay="0"/>
                                  </p:stCondLst>
                                  <p:childTnLst>
                                    <p:set>
                                      <p:cBhvr>
                                        <p:cTn id="22" dur="1" fill="hold">
                                          <p:stCondLst>
                                            <p:cond delay="0"/>
                                          </p:stCondLst>
                                        </p:cTn>
                                        <p:tgtEl>
                                          <p:spTgt spid="62"/>
                                        </p:tgtEl>
                                        <p:attrNameLst>
                                          <p:attrName>style.visibility</p:attrName>
                                        </p:attrNameLst>
                                      </p:cBhvr>
                                      <p:to>
                                        <p:strVal val="visible"/>
                                      </p:to>
                                    </p:set>
                                    <p:anim calcmode="lin" valueType="num">
                                      <p:cBhvr additive="base">
                                        <p:cTn id="23" dur="500" fill="hold"/>
                                        <p:tgtEl>
                                          <p:spTgt spid="62"/>
                                        </p:tgtEl>
                                        <p:attrNameLst>
                                          <p:attrName>ppt_x</p:attrName>
                                        </p:attrNameLst>
                                      </p:cBhvr>
                                      <p:tavLst>
                                        <p:tav tm="0">
                                          <p:val>
                                            <p:strVal val="1+#ppt_w/2"/>
                                          </p:val>
                                        </p:tav>
                                        <p:tav tm="100000">
                                          <p:val>
                                            <p:strVal val="#ppt_x"/>
                                          </p:val>
                                        </p:tav>
                                      </p:tavLst>
                                    </p:anim>
                                    <p:anim calcmode="lin" valueType="num">
                                      <p:cBhvr additive="base">
                                        <p:cTn id="24" dur="500" fill="hold"/>
                                        <p:tgtEl>
                                          <p:spTgt spid="62"/>
                                        </p:tgtEl>
                                        <p:attrNameLst>
                                          <p:attrName>ppt_y</p:attrName>
                                        </p:attrNameLst>
                                      </p:cBhvr>
                                      <p:tavLst>
                                        <p:tav tm="0">
                                          <p:val>
                                            <p:strVal val="#ppt_y"/>
                                          </p:val>
                                        </p:tav>
                                        <p:tav tm="100000">
                                          <p:val>
                                            <p:strVal val="#ppt_y"/>
                                          </p:val>
                                        </p:tav>
                                      </p:tavLst>
                                    </p:anim>
                                  </p:childTnLst>
                                </p:cTn>
                              </p:par>
                            </p:childTnLst>
                          </p:cTn>
                        </p:par>
                        <p:par>
                          <p:cTn id="25" fill="hold">
                            <p:stCondLst>
                              <p:cond delay="3000"/>
                            </p:stCondLst>
                            <p:childTnLst>
                              <p:par>
                                <p:cTn id="26" presetID="2" presetClass="entr" presetSubtype="9" fill="hold" grpId="0" nodeType="afterEffect">
                                  <p:stCondLst>
                                    <p:cond delay="0"/>
                                  </p:stCondLst>
                                  <p:childTnLst>
                                    <p:set>
                                      <p:cBhvr>
                                        <p:cTn id="27" dur="1" fill="hold">
                                          <p:stCondLst>
                                            <p:cond delay="0"/>
                                          </p:stCondLst>
                                        </p:cTn>
                                        <p:tgtEl>
                                          <p:spTgt spid="52"/>
                                        </p:tgtEl>
                                        <p:attrNameLst>
                                          <p:attrName>style.visibility</p:attrName>
                                        </p:attrNameLst>
                                      </p:cBhvr>
                                      <p:to>
                                        <p:strVal val="visible"/>
                                      </p:to>
                                    </p:set>
                                    <p:anim calcmode="lin" valueType="num">
                                      <p:cBhvr additive="base">
                                        <p:cTn id="28" dur="500" fill="hold"/>
                                        <p:tgtEl>
                                          <p:spTgt spid="52"/>
                                        </p:tgtEl>
                                        <p:attrNameLst>
                                          <p:attrName>ppt_x</p:attrName>
                                        </p:attrNameLst>
                                      </p:cBhvr>
                                      <p:tavLst>
                                        <p:tav tm="0">
                                          <p:val>
                                            <p:strVal val="0-#ppt_w/2"/>
                                          </p:val>
                                        </p:tav>
                                        <p:tav tm="100000">
                                          <p:val>
                                            <p:strVal val="#ppt_x"/>
                                          </p:val>
                                        </p:tav>
                                      </p:tavLst>
                                    </p:anim>
                                    <p:anim calcmode="lin" valueType="num">
                                      <p:cBhvr additive="base">
                                        <p:cTn id="29" dur="500" fill="hold"/>
                                        <p:tgtEl>
                                          <p:spTgt spid="52"/>
                                        </p:tgtEl>
                                        <p:attrNameLst>
                                          <p:attrName>ppt_y</p:attrName>
                                        </p:attrNameLst>
                                      </p:cBhvr>
                                      <p:tavLst>
                                        <p:tav tm="0">
                                          <p:val>
                                            <p:strVal val="0-#ppt_h/2"/>
                                          </p:val>
                                        </p:tav>
                                        <p:tav tm="100000">
                                          <p:val>
                                            <p:strVal val="#ppt_y"/>
                                          </p:val>
                                        </p:tav>
                                      </p:tavLst>
                                    </p:anim>
                                  </p:childTnLst>
                                </p:cTn>
                              </p:par>
                            </p:childTnLst>
                          </p:cTn>
                        </p:par>
                        <p:par>
                          <p:cTn id="30" fill="hold">
                            <p:stCondLst>
                              <p:cond delay="3500"/>
                            </p:stCondLst>
                            <p:childTnLst>
                              <p:par>
                                <p:cTn id="31" presetID="42" presetClass="entr" presetSubtype="0"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fade">
                                      <p:cBhvr>
                                        <p:cTn id="33" dur="1000"/>
                                        <p:tgtEl>
                                          <p:spTgt spid="65"/>
                                        </p:tgtEl>
                                      </p:cBhvr>
                                    </p:animEffect>
                                    <p:anim calcmode="lin" valueType="num">
                                      <p:cBhvr>
                                        <p:cTn id="34" dur="1000" fill="hold"/>
                                        <p:tgtEl>
                                          <p:spTgt spid="65"/>
                                        </p:tgtEl>
                                        <p:attrNameLst>
                                          <p:attrName>ppt_x</p:attrName>
                                        </p:attrNameLst>
                                      </p:cBhvr>
                                      <p:tavLst>
                                        <p:tav tm="0">
                                          <p:val>
                                            <p:strVal val="#ppt_x"/>
                                          </p:val>
                                        </p:tav>
                                        <p:tav tm="100000">
                                          <p:val>
                                            <p:strVal val="#ppt_x"/>
                                          </p:val>
                                        </p:tav>
                                      </p:tavLst>
                                    </p:anim>
                                    <p:anim calcmode="lin" valueType="num">
                                      <p:cBhvr>
                                        <p:cTn id="35" dur="1000" fill="hold"/>
                                        <p:tgtEl>
                                          <p:spTgt spid="6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2" fill="hold" nodeType="afterEffect">
                                  <p:stCondLst>
                                    <p:cond delay="0"/>
                                  </p:stCondLst>
                                  <p:childTnLst>
                                    <p:set>
                                      <p:cBhvr>
                                        <p:cTn id="38" dur="1" fill="hold">
                                          <p:stCondLst>
                                            <p:cond delay="0"/>
                                          </p:stCondLst>
                                        </p:cTn>
                                        <p:tgtEl>
                                          <p:spTgt spid="68"/>
                                        </p:tgtEl>
                                        <p:attrNameLst>
                                          <p:attrName>style.visibility</p:attrName>
                                        </p:attrNameLst>
                                      </p:cBhvr>
                                      <p:to>
                                        <p:strVal val="visible"/>
                                      </p:to>
                                    </p:set>
                                    <p:anim calcmode="lin" valueType="num">
                                      <p:cBhvr additive="base">
                                        <p:cTn id="39" dur="500" fill="hold"/>
                                        <p:tgtEl>
                                          <p:spTgt spid="68"/>
                                        </p:tgtEl>
                                        <p:attrNameLst>
                                          <p:attrName>ppt_x</p:attrName>
                                        </p:attrNameLst>
                                      </p:cBhvr>
                                      <p:tavLst>
                                        <p:tav tm="0">
                                          <p:val>
                                            <p:strVal val="1+#ppt_w/2"/>
                                          </p:val>
                                        </p:tav>
                                        <p:tav tm="100000">
                                          <p:val>
                                            <p:strVal val="#ppt_x"/>
                                          </p:val>
                                        </p:tav>
                                      </p:tavLst>
                                    </p:anim>
                                    <p:anim calcmode="lin" valueType="num">
                                      <p:cBhvr additive="base">
                                        <p:cTn id="40" dur="500" fill="hold"/>
                                        <p:tgtEl>
                                          <p:spTgt spid="68"/>
                                        </p:tgtEl>
                                        <p:attrNameLst>
                                          <p:attrName>ppt_y</p:attrName>
                                        </p:attrNameLst>
                                      </p:cBhvr>
                                      <p:tavLst>
                                        <p:tav tm="0">
                                          <p:val>
                                            <p:strVal val="#ppt_y"/>
                                          </p:val>
                                        </p:tav>
                                        <p:tav tm="100000">
                                          <p:val>
                                            <p:strVal val="#ppt_y"/>
                                          </p:val>
                                        </p:tav>
                                      </p:tavLst>
                                    </p:anim>
                                  </p:childTnLst>
                                </p:cTn>
                              </p:par>
                            </p:childTnLst>
                          </p:cTn>
                        </p:par>
                        <p:par>
                          <p:cTn id="41" fill="hold">
                            <p:stCondLst>
                              <p:cond delay="5000"/>
                            </p:stCondLst>
                            <p:childTnLst>
                              <p:par>
                                <p:cTn id="42" presetID="2" presetClass="entr" presetSubtype="1" fill="hold" grpId="0" nodeType="afterEffect">
                                  <p:stCondLst>
                                    <p:cond delay="0"/>
                                  </p:stCondLst>
                                  <p:childTnLst>
                                    <p:set>
                                      <p:cBhvr>
                                        <p:cTn id="43" dur="1" fill="hold">
                                          <p:stCondLst>
                                            <p:cond delay="0"/>
                                          </p:stCondLst>
                                        </p:cTn>
                                        <p:tgtEl>
                                          <p:spTgt spid="50"/>
                                        </p:tgtEl>
                                        <p:attrNameLst>
                                          <p:attrName>style.visibility</p:attrName>
                                        </p:attrNameLst>
                                      </p:cBhvr>
                                      <p:to>
                                        <p:strVal val="visible"/>
                                      </p:to>
                                    </p:set>
                                    <p:anim calcmode="lin" valueType="num">
                                      <p:cBhvr additive="base">
                                        <p:cTn id="44" dur="500" fill="hold"/>
                                        <p:tgtEl>
                                          <p:spTgt spid="50"/>
                                        </p:tgtEl>
                                        <p:attrNameLst>
                                          <p:attrName>ppt_x</p:attrName>
                                        </p:attrNameLst>
                                      </p:cBhvr>
                                      <p:tavLst>
                                        <p:tav tm="0">
                                          <p:val>
                                            <p:strVal val="#ppt_x"/>
                                          </p:val>
                                        </p:tav>
                                        <p:tav tm="100000">
                                          <p:val>
                                            <p:strVal val="#ppt_x"/>
                                          </p:val>
                                        </p:tav>
                                      </p:tavLst>
                                    </p:anim>
                                    <p:anim calcmode="lin" valueType="num">
                                      <p:cBhvr additive="base">
                                        <p:cTn id="45" dur="500" fill="hold"/>
                                        <p:tgtEl>
                                          <p:spTgt spid="50"/>
                                        </p:tgtEl>
                                        <p:attrNameLst>
                                          <p:attrName>ppt_y</p:attrName>
                                        </p:attrNameLst>
                                      </p:cBhvr>
                                      <p:tavLst>
                                        <p:tav tm="0">
                                          <p:val>
                                            <p:strVal val="0-#ppt_h/2"/>
                                          </p:val>
                                        </p:tav>
                                        <p:tav tm="100000">
                                          <p:val>
                                            <p:strVal val="#ppt_y"/>
                                          </p:val>
                                        </p:tav>
                                      </p:tavLst>
                                    </p:anim>
                                  </p:childTnLst>
                                </p:cTn>
                              </p:par>
                            </p:childTnLst>
                          </p:cTn>
                        </p:par>
                        <p:par>
                          <p:cTn id="46" fill="hold">
                            <p:stCondLst>
                              <p:cond delay="5500"/>
                            </p:stCondLst>
                            <p:childTnLst>
                              <p:par>
                                <p:cTn id="47" presetID="42" presetClass="entr" presetSubtype="0" fill="hold" nodeType="after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fade">
                                      <p:cBhvr>
                                        <p:cTn id="49" dur="1000"/>
                                        <p:tgtEl>
                                          <p:spTgt spid="71"/>
                                        </p:tgtEl>
                                      </p:cBhvr>
                                    </p:animEffect>
                                    <p:anim calcmode="lin" valueType="num">
                                      <p:cBhvr>
                                        <p:cTn id="50" dur="1000" fill="hold"/>
                                        <p:tgtEl>
                                          <p:spTgt spid="71"/>
                                        </p:tgtEl>
                                        <p:attrNameLst>
                                          <p:attrName>ppt_x</p:attrName>
                                        </p:attrNameLst>
                                      </p:cBhvr>
                                      <p:tavLst>
                                        <p:tav tm="0">
                                          <p:val>
                                            <p:strVal val="#ppt_x"/>
                                          </p:val>
                                        </p:tav>
                                        <p:tav tm="100000">
                                          <p:val>
                                            <p:strVal val="#ppt_x"/>
                                          </p:val>
                                        </p:tav>
                                      </p:tavLst>
                                    </p:anim>
                                    <p:anim calcmode="lin" valueType="num">
                                      <p:cBhvr>
                                        <p:cTn id="51" dur="1000" fill="hold"/>
                                        <p:tgtEl>
                                          <p:spTgt spid="71"/>
                                        </p:tgtEl>
                                        <p:attrNameLst>
                                          <p:attrName>ppt_y</p:attrName>
                                        </p:attrNameLst>
                                      </p:cBhvr>
                                      <p:tavLst>
                                        <p:tav tm="0">
                                          <p:val>
                                            <p:strVal val="#ppt_y+.1"/>
                                          </p:val>
                                        </p:tav>
                                        <p:tav tm="100000">
                                          <p:val>
                                            <p:strVal val="#ppt_y"/>
                                          </p:val>
                                        </p:tav>
                                      </p:tavLst>
                                    </p:anim>
                                  </p:childTnLst>
                                </p:cTn>
                              </p:par>
                            </p:childTnLst>
                          </p:cTn>
                        </p:par>
                        <p:par>
                          <p:cTn id="52" fill="hold">
                            <p:stCondLst>
                              <p:cond delay="6500"/>
                            </p:stCondLst>
                            <p:childTnLst>
                              <p:par>
                                <p:cTn id="53" presetID="2" presetClass="entr" presetSubtype="2" fill="hold" nodeType="afterEffect">
                                  <p:stCondLst>
                                    <p:cond delay="0"/>
                                  </p:stCondLst>
                                  <p:childTnLst>
                                    <p:set>
                                      <p:cBhvr>
                                        <p:cTn id="54" dur="1" fill="hold">
                                          <p:stCondLst>
                                            <p:cond delay="0"/>
                                          </p:stCondLst>
                                        </p:cTn>
                                        <p:tgtEl>
                                          <p:spTgt spid="74"/>
                                        </p:tgtEl>
                                        <p:attrNameLst>
                                          <p:attrName>style.visibility</p:attrName>
                                        </p:attrNameLst>
                                      </p:cBhvr>
                                      <p:to>
                                        <p:strVal val="visible"/>
                                      </p:to>
                                    </p:set>
                                    <p:anim calcmode="lin" valueType="num">
                                      <p:cBhvr additive="base">
                                        <p:cTn id="55" dur="500" fill="hold"/>
                                        <p:tgtEl>
                                          <p:spTgt spid="74"/>
                                        </p:tgtEl>
                                        <p:attrNameLst>
                                          <p:attrName>ppt_x</p:attrName>
                                        </p:attrNameLst>
                                      </p:cBhvr>
                                      <p:tavLst>
                                        <p:tav tm="0">
                                          <p:val>
                                            <p:strVal val="1+#ppt_w/2"/>
                                          </p:val>
                                        </p:tav>
                                        <p:tav tm="100000">
                                          <p:val>
                                            <p:strVal val="#ppt_x"/>
                                          </p:val>
                                        </p:tav>
                                      </p:tavLst>
                                    </p:anim>
                                    <p:anim calcmode="lin" valueType="num">
                                      <p:cBhvr additive="base">
                                        <p:cTn id="56" dur="500" fill="hold"/>
                                        <p:tgtEl>
                                          <p:spTgt spid="74"/>
                                        </p:tgtEl>
                                        <p:attrNameLst>
                                          <p:attrName>ppt_y</p:attrName>
                                        </p:attrNameLst>
                                      </p:cBhvr>
                                      <p:tavLst>
                                        <p:tav tm="0">
                                          <p:val>
                                            <p:strVal val="#ppt_y"/>
                                          </p:val>
                                        </p:tav>
                                        <p:tav tm="100000">
                                          <p:val>
                                            <p:strVal val="#ppt_y"/>
                                          </p:val>
                                        </p:tav>
                                      </p:tavLst>
                                    </p:anim>
                                  </p:childTnLst>
                                </p:cTn>
                              </p:par>
                            </p:childTnLst>
                          </p:cTn>
                        </p:par>
                        <p:par>
                          <p:cTn id="57" fill="hold">
                            <p:stCondLst>
                              <p:cond delay="7000"/>
                            </p:stCondLst>
                            <p:childTnLst>
                              <p:par>
                                <p:cTn id="58" presetID="2" presetClass="entr" presetSubtype="1" fill="hold" grpId="0" nodeType="afterEffect">
                                  <p:stCondLst>
                                    <p:cond delay="0"/>
                                  </p:stCondLst>
                                  <p:childTnLst>
                                    <p:set>
                                      <p:cBhvr>
                                        <p:cTn id="59" dur="1" fill="hold">
                                          <p:stCondLst>
                                            <p:cond delay="0"/>
                                          </p:stCondLst>
                                        </p:cTn>
                                        <p:tgtEl>
                                          <p:spTgt spid="51"/>
                                        </p:tgtEl>
                                        <p:attrNameLst>
                                          <p:attrName>style.visibility</p:attrName>
                                        </p:attrNameLst>
                                      </p:cBhvr>
                                      <p:to>
                                        <p:strVal val="visible"/>
                                      </p:to>
                                    </p:set>
                                    <p:anim calcmode="lin" valueType="num">
                                      <p:cBhvr additive="base">
                                        <p:cTn id="60" dur="500" fill="hold"/>
                                        <p:tgtEl>
                                          <p:spTgt spid="51"/>
                                        </p:tgtEl>
                                        <p:attrNameLst>
                                          <p:attrName>ppt_x</p:attrName>
                                        </p:attrNameLst>
                                      </p:cBhvr>
                                      <p:tavLst>
                                        <p:tav tm="0">
                                          <p:val>
                                            <p:strVal val="#ppt_x"/>
                                          </p:val>
                                        </p:tav>
                                        <p:tav tm="100000">
                                          <p:val>
                                            <p:strVal val="#ppt_x"/>
                                          </p:val>
                                        </p:tav>
                                      </p:tavLst>
                                    </p:anim>
                                    <p:anim calcmode="lin" valueType="num">
                                      <p:cBhvr additive="base">
                                        <p:cTn id="61" dur="500" fill="hold"/>
                                        <p:tgtEl>
                                          <p:spTgt spid="51"/>
                                        </p:tgtEl>
                                        <p:attrNameLst>
                                          <p:attrName>ppt_y</p:attrName>
                                        </p:attrNameLst>
                                      </p:cBhvr>
                                      <p:tavLst>
                                        <p:tav tm="0">
                                          <p:val>
                                            <p:strVal val="0-#ppt_h/2"/>
                                          </p:val>
                                        </p:tav>
                                        <p:tav tm="100000">
                                          <p:val>
                                            <p:strVal val="#ppt_y"/>
                                          </p:val>
                                        </p:tav>
                                      </p:tavLst>
                                    </p:anim>
                                  </p:childTnLst>
                                </p:cTn>
                              </p:par>
                            </p:childTnLst>
                          </p:cTn>
                        </p:par>
                        <p:par>
                          <p:cTn id="62" fill="hold">
                            <p:stCondLst>
                              <p:cond delay="7500"/>
                            </p:stCondLst>
                            <p:childTnLst>
                              <p:par>
                                <p:cTn id="63" presetID="42" presetClass="entr" presetSubtype="0" fill="hold" nodeType="afterEffect">
                                  <p:stCondLst>
                                    <p:cond delay="0"/>
                                  </p:stCondLst>
                                  <p:childTnLst>
                                    <p:set>
                                      <p:cBhvr>
                                        <p:cTn id="64" dur="1" fill="hold">
                                          <p:stCondLst>
                                            <p:cond delay="0"/>
                                          </p:stCondLst>
                                        </p:cTn>
                                        <p:tgtEl>
                                          <p:spTgt spid="77"/>
                                        </p:tgtEl>
                                        <p:attrNameLst>
                                          <p:attrName>style.visibility</p:attrName>
                                        </p:attrNameLst>
                                      </p:cBhvr>
                                      <p:to>
                                        <p:strVal val="visible"/>
                                      </p:to>
                                    </p:set>
                                    <p:animEffect transition="in" filter="fade">
                                      <p:cBhvr>
                                        <p:cTn id="65" dur="1000"/>
                                        <p:tgtEl>
                                          <p:spTgt spid="77"/>
                                        </p:tgtEl>
                                      </p:cBhvr>
                                    </p:animEffect>
                                    <p:anim calcmode="lin" valueType="num">
                                      <p:cBhvr>
                                        <p:cTn id="66" dur="1000" fill="hold"/>
                                        <p:tgtEl>
                                          <p:spTgt spid="77"/>
                                        </p:tgtEl>
                                        <p:attrNameLst>
                                          <p:attrName>ppt_x</p:attrName>
                                        </p:attrNameLst>
                                      </p:cBhvr>
                                      <p:tavLst>
                                        <p:tav tm="0">
                                          <p:val>
                                            <p:strVal val="#ppt_x"/>
                                          </p:val>
                                        </p:tav>
                                        <p:tav tm="100000">
                                          <p:val>
                                            <p:strVal val="#ppt_x"/>
                                          </p:val>
                                        </p:tav>
                                      </p:tavLst>
                                    </p:anim>
                                    <p:anim calcmode="lin" valueType="num">
                                      <p:cBhvr>
                                        <p:cTn id="67" dur="1000" fill="hold"/>
                                        <p:tgtEl>
                                          <p:spTgt spid="77"/>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2" presetClass="entr" presetSubtype="2" fill="hold" nodeType="afterEffect">
                                  <p:stCondLst>
                                    <p:cond delay="0"/>
                                  </p:stCondLst>
                                  <p:childTnLst>
                                    <p:set>
                                      <p:cBhvr>
                                        <p:cTn id="70" dur="1" fill="hold">
                                          <p:stCondLst>
                                            <p:cond delay="0"/>
                                          </p:stCondLst>
                                        </p:cTn>
                                        <p:tgtEl>
                                          <p:spTgt spid="80"/>
                                        </p:tgtEl>
                                        <p:attrNameLst>
                                          <p:attrName>style.visibility</p:attrName>
                                        </p:attrNameLst>
                                      </p:cBhvr>
                                      <p:to>
                                        <p:strVal val="visible"/>
                                      </p:to>
                                    </p:set>
                                    <p:anim calcmode="lin" valueType="num">
                                      <p:cBhvr additive="base">
                                        <p:cTn id="71" dur="500" fill="hold"/>
                                        <p:tgtEl>
                                          <p:spTgt spid="80"/>
                                        </p:tgtEl>
                                        <p:attrNameLst>
                                          <p:attrName>ppt_x</p:attrName>
                                        </p:attrNameLst>
                                      </p:cBhvr>
                                      <p:tavLst>
                                        <p:tav tm="0">
                                          <p:val>
                                            <p:strVal val="1+#ppt_w/2"/>
                                          </p:val>
                                        </p:tav>
                                        <p:tav tm="100000">
                                          <p:val>
                                            <p:strVal val="#ppt_x"/>
                                          </p:val>
                                        </p:tav>
                                      </p:tavLst>
                                    </p:anim>
                                    <p:anim calcmode="lin" valueType="num">
                                      <p:cBhvr additive="base">
                                        <p:cTn id="72" dur="500" fill="hold"/>
                                        <p:tgtEl>
                                          <p:spTgt spid="80"/>
                                        </p:tgtEl>
                                        <p:attrNameLst>
                                          <p:attrName>ppt_y</p:attrName>
                                        </p:attrNameLst>
                                      </p:cBhvr>
                                      <p:tavLst>
                                        <p:tav tm="0">
                                          <p:val>
                                            <p:strVal val="#ppt_y"/>
                                          </p:val>
                                        </p:tav>
                                        <p:tav tm="100000">
                                          <p:val>
                                            <p:strVal val="#ppt_y"/>
                                          </p:val>
                                        </p:tav>
                                      </p:tavLst>
                                    </p:anim>
                                  </p:childTnLst>
                                </p:cTn>
                              </p:par>
                            </p:childTnLst>
                          </p:cTn>
                        </p:par>
                        <p:par>
                          <p:cTn id="73" fill="hold">
                            <p:stCondLst>
                              <p:cond delay="9000"/>
                            </p:stCondLst>
                            <p:childTnLst>
                              <p:par>
                                <p:cTn id="74" presetID="2" presetClass="entr" presetSubtype="3" fill="hold" grpId="0" nodeType="afterEffect">
                                  <p:stCondLst>
                                    <p:cond delay="0"/>
                                  </p:stCondLst>
                                  <p:childTnLst>
                                    <p:set>
                                      <p:cBhvr>
                                        <p:cTn id="75" dur="1" fill="hold">
                                          <p:stCondLst>
                                            <p:cond delay="0"/>
                                          </p:stCondLst>
                                        </p:cTn>
                                        <p:tgtEl>
                                          <p:spTgt spid="53"/>
                                        </p:tgtEl>
                                        <p:attrNameLst>
                                          <p:attrName>style.visibility</p:attrName>
                                        </p:attrNameLst>
                                      </p:cBhvr>
                                      <p:to>
                                        <p:strVal val="visible"/>
                                      </p:to>
                                    </p:set>
                                    <p:anim calcmode="lin" valueType="num">
                                      <p:cBhvr additive="base">
                                        <p:cTn id="76" dur="500" fill="hold"/>
                                        <p:tgtEl>
                                          <p:spTgt spid="53"/>
                                        </p:tgtEl>
                                        <p:attrNameLst>
                                          <p:attrName>ppt_x</p:attrName>
                                        </p:attrNameLst>
                                      </p:cBhvr>
                                      <p:tavLst>
                                        <p:tav tm="0">
                                          <p:val>
                                            <p:strVal val="1+#ppt_w/2"/>
                                          </p:val>
                                        </p:tav>
                                        <p:tav tm="100000">
                                          <p:val>
                                            <p:strVal val="#ppt_x"/>
                                          </p:val>
                                        </p:tav>
                                      </p:tavLst>
                                    </p:anim>
                                    <p:anim calcmode="lin" valueType="num">
                                      <p:cBhvr additive="base">
                                        <p:cTn id="77" dur="500" fill="hold"/>
                                        <p:tgtEl>
                                          <p:spTgt spid="53"/>
                                        </p:tgtEl>
                                        <p:attrNameLst>
                                          <p:attrName>ppt_y</p:attrName>
                                        </p:attrNameLst>
                                      </p:cBhvr>
                                      <p:tavLst>
                                        <p:tav tm="0">
                                          <p:val>
                                            <p:strVal val="0-#ppt_h/2"/>
                                          </p:val>
                                        </p:tav>
                                        <p:tav tm="100000">
                                          <p:val>
                                            <p:strVal val="#ppt_y"/>
                                          </p:val>
                                        </p:tav>
                                      </p:tavLst>
                                    </p:anim>
                                  </p:childTnLst>
                                </p:cTn>
                              </p:par>
                            </p:childTnLst>
                          </p:cTn>
                        </p:par>
                        <p:par>
                          <p:cTn id="78" fill="hold">
                            <p:stCondLst>
                              <p:cond delay="9500"/>
                            </p:stCondLst>
                            <p:childTnLst>
                              <p:par>
                                <p:cTn id="79" presetID="53" presetClass="entr" presetSubtype="16" fill="hold" nodeType="afterEffect">
                                  <p:stCondLst>
                                    <p:cond delay="0"/>
                                  </p:stCondLst>
                                  <p:childTnLst>
                                    <p:set>
                                      <p:cBhvr>
                                        <p:cTn id="80" dur="1" fill="hold">
                                          <p:stCondLst>
                                            <p:cond delay="0"/>
                                          </p:stCondLst>
                                        </p:cTn>
                                        <p:tgtEl>
                                          <p:spTgt spid="11"/>
                                        </p:tgtEl>
                                        <p:attrNameLst>
                                          <p:attrName>style.visibility</p:attrName>
                                        </p:attrNameLst>
                                      </p:cBhvr>
                                      <p:to>
                                        <p:strVal val="visible"/>
                                      </p:to>
                                    </p:set>
                                    <p:anim calcmode="lin" valueType="num">
                                      <p:cBhvr>
                                        <p:cTn id="81" dur="500" fill="hold"/>
                                        <p:tgtEl>
                                          <p:spTgt spid="11"/>
                                        </p:tgtEl>
                                        <p:attrNameLst>
                                          <p:attrName>ppt_w</p:attrName>
                                        </p:attrNameLst>
                                      </p:cBhvr>
                                      <p:tavLst>
                                        <p:tav tm="0">
                                          <p:val>
                                            <p:fltVal val="0"/>
                                          </p:val>
                                        </p:tav>
                                        <p:tav tm="100000">
                                          <p:val>
                                            <p:strVal val="#ppt_w"/>
                                          </p:val>
                                        </p:tav>
                                      </p:tavLst>
                                    </p:anim>
                                    <p:anim calcmode="lin" valueType="num">
                                      <p:cBhvr>
                                        <p:cTn id="82" dur="500" fill="hold"/>
                                        <p:tgtEl>
                                          <p:spTgt spid="11"/>
                                        </p:tgtEl>
                                        <p:attrNameLst>
                                          <p:attrName>ppt_h</p:attrName>
                                        </p:attrNameLst>
                                      </p:cBhvr>
                                      <p:tavLst>
                                        <p:tav tm="0">
                                          <p:val>
                                            <p:fltVal val="0"/>
                                          </p:val>
                                        </p:tav>
                                        <p:tav tm="100000">
                                          <p:val>
                                            <p:strVal val="#ppt_h"/>
                                          </p:val>
                                        </p:tav>
                                      </p:tavLst>
                                    </p:anim>
                                    <p:animEffect transition="in" filter="fade">
                                      <p:cBhvr>
                                        <p:cTn id="8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0" grpId="0" animBg="1"/>
      <p:bldP spid="51" grpId="0" animBg="1"/>
      <p:bldP spid="52"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1312</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Britannic Bold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2018-11-26T21:31:33Z</dcterms:modified>
</cp:coreProperties>
</file>