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61209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145EDA2-7B41-47DF-9E16-AC92A4AD9ECD}"/>
              </a:ext>
            </a:extLst>
          </p:cNvPr>
          <p:cNvGrpSpPr/>
          <p:nvPr/>
        </p:nvGrpSpPr>
        <p:grpSpPr>
          <a:xfrm>
            <a:off x="7046423" y="1098383"/>
            <a:ext cx="3626143" cy="1106544"/>
            <a:chOff x="7046423" y="1098383"/>
            <a:chExt cx="3626143" cy="1106544"/>
          </a:xfrm>
          <a:solidFill>
            <a:srgbClr val="FF2B2A"/>
          </a:solidFill>
        </p:grpSpPr>
        <p:sp>
          <p:nvSpPr>
            <p:cNvPr id="10" name="Oval 9">
              <a:extLst>
                <a:ext uri="{FF2B5EF4-FFF2-40B4-BE49-F238E27FC236}">
                  <a16:creationId xmlns:a16="http://schemas.microsoft.com/office/drawing/2014/main" id="{F736703D-4B49-4EC8-BCBE-6C61ACCB463C}"/>
                </a:ext>
              </a:extLst>
            </p:cNvPr>
            <p:cNvSpPr/>
            <p:nvPr/>
          </p:nvSpPr>
          <p:spPr>
            <a:xfrm>
              <a:off x="7052527" y="1613627"/>
              <a:ext cx="3615427" cy="560681"/>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5D12AD76-F56B-4EB9-85DA-539CFC07AD55}"/>
                </a:ext>
              </a:extLst>
            </p:cNvPr>
            <p:cNvSpPr/>
            <p:nvPr/>
          </p:nvSpPr>
          <p:spPr>
            <a:xfrm>
              <a:off x="7068220" y="1098383"/>
              <a:ext cx="3604346" cy="776252"/>
            </a:xfrm>
            <a:custGeom>
              <a:avLst/>
              <a:gdLst>
                <a:gd name="connsiteX0" fmla="*/ 481 w 4107681"/>
                <a:gd name="connsiteY0" fmla="*/ 884124 h 884653"/>
                <a:gd name="connsiteX1" fmla="*/ 308 w 4107681"/>
                <a:gd name="connsiteY1" fmla="*/ 884653 h 884653"/>
                <a:gd name="connsiteX2" fmla="*/ 0 w 4107681"/>
                <a:gd name="connsiteY2" fmla="*/ 884653 h 884653"/>
                <a:gd name="connsiteX3" fmla="*/ 4105483 w 4107681"/>
                <a:gd name="connsiteY3" fmla="*/ 882235 h 884653"/>
                <a:gd name="connsiteX4" fmla="*/ 4107681 w 4107681"/>
                <a:gd name="connsiteY4" fmla="*/ 884653 h 884653"/>
                <a:gd name="connsiteX5" fmla="*/ 4106270 w 4107681"/>
                <a:gd name="connsiteY5" fmla="*/ 884653 h 884653"/>
                <a:gd name="connsiteX6" fmla="*/ 2053840 w 4107681"/>
                <a:gd name="connsiteY6" fmla="*/ 0 h 884653"/>
                <a:gd name="connsiteX7" fmla="*/ 4058233 w 4107681"/>
                <a:gd name="connsiteY7" fmla="*/ 830247 h 884653"/>
                <a:gd name="connsiteX8" fmla="*/ 4066270 w 4107681"/>
                <a:gd name="connsiteY8" fmla="*/ 839090 h 884653"/>
                <a:gd name="connsiteX9" fmla="*/ 4020824 w 4107681"/>
                <a:gd name="connsiteY9" fmla="*/ 811680 h 884653"/>
                <a:gd name="connsiteX10" fmla="*/ 2053289 w 4107681"/>
                <a:gd name="connsiteY10" fmla="*/ 587197 h 884653"/>
                <a:gd name="connsiteX11" fmla="*/ 85755 w 4107681"/>
                <a:gd name="connsiteY11" fmla="*/ 811680 h 884653"/>
                <a:gd name="connsiteX12" fmla="*/ 42747 w 4107681"/>
                <a:gd name="connsiteY12" fmla="*/ 837619 h 884653"/>
                <a:gd name="connsiteX13" fmla="*/ 49447 w 4107681"/>
                <a:gd name="connsiteY13" fmla="*/ 830247 h 884653"/>
                <a:gd name="connsiteX14" fmla="*/ 2053840 w 4107681"/>
                <a:gd name="connsiteY14" fmla="*/ 0 h 884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107681" h="884653">
                  <a:moveTo>
                    <a:pt x="481" y="884124"/>
                  </a:moveTo>
                  <a:lnTo>
                    <a:pt x="308" y="884653"/>
                  </a:lnTo>
                  <a:lnTo>
                    <a:pt x="0" y="884653"/>
                  </a:lnTo>
                  <a:close/>
                  <a:moveTo>
                    <a:pt x="4105483" y="882235"/>
                  </a:moveTo>
                  <a:lnTo>
                    <a:pt x="4107681" y="884653"/>
                  </a:lnTo>
                  <a:lnTo>
                    <a:pt x="4106270" y="884653"/>
                  </a:lnTo>
                  <a:close/>
                  <a:moveTo>
                    <a:pt x="2053840" y="0"/>
                  </a:moveTo>
                  <a:cubicBezTo>
                    <a:pt x="2836604" y="0"/>
                    <a:pt x="3545264" y="317278"/>
                    <a:pt x="4058233" y="830247"/>
                  </a:cubicBezTo>
                  <a:lnTo>
                    <a:pt x="4066270" y="839090"/>
                  </a:lnTo>
                  <a:lnTo>
                    <a:pt x="4020824" y="811680"/>
                  </a:lnTo>
                  <a:cubicBezTo>
                    <a:pt x="3759984" y="681626"/>
                    <a:pt x="2977745" y="587197"/>
                    <a:pt x="2053289" y="587197"/>
                  </a:cubicBezTo>
                  <a:cubicBezTo>
                    <a:pt x="1128833" y="587197"/>
                    <a:pt x="346594" y="681626"/>
                    <a:pt x="85755" y="811680"/>
                  </a:cubicBezTo>
                  <a:lnTo>
                    <a:pt x="42747" y="837619"/>
                  </a:lnTo>
                  <a:lnTo>
                    <a:pt x="49447" y="830247"/>
                  </a:lnTo>
                  <a:cubicBezTo>
                    <a:pt x="562416" y="317278"/>
                    <a:pt x="1271076" y="0"/>
                    <a:pt x="205384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2A0310B0-8176-4E32-AD47-6B88FB21590F}"/>
                </a:ext>
              </a:extLst>
            </p:cNvPr>
            <p:cNvSpPr/>
            <p:nvPr/>
          </p:nvSpPr>
          <p:spPr>
            <a:xfrm>
              <a:off x="7046423" y="1644246"/>
              <a:ext cx="3615427" cy="560681"/>
            </a:xfrm>
            <a:prstGeom prst="ellipse">
              <a:avLst/>
            </a:prstGeom>
            <a:solidFill>
              <a:srgbClr val="E10D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 name="Group 5">
            <a:extLst>
              <a:ext uri="{FF2B5EF4-FFF2-40B4-BE49-F238E27FC236}">
                <a16:creationId xmlns:a16="http://schemas.microsoft.com/office/drawing/2014/main" id="{E3F89DCC-9892-4307-AA85-ABC50CA25AD9}"/>
              </a:ext>
            </a:extLst>
          </p:cNvPr>
          <p:cNvGrpSpPr/>
          <p:nvPr/>
        </p:nvGrpSpPr>
        <p:grpSpPr>
          <a:xfrm>
            <a:off x="6398315" y="2082023"/>
            <a:ext cx="4931366" cy="1328494"/>
            <a:chOff x="6398315" y="2192193"/>
            <a:chExt cx="4931366" cy="1328494"/>
          </a:xfrm>
          <a:solidFill>
            <a:srgbClr val="85C401"/>
          </a:solidFill>
        </p:grpSpPr>
        <p:sp>
          <p:nvSpPr>
            <p:cNvPr id="15" name="Freeform: Shape 14">
              <a:extLst>
                <a:ext uri="{FF2B5EF4-FFF2-40B4-BE49-F238E27FC236}">
                  <a16:creationId xmlns:a16="http://schemas.microsoft.com/office/drawing/2014/main" id="{B28D5A1D-A8E2-4200-BAC2-97AEABCF79E3}"/>
                </a:ext>
              </a:extLst>
            </p:cNvPr>
            <p:cNvSpPr/>
            <p:nvPr/>
          </p:nvSpPr>
          <p:spPr>
            <a:xfrm>
              <a:off x="6398315" y="2192193"/>
              <a:ext cx="4921989" cy="1161489"/>
            </a:xfrm>
            <a:custGeom>
              <a:avLst/>
              <a:gdLst>
                <a:gd name="connsiteX0" fmla="*/ 2894414 w 5609329"/>
                <a:gd name="connsiteY0" fmla="*/ 0 h 1323687"/>
                <a:gd name="connsiteX1" fmla="*/ 5145347 w 5609329"/>
                <a:gd name="connsiteY1" fmla="*/ 177758 h 1323687"/>
                <a:gd name="connsiteX2" fmla="*/ 5198471 w 5609329"/>
                <a:gd name="connsiteY2" fmla="*/ 189937 h 1323687"/>
                <a:gd name="connsiteX3" fmla="*/ 5229986 w 5609329"/>
                <a:gd name="connsiteY3" fmla="*/ 237201 h 1323687"/>
                <a:gd name="connsiteX4" fmla="*/ 5582777 w 5609329"/>
                <a:gd name="connsiteY4" fmla="*/ 1135785 h 1323687"/>
                <a:gd name="connsiteX5" fmla="*/ 5609329 w 5609329"/>
                <a:gd name="connsiteY5" fmla="*/ 1309761 h 1323687"/>
                <a:gd name="connsiteX6" fmla="*/ 5594344 w 5609329"/>
                <a:gd name="connsiteY6" fmla="*/ 1301499 h 1323687"/>
                <a:gd name="connsiteX7" fmla="*/ 2817294 w 5609329"/>
                <a:gd name="connsiteY7" fmla="*/ 1111053 h 1323687"/>
                <a:gd name="connsiteX8" fmla="*/ 40245 w 5609329"/>
                <a:gd name="connsiteY8" fmla="*/ 1301499 h 1323687"/>
                <a:gd name="connsiteX9" fmla="*/ 0 w 5609329"/>
                <a:gd name="connsiteY9" fmla="*/ 1323687 h 1323687"/>
                <a:gd name="connsiteX10" fmla="*/ 28677 w 5609329"/>
                <a:gd name="connsiteY10" fmla="*/ 1135785 h 1323687"/>
                <a:gd name="connsiteX11" fmla="*/ 265724 w 5609329"/>
                <a:gd name="connsiteY11" fmla="*/ 447255 h 1323687"/>
                <a:gd name="connsiteX12" fmla="*/ 377224 w 5609329"/>
                <a:gd name="connsiteY12" fmla="*/ 244903 h 1323687"/>
                <a:gd name="connsiteX13" fmla="*/ 497172 w 5609329"/>
                <a:gd name="connsiteY13" fmla="*/ 211301 h 1323687"/>
                <a:gd name="connsiteX14" fmla="*/ 2894414 w 5609329"/>
                <a:gd name="connsiteY14" fmla="*/ 0 h 1323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609329" h="1323687">
                  <a:moveTo>
                    <a:pt x="2894414" y="0"/>
                  </a:moveTo>
                  <a:cubicBezTo>
                    <a:pt x="3811716" y="0"/>
                    <a:pt x="4627251" y="69684"/>
                    <a:pt x="5145347" y="177758"/>
                  </a:cubicBezTo>
                  <a:lnTo>
                    <a:pt x="5198471" y="189937"/>
                  </a:lnTo>
                  <a:lnTo>
                    <a:pt x="5229986" y="237201"/>
                  </a:lnTo>
                  <a:cubicBezTo>
                    <a:pt x="5395706" y="509939"/>
                    <a:pt x="5516697" y="812861"/>
                    <a:pt x="5582777" y="1135785"/>
                  </a:cubicBezTo>
                  <a:lnTo>
                    <a:pt x="5609329" y="1309761"/>
                  </a:lnTo>
                  <a:lnTo>
                    <a:pt x="5594344" y="1301499"/>
                  </a:lnTo>
                  <a:cubicBezTo>
                    <a:pt x="5330024" y="1192812"/>
                    <a:pt x="4187131" y="1111053"/>
                    <a:pt x="2817294" y="1111053"/>
                  </a:cubicBezTo>
                  <a:cubicBezTo>
                    <a:pt x="1447457" y="1111053"/>
                    <a:pt x="304564" y="1192812"/>
                    <a:pt x="40245" y="1301499"/>
                  </a:cubicBezTo>
                  <a:lnTo>
                    <a:pt x="0" y="1323687"/>
                  </a:lnTo>
                  <a:lnTo>
                    <a:pt x="28677" y="1135785"/>
                  </a:lnTo>
                  <a:cubicBezTo>
                    <a:pt x="78237" y="893592"/>
                    <a:pt x="158684" y="662650"/>
                    <a:pt x="265724" y="447255"/>
                  </a:cubicBezTo>
                  <a:lnTo>
                    <a:pt x="377224" y="244903"/>
                  </a:lnTo>
                  <a:lnTo>
                    <a:pt x="497172" y="211301"/>
                  </a:lnTo>
                  <a:cubicBezTo>
                    <a:pt x="999488" y="84318"/>
                    <a:pt x="1885383" y="0"/>
                    <a:pt x="289441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F9AA6294-CCD9-4289-86B9-CB8E27476DF5}"/>
                </a:ext>
              </a:extLst>
            </p:cNvPr>
            <p:cNvSpPr/>
            <p:nvPr/>
          </p:nvSpPr>
          <p:spPr>
            <a:xfrm>
              <a:off x="6403228" y="3158881"/>
              <a:ext cx="4926453" cy="33834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96840F1E-C43C-488F-A5A6-EAABA7E292AF}"/>
                </a:ext>
              </a:extLst>
            </p:cNvPr>
            <p:cNvSpPr/>
            <p:nvPr/>
          </p:nvSpPr>
          <p:spPr>
            <a:xfrm>
              <a:off x="6399955" y="3182345"/>
              <a:ext cx="4926453" cy="338342"/>
            </a:xfrm>
            <a:prstGeom prst="ellipse">
              <a:avLst/>
            </a:prstGeom>
            <a:solidFill>
              <a:srgbClr val="5D9C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a:extLst>
              <a:ext uri="{FF2B5EF4-FFF2-40B4-BE49-F238E27FC236}">
                <a16:creationId xmlns:a16="http://schemas.microsoft.com/office/drawing/2014/main" id="{41B77D6A-9517-429C-B7EE-7641FB2D49F2}"/>
              </a:ext>
            </a:extLst>
          </p:cNvPr>
          <p:cNvGrpSpPr/>
          <p:nvPr/>
        </p:nvGrpSpPr>
        <p:grpSpPr>
          <a:xfrm>
            <a:off x="6401486" y="3537649"/>
            <a:ext cx="4934589" cy="1109402"/>
            <a:chOff x="6401486" y="3625785"/>
            <a:chExt cx="4934589" cy="1109402"/>
          </a:xfrm>
          <a:solidFill>
            <a:srgbClr val="3EB8CD"/>
          </a:solidFill>
        </p:grpSpPr>
        <p:sp>
          <p:nvSpPr>
            <p:cNvPr id="18" name="Freeform: Shape 17">
              <a:extLst>
                <a:ext uri="{FF2B5EF4-FFF2-40B4-BE49-F238E27FC236}">
                  <a16:creationId xmlns:a16="http://schemas.microsoft.com/office/drawing/2014/main" id="{BDBF25ED-7CB2-490A-8392-0672F1905C74}"/>
                </a:ext>
              </a:extLst>
            </p:cNvPr>
            <p:cNvSpPr/>
            <p:nvPr/>
          </p:nvSpPr>
          <p:spPr>
            <a:xfrm>
              <a:off x="6401486" y="3772371"/>
              <a:ext cx="4934589" cy="962816"/>
            </a:xfrm>
            <a:custGeom>
              <a:avLst/>
              <a:gdLst>
                <a:gd name="connsiteX0" fmla="*/ 8895 w 5623688"/>
                <a:gd name="connsiteY0" fmla="*/ 58281 h 1097270"/>
                <a:gd name="connsiteX1" fmla="*/ 23234 w 5623688"/>
                <a:gd name="connsiteY1" fmla="*/ 67908 h 1097270"/>
                <a:gd name="connsiteX2" fmla="*/ 799629 w 5623688"/>
                <a:gd name="connsiteY2" fmla="*/ 165380 h 1097270"/>
                <a:gd name="connsiteX3" fmla="*/ 1021616 w 5623688"/>
                <a:gd name="connsiteY3" fmla="*/ 177777 h 1097270"/>
                <a:gd name="connsiteX4" fmla="*/ 1022324 w 5623688"/>
                <a:gd name="connsiteY4" fmla="*/ 177824 h 1097270"/>
                <a:gd name="connsiteX5" fmla="*/ 1023260 w 5623688"/>
                <a:gd name="connsiteY5" fmla="*/ 177869 h 1097270"/>
                <a:gd name="connsiteX6" fmla="*/ 1221178 w 5623688"/>
                <a:gd name="connsiteY6" fmla="*/ 188922 h 1097270"/>
                <a:gd name="connsiteX7" fmla="*/ 1375236 w 5623688"/>
                <a:gd name="connsiteY7" fmla="*/ 194582 h 1097270"/>
                <a:gd name="connsiteX8" fmla="*/ 1411553 w 5623688"/>
                <a:gd name="connsiteY8" fmla="*/ 196306 h 1097270"/>
                <a:gd name="connsiteX9" fmla="*/ 1493315 w 5623688"/>
                <a:gd name="connsiteY9" fmla="*/ 198920 h 1097270"/>
                <a:gd name="connsiteX10" fmla="*/ 1705012 w 5623688"/>
                <a:gd name="connsiteY10" fmla="*/ 206697 h 1097270"/>
                <a:gd name="connsiteX11" fmla="*/ 1797230 w 5623688"/>
                <a:gd name="connsiteY11" fmla="*/ 208635 h 1097270"/>
                <a:gd name="connsiteX12" fmla="*/ 1844640 w 5623688"/>
                <a:gd name="connsiteY12" fmla="*/ 210150 h 1097270"/>
                <a:gd name="connsiteX13" fmla="*/ 2052227 w 5623688"/>
                <a:gd name="connsiteY13" fmla="*/ 213993 h 1097270"/>
                <a:gd name="connsiteX14" fmla="*/ 2239678 w 5623688"/>
                <a:gd name="connsiteY14" fmla="*/ 217931 h 1097270"/>
                <a:gd name="connsiteX15" fmla="*/ 2279814 w 5623688"/>
                <a:gd name="connsiteY15" fmla="*/ 218205 h 1097270"/>
                <a:gd name="connsiteX16" fmla="*/ 2314004 w 5623688"/>
                <a:gd name="connsiteY16" fmla="*/ 218838 h 1097270"/>
                <a:gd name="connsiteX17" fmla="*/ 2812067 w 5623688"/>
                <a:gd name="connsiteY17" fmla="*/ 221849 h 1097270"/>
                <a:gd name="connsiteX18" fmla="*/ 2813023 w 5623688"/>
                <a:gd name="connsiteY18" fmla="*/ 221843 h 1097270"/>
                <a:gd name="connsiteX19" fmla="*/ 2813721 w 5623688"/>
                <a:gd name="connsiteY19" fmla="*/ 221848 h 1097270"/>
                <a:gd name="connsiteX20" fmla="*/ 2825277 w 5623688"/>
                <a:gd name="connsiteY20" fmla="*/ 221769 h 1097270"/>
                <a:gd name="connsiteX21" fmla="*/ 3310130 w 5623688"/>
                <a:gd name="connsiteY21" fmla="*/ 218838 h 1097270"/>
                <a:gd name="connsiteX22" fmla="*/ 3342389 w 5623688"/>
                <a:gd name="connsiteY22" fmla="*/ 218241 h 1097270"/>
                <a:gd name="connsiteX23" fmla="*/ 3387764 w 5623688"/>
                <a:gd name="connsiteY23" fmla="*/ 217931 h 1097270"/>
                <a:gd name="connsiteX24" fmla="*/ 3599685 w 5623688"/>
                <a:gd name="connsiteY24" fmla="*/ 213479 h 1097270"/>
                <a:gd name="connsiteX25" fmla="*/ 3779495 w 5623688"/>
                <a:gd name="connsiteY25" fmla="*/ 210150 h 1097270"/>
                <a:gd name="connsiteX26" fmla="*/ 3820561 w 5623688"/>
                <a:gd name="connsiteY26" fmla="*/ 208838 h 1097270"/>
                <a:gd name="connsiteX27" fmla="*/ 3922430 w 5623688"/>
                <a:gd name="connsiteY27" fmla="*/ 206697 h 1097270"/>
                <a:gd name="connsiteX28" fmla="*/ 4156284 w 5623688"/>
                <a:gd name="connsiteY28" fmla="*/ 198106 h 1097270"/>
                <a:gd name="connsiteX29" fmla="*/ 4212582 w 5623688"/>
                <a:gd name="connsiteY29" fmla="*/ 196306 h 1097270"/>
                <a:gd name="connsiteX30" fmla="*/ 4237588 w 5623688"/>
                <a:gd name="connsiteY30" fmla="*/ 195119 h 1097270"/>
                <a:gd name="connsiteX31" fmla="*/ 4406264 w 5623688"/>
                <a:gd name="connsiteY31" fmla="*/ 188922 h 1097270"/>
                <a:gd name="connsiteX32" fmla="*/ 5604209 w 5623688"/>
                <a:gd name="connsiteY32" fmla="*/ 67908 h 1097270"/>
                <a:gd name="connsiteX33" fmla="*/ 5614365 w 5623688"/>
                <a:gd name="connsiteY33" fmla="*/ 61089 h 1097270"/>
                <a:gd name="connsiteX34" fmla="*/ 5588894 w 5623688"/>
                <a:gd name="connsiteY34" fmla="*/ 227978 h 1097270"/>
                <a:gd name="connsiteX35" fmla="*/ 5304358 w 5623688"/>
                <a:gd name="connsiteY35" fmla="*/ 1007857 h 1097270"/>
                <a:gd name="connsiteX36" fmla="*/ 5283414 w 5623688"/>
                <a:gd name="connsiteY36" fmla="*/ 1042331 h 1097270"/>
                <a:gd name="connsiteX37" fmla="*/ 5175224 w 5623688"/>
                <a:gd name="connsiteY37" fmla="*/ 1049183 h 1097270"/>
                <a:gd name="connsiteX38" fmla="*/ 2824696 w 5623688"/>
                <a:gd name="connsiteY38" fmla="*/ 1097270 h 1097270"/>
                <a:gd name="connsiteX39" fmla="*/ 474168 w 5623688"/>
                <a:gd name="connsiteY39" fmla="*/ 1049183 h 1097270"/>
                <a:gd name="connsiteX40" fmla="*/ 339245 w 5623688"/>
                <a:gd name="connsiteY40" fmla="*/ 1040638 h 1097270"/>
                <a:gd name="connsiteX41" fmla="*/ 319330 w 5623688"/>
                <a:gd name="connsiteY41" fmla="*/ 1007857 h 1097270"/>
                <a:gd name="connsiteX42" fmla="*/ 34794 w 5623688"/>
                <a:gd name="connsiteY42" fmla="*/ 227978 h 1097270"/>
                <a:gd name="connsiteX43" fmla="*/ 5618807 w 5623688"/>
                <a:gd name="connsiteY43" fmla="*/ 0 h 1097270"/>
                <a:gd name="connsiteX44" fmla="*/ 5623688 w 5623688"/>
                <a:gd name="connsiteY44" fmla="*/ 0 h 1097270"/>
                <a:gd name="connsiteX45" fmla="*/ 5623234 w 5623688"/>
                <a:gd name="connsiteY45" fmla="*/ 2973 h 1097270"/>
                <a:gd name="connsiteX46" fmla="*/ 0 w 5623688"/>
                <a:gd name="connsiteY46" fmla="*/ 0 h 1097270"/>
                <a:gd name="connsiteX47" fmla="*/ 8635 w 5623688"/>
                <a:gd name="connsiteY47" fmla="*/ 0 h 1097270"/>
                <a:gd name="connsiteX48" fmla="*/ 803 w 5623688"/>
                <a:gd name="connsiteY48" fmla="*/ 5259 h 1097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5623688" h="1097270">
                  <a:moveTo>
                    <a:pt x="8895" y="58281"/>
                  </a:moveTo>
                  <a:lnTo>
                    <a:pt x="23234" y="67908"/>
                  </a:lnTo>
                  <a:cubicBezTo>
                    <a:pt x="137062" y="105560"/>
                    <a:pt x="413041" y="139213"/>
                    <a:pt x="799629" y="165380"/>
                  </a:cubicBezTo>
                  <a:lnTo>
                    <a:pt x="1021616" y="177777"/>
                  </a:lnTo>
                  <a:lnTo>
                    <a:pt x="1022324" y="177824"/>
                  </a:lnTo>
                  <a:lnTo>
                    <a:pt x="1023260" y="177869"/>
                  </a:lnTo>
                  <a:lnTo>
                    <a:pt x="1221178" y="188922"/>
                  </a:lnTo>
                  <a:lnTo>
                    <a:pt x="1375236" y="194582"/>
                  </a:lnTo>
                  <a:lnTo>
                    <a:pt x="1411553" y="196306"/>
                  </a:lnTo>
                  <a:lnTo>
                    <a:pt x="1493315" y="198920"/>
                  </a:lnTo>
                  <a:lnTo>
                    <a:pt x="1705012" y="206697"/>
                  </a:lnTo>
                  <a:lnTo>
                    <a:pt x="1797230" y="208635"/>
                  </a:lnTo>
                  <a:lnTo>
                    <a:pt x="1844640" y="210150"/>
                  </a:lnTo>
                  <a:lnTo>
                    <a:pt x="2052227" y="213993"/>
                  </a:lnTo>
                  <a:lnTo>
                    <a:pt x="2239678" y="217931"/>
                  </a:lnTo>
                  <a:lnTo>
                    <a:pt x="2279814" y="218205"/>
                  </a:lnTo>
                  <a:lnTo>
                    <a:pt x="2314004" y="218838"/>
                  </a:lnTo>
                  <a:cubicBezTo>
                    <a:pt x="2475663" y="220817"/>
                    <a:pt x="2642105" y="221849"/>
                    <a:pt x="2812067" y="221849"/>
                  </a:cubicBezTo>
                  <a:lnTo>
                    <a:pt x="2813023" y="221843"/>
                  </a:lnTo>
                  <a:lnTo>
                    <a:pt x="2813721" y="221848"/>
                  </a:lnTo>
                  <a:lnTo>
                    <a:pt x="2825277" y="221769"/>
                  </a:lnTo>
                  <a:lnTo>
                    <a:pt x="3310130" y="218838"/>
                  </a:lnTo>
                  <a:lnTo>
                    <a:pt x="3342389" y="218241"/>
                  </a:lnTo>
                  <a:lnTo>
                    <a:pt x="3387764" y="217931"/>
                  </a:lnTo>
                  <a:lnTo>
                    <a:pt x="3599685" y="213479"/>
                  </a:lnTo>
                  <a:lnTo>
                    <a:pt x="3779495" y="210150"/>
                  </a:lnTo>
                  <a:lnTo>
                    <a:pt x="3820561" y="208838"/>
                  </a:lnTo>
                  <a:lnTo>
                    <a:pt x="3922430" y="206697"/>
                  </a:lnTo>
                  <a:lnTo>
                    <a:pt x="4156284" y="198106"/>
                  </a:lnTo>
                  <a:lnTo>
                    <a:pt x="4212582" y="196306"/>
                  </a:lnTo>
                  <a:lnTo>
                    <a:pt x="4237588" y="195119"/>
                  </a:lnTo>
                  <a:lnTo>
                    <a:pt x="4406264" y="188922"/>
                  </a:lnTo>
                  <a:cubicBezTo>
                    <a:pt x="5012398" y="161205"/>
                    <a:pt x="5452438" y="118110"/>
                    <a:pt x="5604209" y="67908"/>
                  </a:cubicBezTo>
                  <a:lnTo>
                    <a:pt x="5614365" y="61089"/>
                  </a:lnTo>
                  <a:lnTo>
                    <a:pt x="5588894" y="227978"/>
                  </a:lnTo>
                  <a:cubicBezTo>
                    <a:pt x="5532254" y="504770"/>
                    <a:pt x="5435272" y="766867"/>
                    <a:pt x="5304358" y="1007857"/>
                  </a:cubicBezTo>
                  <a:lnTo>
                    <a:pt x="5283414" y="1042331"/>
                  </a:lnTo>
                  <a:lnTo>
                    <a:pt x="5175224" y="1049183"/>
                  </a:lnTo>
                  <a:cubicBezTo>
                    <a:pt x="4665819" y="1078196"/>
                    <a:pt x="3803151" y="1097270"/>
                    <a:pt x="2824696" y="1097270"/>
                  </a:cubicBezTo>
                  <a:cubicBezTo>
                    <a:pt x="1846241" y="1097270"/>
                    <a:pt x="983574" y="1078196"/>
                    <a:pt x="474168" y="1049183"/>
                  </a:cubicBezTo>
                  <a:lnTo>
                    <a:pt x="339245" y="1040638"/>
                  </a:lnTo>
                  <a:lnTo>
                    <a:pt x="319330" y="1007857"/>
                  </a:lnTo>
                  <a:cubicBezTo>
                    <a:pt x="188417" y="766867"/>
                    <a:pt x="91434" y="504770"/>
                    <a:pt x="34794" y="227978"/>
                  </a:cubicBezTo>
                  <a:close/>
                  <a:moveTo>
                    <a:pt x="5618807" y="0"/>
                  </a:moveTo>
                  <a:lnTo>
                    <a:pt x="5623688" y="0"/>
                  </a:lnTo>
                  <a:lnTo>
                    <a:pt x="5623234" y="2973"/>
                  </a:lnTo>
                  <a:close/>
                  <a:moveTo>
                    <a:pt x="0" y="0"/>
                  </a:moveTo>
                  <a:lnTo>
                    <a:pt x="8635" y="0"/>
                  </a:lnTo>
                  <a:lnTo>
                    <a:pt x="803" y="525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C2DF2E0B-D626-4702-9650-85CE714E4658}"/>
                </a:ext>
              </a:extLst>
            </p:cNvPr>
            <p:cNvSpPr/>
            <p:nvPr/>
          </p:nvSpPr>
          <p:spPr>
            <a:xfrm>
              <a:off x="6409763" y="3648027"/>
              <a:ext cx="4918429" cy="33834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DE088C79-2BB8-4DA3-96C4-C36396F545CC}"/>
                </a:ext>
              </a:extLst>
            </p:cNvPr>
            <p:cNvSpPr/>
            <p:nvPr/>
          </p:nvSpPr>
          <p:spPr>
            <a:xfrm>
              <a:off x="6407979" y="3625785"/>
              <a:ext cx="4918429" cy="338342"/>
            </a:xfrm>
            <a:prstGeom prst="ellipse">
              <a:avLst/>
            </a:prstGeom>
            <a:solidFill>
              <a:srgbClr val="209A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11">
            <a:extLst>
              <a:ext uri="{FF2B5EF4-FFF2-40B4-BE49-F238E27FC236}">
                <a16:creationId xmlns:a16="http://schemas.microsoft.com/office/drawing/2014/main" id="{AC927CF2-3618-435B-A74B-526742017330}"/>
              </a:ext>
            </a:extLst>
          </p:cNvPr>
          <p:cNvGrpSpPr/>
          <p:nvPr/>
        </p:nvGrpSpPr>
        <p:grpSpPr>
          <a:xfrm>
            <a:off x="6988447" y="4710174"/>
            <a:ext cx="3916830" cy="1271967"/>
            <a:chOff x="6988447" y="4820344"/>
            <a:chExt cx="3916830" cy="1271967"/>
          </a:xfrm>
          <a:solidFill>
            <a:srgbClr val="FFA803"/>
          </a:solidFill>
        </p:grpSpPr>
        <p:sp>
          <p:nvSpPr>
            <p:cNvPr id="8" name="Oval 7">
              <a:extLst>
                <a:ext uri="{FF2B5EF4-FFF2-40B4-BE49-F238E27FC236}">
                  <a16:creationId xmlns:a16="http://schemas.microsoft.com/office/drawing/2014/main" id="{666F4593-8AAE-48F5-A47D-40007C730527}"/>
                </a:ext>
              </a:extLst>
            </p:cNvPr>
            <p:cNvSpPr/>
            <p:nvPr/>
          </p:nvSpPr>
          <p:spPr>
            <a:xfrm>
              <a:off x="6990176" y="4842378"/>
              <a:ext cx="3915101" cy="560681"/>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DC2DADD5-55EE-42CB-AFC5-6F9BF04B3813}"/>
                </a:ext>
              </a:extLst>
            </p:cNvPr>
            <p:cNvSpPr/>
            <p:nvPr/>
          </p:nvSpPr>
          <p:spPr>
            <a:xfrm>
              <a:off x="6999464" y="5161386"/>
              <a:ext cx="3877194" cy="930925"/>
            </a:xfrm>
            <a:custGeom>
              <a:avLst/>
              <a:gdLst>
                <a:gd name="connsiteX0" fmla="*/ 0 w 4418631"/>
                <a:gd name="connsiteY0" fmla="*/ 0 h 1060925"/>
                <a:gd name="connsiteX1" fmla="*/ 2068 w 4418631"/>
                <a:gd name="connsiteY1" fmla="*/ 0 h 1060925"/>
                <a:gd name="connsiteX2" fmla="*/ 23724 w 4418631"/>
                <a:gd name="connsiteY2" fmla="*/ 20321 h 1060925"/>
                <a:gd name="connsiteX3" fmla="*/ 2209315 w 4418631"/>
                <a:gd name="connsiteY3" fmla="*/ 275422 h 1060925"/>
                <a:gd name="connsiteX4" fmla="*/ 4394907 w 4418631"/>
                <a:gd name="connsiteY4" fmla="*/ 20321 h 1060925"/>
                <a:gd name="connsiteX5" fmla="*/ 4416563 w 4418631"/>
                <a:gd name="connsiteY5" fmla="*/ 0 h 1060925"/>
                <a:gd name="connsiteX6" fmla="*/ 4418631 w 4418631"/>
                <a:gd name="connsiteY6" fmla="*/ 0 h 1060925"/>
                <a:gd name="connsiteX7" fmla="*/ 4396661 w 4418631"/>
                <a:gd name="connsiteY7" fmla="*/ 29379 h 1060925"/>
                <a:gd name="connsiteX8" fmla="*/ 2209315 w 4418631"/>
                <a:gd name="connsiteY8" fmla="*/ 1060925 h 1060925"/>
                <a:gd name="connsiteX9" fmla="*/ 21969 w 4418631"/>
                <a:gd name="connsiteY9" fmla="*/ 29379 h 1060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18631" h="1060925">
                  <a:moveTo>
                    <a:pt x="0" y="0"/>
                  </a:moveTo>
                  <a:lnTo>
                    <a:pt x="2068" y="0"/>
                  </a:lnTo>
                  <a:lnTo>
                    <a:pt x="23724" y="20321"/>
                  </a:lnTo>
                  <a:cubicBezTo>
                    <a:pt x="231748" y="165907"/>
                    <a:pt x="1131227" y="275422"/>
                    <a:pt x="2209315" y="275422"/>
                  </a:cubicBezTo>
                  <a:cubicBezTo>
                    <a:pt x="3287404" y="275422"/>
                    <a:pt x="4186882" y="165907"/>
                    <a:pt x="4394907" y="20321"/>
                  </a:cubicBezTo>
                  <a:lnTo>
                    <a:pt x="4416563" y="0"/>
                  </a:lnTo>
                  <a:lnTo>
                    <a:pt x="4418631" y="0"/>
                  </a:lnTo>
                  <a:lnTo>
                    <a:pt x="4396661" y="29379"/>
                  </a:lnTo>
                  <a:cubicBezTo>
                    <a:pt x="3876746" y="659370"/>
                    <a:pt x="3089925" y="1060925"/>
                    <a:pt x="2209315" y="1060925"/>
                  </a:cubicBezTo>
                  <a:cubicBezTo>
                    <a:pt x="1328706" y="1060925"/>
                    <a:pt x="541884" y="659370"/>
                    <a:pt x="21969" y="2937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F096E522-F8F9-4A2A-9C12-D5DFE99128E8}"/>
                </a:ext>
              </a:extLst>
            </p:cNvPr>
            <p:cNvSpPr/>
            <p:nvPr/>
          </p:nvSpPr>
          <p:spPr>
            <a:xfrm>
              <a:off x="6988447" y="4820344"/>
              <a:ext cx="3915101" cy="560681"/>
            </a:xfrm>
            <a:prstGeom prst="ellipse">
              <a:avLst/>
            </a:prstGeom>
            <a:solidFill>
              <a:srgbClr val="D78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0" name="TextBox 19">
            <a:extLst>
              <a:ext uri="{FF2B5EF4-FFF2-40B4-BE49-F238E27FC236}">
                <a16:creationId xmlns:a16="http://schemas.microsoft.com/office/drawing/2014/main" id="{637E2490-0866-497C-A909-6F3361F848DC}"/>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25000"/>
                  </a:schemeClr>
                </a:solidFill>
                <a:latin typeface="Candara" panose="020E0502030303020204" pitchFamily="34" charset="0"/>
              </a:rPr>
              <a:t>TITLE GOES HERE</a:t>
            </a:r>
          </a:p>
          <a:p>
            <a:r>
              <a:rPr lang="en-US" dirty="0">
                <a:solidFill>
                  <a:schemeClr val="bg2">
                    <a:lumMod val="25000"/>
                  </a:schemeClr>
                </a:solidFill>
                <a:latin typeface="Candara" panose="020E0502030303020204" pitchFamily="34" charset="0"/>
              </a:rPr>
              <a:t>Your Subtitle</a:t>
            </a:r>
          </a:p>
        </p:txBody>
      </p:sp>
      <p:sp>
        <p:nvSpPr>
          <p:cNvPr id="21" name="Freeform: Shape 20">
            <a:extLst>
              <a:ext uri="{FF2B5EF4-FFF2-40B4-BE49-F238E27FC236}">
                <a16:creationId xmlns:a16="http://schemas.microsoft.com/office/drawing/2014/main" id="{EAB9B83A-076A-43F2-9F24-C2F3FB0F8C92}"/>
              </a:ext>
            </a:extLst>
          </p:cNvPr>
          <p:cNvSpPr/>
          <p:nvPr/>
        </p:nvSpPr>
        <p:spPr>
          <a:xfrm>
            <a:off x="665357" y="4448147"/>
            <a:ext cx="2286000"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 03</a:t>
            </a:r>
          </a:p>
        </p:txBody>
      </p:sp>
      <p:grpSp>
        <p:nvGrpSpPr>
          <p:cNvPr id="22" name="Group 21">
            <a:extLst>
              <a:ext uri="{FF2B5EF4-FFF2-40B4-BE49-F238E27FC236}">
                <a16:creationId xmlns:a16="http://schemas.microsoft.com/office/drawing/2014/main" id="{1EA6AEA3-341E-4368-9C46-4FF19DF37063}"/>
              </a:ext>
            </a:extLst>
          </p:cNvPr>
          <p:cNvGrpSpPr/>
          <p:nvPr/>
        </p:nvGrpSpPr>
        <p:grpSpPr>
          <a:xfrm>
            <a:off x="665357" y="4988577"/>
            <a:ext cx="2286000" cy="1371600"/>
            <a:chOff x="5092995" y="4346617"/>
            <a:chExt cx="1562986" cy="1945718"/>
          </a:xfrm>
        </p:grpSpPr>
        <p:sp>
          <p:nvSpPr>
            <p:cNvPr id="23" name="Freeform: Shape 22">
              <a:extLst>
                <a:ext uri="{FF2B5EF4-FFF2-40B4-BE49-F238E27FC236}">
                  <a16:creationId xmlns:a16="http://schemas.microsoft.com/office/drawing/2014/main" id="{0FD1F603-A74A-4B5C-945C-91FA77B7D674}"/>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FAC4BD55-F234-4FB3-81C3-B1F3841DD20D}"/>
                </a:ext>
              </a:extLst>
            </p:cNvPr>
            <p:cNvSpPr txBox="1"/>
            <p:nvPr/>
          </p:nvSpPr>
          <p:spPr>
            <a:xfrm>
              <a:off x="5092995" y="4512949"/>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25" name="Freeform: Shape 24">
            <a:extLst>
              <a:ext uri="{FF2B5EF4-FFF2-40B4-BE49-F238E27FC236}">
                <a16:creationId xmlns:a16="http://schemas.microsoft.com/office/drawing/2014/main" id="{17E481BF-74F7-45FE-96C4-C6263B16A9B2}"/>
              </a:ext>
            </a:extLst>
          </p:cNvPr>
          <p:cNvSpPr/>
          <p:nvPr/>
        </p:nvSpPr>
        <p:spPr>
          <a:xfrm>
            <a:off x="3249841" y="4448147"/>
            <a:ext cx="2286000"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 04</a:t>
            </a:r>
          </a:p>
        </p:txBody>
      </p:sp>
      <p:grpSp>
        <p:nvGrpSpPr>
          <p:cNvPr id="26" name="Group 25">
            <a:extLst>
              <a:ext uri="{FF2B5EF4-FFF2-40B4-BE49-F238E27FC236}">
                <a16:creationId xmlns:a16="http://schemas.microsoft.com/office/drawing/2014/main" id="{7D59E8F7-8826-46B8-8593-2D99F96CF07B}"/>
              </a:ext>
            </a:extLst>
          </p:cNvPr>
          <p:cNvGrpSpPr/>
          <p:nvPr/>
        </p:nvGrpSpPr>
        <p:grpSpPr>
          <a:xfrm>
            <a:off x="3249841" y="4988577"/>
            <a:ext cx="2286000" cy="1371600"/>
            <a:chOff x="5092995" y="4346617"/>
            <a:chExt cx="1562986" cy="1945718"/>
          </a:xfrm>
        </p:grpSpPr>
        <p:sp>
          <p:nvSpPr>
            <p:cNvPr id="27" name="Freeform: Shape 26">
              <a:extLst>
                <a:ext uri="{FF2B5EF4-FFF2-40B4-BE49-F238E27FC236}">
                  <a16:creationId xmlns:a16="http://schemas.microsoft.com/office/drawing/2014/main" id="{8303C07B-DDA2-4E77-B2CF-44A0BD32B19F}"/>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F44AE0DC-BFA5-4FE8-AFC9-33BA2BACC4B7}"/>
                </a:ext>
              </a:extLst>
            </p:cNvPr>
            <p:cNvSpPr txBox="1"/>
            <p:nvPr/>
          </p:nvSpPr>
          <p:spPr>
            <a:xfrm>
              <a:off x="5092995" y="4512949"/>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29" name="Freeform: Shape 28">
            <a:extLst>
              <a:ext uri="{FF2B5EF4-FFF2-40B4-BE49-F238E27FC236}">
                <a16:creationId xmlns:a16="http://schemas.microsoft.com/office/drawing/2014/main" id="{738C9754-50A4-49BD-B168-DEC326055130}"/>
              </a:ext>
            </a:extLst>
          </p:cNvPr>
          <p:cNvSpPr/>
          <p:nvPr/>
        </p:nvSpPr>
        <p:spPr>
          <a:xfrm>
            <a:off x="689849" y="2280300"/>
            <a:ext cx="2286000"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 01</a:t>
            </a:r>
          </a:p>
        </p:txBody>
      </p:sp>
      <p:grpSp>
        <p:nvGrpSpPr>
          <p:cNvPr id="30" name="Group 29">
            <a:extLst>
              <a:ext uri="{FF2B5EF4-FFF2-40B4-BE49-F238E27FC236}">
                <a16:creationId xmlns:a16="http://schemas.microsoft.com/office/drawing/2014/main" id="{B887F8EA-9CEE-4EFD-AAD8-7A2A1A5A55EE}"/>
              </a:ext>
            </a:extLst>
          </p:cNvPr>
          <p:cNvGrpSpPr/>
          <p:nvPr/>
        </p:nvGrpSpPr>
        <p:grpSpPr>
          <a:xfrm>
            <a:off x="689849" y="2820730"/>
            <a:ext cx="2286000" cy="1371600"/>
            <a:chOff x="5092995" y="4346617"/>
            <a:chExt cx="1562986" cy="1945718"/>
          </a:xfrm>
        </p:grpSpPr>
        <p:sp>
          <p:nvSpPr>
            <p:cNvPr id="31" name="Freeform: Shape 30">
              <a:extLst>
                <a:ext uri="{FF2B5EF4-FFF2-40B4-BE49-F238E27FC236}">
                  <a16:creationId xmlns:a16="http://schemas.microsoft.com/office/drawing/2014/main" id="{6AEE5FB0-7C72-43B4-A8E1-F8D54A8AB4B5}"/>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97C0A352-B668-4165-B7BA-BEBD436C3C5A}"/>
                </a:ext>
              </a:extLst>
            </p:cNvPr>
            <p:cNvSpPr txBox="1"/>
            <p:nvPr/>
          </p:nvSpPr>
          <p:spPr>
            <a:xfrm>
              <a:off x="5092995" y="4512949"/>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33" name="Freeform: Shape 32">
            <a:extLst>
              <a:ext uri="{FF2B5EF4-FFF2-40B4-BE49-F238E27FC236}">
                <a16:creationId xmlns:a16="http://schemas.microsoft.com/office/drawing/2014/main" id="{41C9E3E0-5D93-4353-8124-A676CC525FF3}"/>
              </a:ext>
            </a:extLst>
          </p:cNvPr>
          <p:cNvSpPr/>
          <p:nvPr/>
        </p:nvSpPr>
        <p:spPr>
          <a:xfrm>
            <a:off x="3274333" y="2280300"/>
            <a:ext cx="2286000"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 02</a:t>
            </a:r>
          </a:p>
        </p:txBody>
      </p:sp>
      <p:grpSp>
        <p:nvGrpSpPr>
          <p:cNvPr id="34" name="Group 33">
            <a:extLst>
              <a:ext uri="{FF2B5EF4-FFF2-40B4-BE49-F238E27FC236}">
                <a16:creationId xmlns:a16="http://schemas.microsoft.com/office/drawing/2014/main" id="{70DF8979-F812-40F7-9014-1A398339A9AB}"/>
              </a:ext>
            </a:extLst>
          </p:cNvPr>
          <p:cNvGrpSpPr/>
          <p:nvPr/>
        </p:nvGrpSpPr>
        <p:grpSpPr>
          <a:xfrm>
            <a:off x="3274333" y="2820730"/>
            <a:ext cx="2286000" cy="1371600"/>
            <a:chOff x="5092995" y="4346617"/>
            <a:chExt cx="1562986" cy="1945718"/>
          </a:xfrm>
        </p:grpSpPr>
        <p:sp>
          <p:nvSpPr>
            <p:cNvPr id="35" name="Freeform: Shape 34">
              <a:extLst>
                <a:ext uri="{FF2B5EF4-FFF2-40B4-BE49-F238E27FC236}">
                  <a16:creationId xmlns:a16="http://schemas.microsoft.com/office/drawing/2014/main" id="{56760487-84E7-411C-9D65-58BF327AEE9B}"/>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E01BFF91-3D6E-45D5-92CE-1C0161F14859}"/>
                </a:ext>
              </a:extLst>
            </p:cNvPr>
            <p:cNvSpPr txBox="1"/>
            <p:nvPr/>
          </p:nvSpPr>
          <p:spPr>
            <a:xfrm>
              <a:off x="5092995" y="4512949"/>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37" name="Freeform 214">
            <a:extLst>
              <a:ext uri="{FF2B5EF4-FFF2-40B4-BE49-F238E27FC236}">
                <a16:creationId xmlns:a16="http://schemas.microsoft.com/office/drawing/2014/main" id="{B632EB34-9FD6-4721-A66E-F65471EDFB0F}"/>
              </a:ext>
            </a:extLst>
          </p:cNvPr>
          <p:cNvSpPr>
            <a:spLocks noChangeAspect="1" noEditPoints="1"/>
          </p:cNvSpPr>
          <p:nvPr/>
        </p:nvSpPr>
        <p:spPr bwMode="auto">
          <a:xfrm>
            <a:off x="8653087" y="4052284"/>
            <a:ext cx="457200" cy="445981"/>
          </a:xfrm>
          <a:custGeom>
            <a:avLst/>
            <a:gdLst>
              <a:gd name="T0" fmla="*/ 58 w 128"/>
              <a:gd name="T1" fmla="*/ 67 h 125"/>
              <a:gd name="T2" fmla="*/ 115 w 128"/>
              <a:gd name="T3" fmla="*/ 67 h 125"/>
              <a:gd name="T4" fmla="*/ 58 w 128"/>
              <a:gd name="T5" fmla="*/ 125 h 125"/>
              <a:gd name="T6" fmla="*/ 0 w 128"/>
              <a:gd name="T7" fmla="*/ 67 h 125"/>
              <a:gd name="T8" fmla="*/ 58 w 128"/>
              <a:gd name="T9" fmla="*/ 10 h 125"/>
              <a:gd name="T10" fmla="*/ 58 w 128"/>
              <a:gd name="T11" fmla="*/ 67 h 125"/>
              <a:gd name="T12" fmla="*/ 70 w 128"/>
              <a:gd name="T13" fmla="*/ 58 h 125"/>
              <a:gd name="T14" fmla="*/ 128 w 128"/>
              <a:gd name="T15" fmla="*/ 58 h 125"/>
              <a:gd name="T16" fmla="*/ 70 w 128"/>
              <a:gd name="T17" fmla="*/ 0 h 125"/>
              <a:gd name="T18" fmla="*/ 70 w 128"/>
              <a:gd name="T19" fmla="*/ 58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8" h="125">
                <a:moveTo>
                  <a:pt x="58" y="67"/>
                </a:moveTo>
                <a:cubicBezTo>
                  <a:pt x="115" y="67"/>
                  <a:pt x="115" y="67"/>
                  <a:pt x="115" y="67"/>
                </a:cubicBezTo>
                <a:cubicBezTo>
                  <a:pt x="115" y="99"/>
                  <a:pt x="89" y="125"/>
                  <a:pt x="58" y="125"/>
                </a:cubicBezTo>
                <a:cubicBezTo>
                  <a:pt x="26" y="125"/>
                  <a:pt x="0" y="99"/>
                  <a:pt x="0" y="67"/>
                </a:cubicBezTo>
                <a:cubicBezTo>
                  <a:pt x="0" y="36"/>
                  <a:pt x="26" y="10"/>
                  <a:pt x="58" y="10"/>
                </a:cubicBezTo>
                <a:cubicBezTo>
                  <a:pt x="58" y="67"/>
                  <a:pt x="58" y="67"/>
                  <a:pt x="58" y="67"/>
                </a:cubicBezTo>
                <a:close/>
                <a:moveTo>
                  <a:pt x="70" y="58"/>
                </a:moveTo>
                <a:cubicBezTo>
                  <a:pt x="128" y="58"/>
                  <a:pt x="128" y="58"/>
                  <a:pt x="128" y="58"/>
                </a:cubicBezTo>
                <a:cubicBezTo>
                  <a:pt x="128" y="26"/>
                  <a:pt x="102" y="0"/>
                  <a:pt x="70" y="0"/>
                </a:cubicBezTo>
                <a:cubicBezTo>
                  <a:pt x="70" y="58"/>
                  <a:pt x="70" y="58"/>
                  <a:pt x="70" y="58"/>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8" name="Freeform 4">
            <a:extLst>
              <a:ext uri="{FF2B5EF4-FFF2-40B4-BE49-F238E27FC236}">
                <a16:creationId xmlns:a16="http://schemas.microsoft.com/office/drawing/2014/main" id="{5ECA6C82-F7AC-4065-AA25-ACB488C86261}"/>
              </a:ext>
            </a:extLst>
          </p:cNvPr>
          <p:cNvSpPr>
            <a:spLocks noChangeAspect="1" noChangeArrowheads="1"/>
          </p:cNvSpPr>
          <p:nvPr/>
        </p:nvSpPr>
        <p:spPr bwMode="auto">
          <a:xfrm>
            <a:off x="8640180" y="5408325"/>
            <a:ext cx="457200" cy="460859"/>
          </a:xfrm>
          <a:custGeom>
            <a:avLst/>
            <a:gdLst>
              <a:gd name="T0" fmla="*/ 361 w 553"/>
              <a:gd name="T1" fmla="*/ 149 h 554"/>
              <a:gd name="T2" fmla="*/ 361 w 553"/>
              <a:gd name="T3" fmla="*/ 0 h 554"/>
              <a:gd name="T4" fmla="*/ 191 w 553"/>
              <a:gd name="T5" fmla="*/ 0 h 554"/>
              <a:gd name="T6" fmla="*/ 191 w 553"/>
              <a:gd name="T7" fmla="*/ 149 h 554"/>
              <a:gd name="T8" fmla="*/ 276 w 553"/>
              <a:gd name="T9" fmla="*/ 234 h 554"/>
              <a:gd name="T10" fmla="*/ 361 w 553"/>
              <a:gd name="T11" fmla="*/ 149 h 554"/>
              <a:gd name="T12" fmla="*/ 149 w 553"/>
              <a:gd name="T13" fmla="*/ 191 h 554"/>
              <a:gd name="T14" fmla="*/ 0 w 553"/>
              <a:gd name="T15" fmla="*/ 191 h 554"/>
              <a:gd name="T16" fmla="*/ 0 w 553"/>
              <a:gd name="T17" fmla="*/ 361 h 554"/>
              <a:gd name="T18" fmla="*/ 149 w 553"/>
              <a:gd name="T19" fmla="*/ 361 h 554"/>
              <a:gd name="T20" fmla="*/ 234 w 553"/>
              <a:gd name="T21" fmla="*/ 276 h 554"/>
              <a:gd name="T22" fmla="*/ 149 w 553"/>
              <a:gd name="T23" fmla="*/ 191 h 554"/>
              <a:gd name="T24" fmla="*/ 191 w 553"/>
              <a:gd name="T25" fmla="*/ 399 h 554"/>
              <a:gd name="T26" fmla="*/ 191 w 553"/>
              <a:gd name="T27" fmla="*/ 553 h 554"/>
              <a:gd name="T28" fmla="*/ 361 w 553"/>
              <a:gd name="T29" fmla="*/ 553 h 554"/>
              <a:gd name="T30" fmla="*/ 361 w 553"/>
              <a:gd name="T31" fmla="*/ 399 h 554"/>
              <a:gd name="T32" fmla="*/ 276 w 553"/>
              <a:gd name="T33" fmla="*/ 319 h 554"/>
              <a:gd name="T34" fmla="*/ 191 w 553"/>
              <a:gd name="T35" fmla="*/ 399 h 554"/>
              <a:gd name="T36" fmla="*/ 398 w 553"/>
              <a:gd name="T37" fmla="*/ 191 h 554"/>
              <a:gd name="T38" fmla="*/ 319 w 553"/>
              <a:gd name="T39" fmla="*/ 276 h 554"/>
              <a:gd name="T40" fmla="*/ 398 w 553"/>
              <a:gd name="T41" fmla="*/ 361 h 554"/>
              <a:gd name="T42" fmla="*/ 552 w 553"/>
              <a:gd name="T43" fmla="*/ 361 h 554"/>
              <a:gd name="T44" fmla="*/ 552 w 553"/>
              <a:gd name="T45" fmla="*/ 191 h 554"/>
              <a:gd name="T46" fmla="*/ 398 w 553"/>
              <a:gd name="T47" fmla="*/ 191 h 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53" h="554">
                <a:moveTo>
                  <a:pt x="361" y="149"/>
                </a:moveTo>
                <a:lnTo>
                  <a:pt x="361" y="0"/>
                </a:lnTo>
                <a:lnTo>
                  <a:pt x="191" y="0"/>
                </a:lnTo>
                <a:lnTo>
                  <a:pt x="191" y="149"/>
                </a:lnTo>
                <a:lnTo>
                  <a:pt x="276" y="234"/>
                </a:lnTo>
                <a:lnTo>
                  <a:pt x="361" y="149"/>
                </a:lnTo>
                <a:close/>
                <a:moveTo>
                  <a:pt x="149" y="191"/>
                </a:moveTo>
                <a:lnTo>
                  <a:pt x="0" y="191"/>
                </a:lnTo>
                <a:lnTo>
                  <a:pt x="0" y="361"/>
                </a:lnTo>
                <a:lnTo>
                  <a:pt x="149" y="361"/>
                </a:lnTo>
                <a:lnTo>
                  <a:pt x="234" y="276"/>
                </a:lnTo>
                <a:lnTo>
                  <a:pt x="149" y="191"/>
                </a:lnTo>
                <a:close/>
                <a:moveTo>
                  <a:pt x="191" y="399"/>
                </a:moveTo>
                <a:lnTo>
                  <a:pt x="191" y="553"/>
                </a:lnTo>
                <a:lnTo>
                  <a:pt x="361" y="553"/>
                </a:lnTo>
                <a:lnTo>
                  <a:pt x="361" y="399"/>
                </a:lnTo>
                <a:lnTo>
                  <a:pt x="276" y="319"/>
                </a:lnTo>
                <a:lnTo>
                  <a:pt x="191" y="399"/>
                </a:lnTo>
                <a:close/>
                <a:moveTo>
                  <a:pt x="398" y="191"/>
                </a:moveTo>
                <a:lnTo>
                  <a:pt x="319" y="276"/>
                </a:lnTo>
                <a:lnTo>
                  <a:pt x="398" y="361"/>
                </a:lnTo>
                <a:lnTo>
                  <a:pt x="552" y="361"/>
                </a:lnTo>
                <a:lnTo>
                  <a:pt x="552" y="191"/>
                </a:lnTo>
                <a:lnTo>
                  <a:pt x="398" y="191"/>
                </a:lnTo>
                <a:close/>
              </a:path>
            </a:pathLst>
          </a:custGeom>
          <a:solidFill>
            <a:schemeClr val="bg1"/>
          </a:solidFill>
          <a:ln>
            <a:noFill/>
          </a:ln>
          <a:effectLst>
            <a:outerShdw blurRad="63500" sx="102000" sy="102000" algn="ctr" rotWithShape="0">
              <a:prstClr val="black">
                <a:alpha val="40000"/>
              </a:prstClr>
            </a:outerShdw>
          </a:effectLst>
        </p:spPr>
        <p:txBody>
          <a:bodyPr wrap="none" anchor="ctr"/>
          <a:lstStyle/>
          <a:p>
            <a:endParaRPr lang="en-US"/>
          </a:p>
        </p:txBody>
      </p:sp>
      <p:sp>
        <p:nvSpPr>
          <p:cNvPr id="39" name="Freeform 13">
            <a:extLst>
              <a:ext uri="{FF2B5EF4-FFF2-40B4-BE49-F238E27FC236}">
                <a16:creationId xmlns:a16="http://schemas.microsoft.com/office/drawing/2014/main" id="{F93A9F3C-EAA4-497A-9E37-87327FB2493E}"/>
              </a:ext>
            </a:extLst>
          </p:cNvPr>
          <p:cNvSpPr>
            <a:spLocks noChangeAspect="1" noChangeArrowheads="1"/>
          </p:cNvSpPr>
          <p:nvPr/>
        </p:nvSpPr>
        <p:spPr bwMode="auto">
          <a:xfrm>
            <a:off x="8653087" y="2388292"/>
            <a:ext cx="457200" cy="413658"/>
          </a:xfrm>
          <a:custGeom>
            <a:avLst/>
            <a:gdLst>
              <a:gd name="T0" fmla="*/ 511 w 554"/>
              <a:gd name="T1" fmla="*/ 48 h 501"/>
              <a:gd name="T2" fmla="*/ 463 w 554"/>
              <a:gd name="T3" fmla="*/ 0 h 501"/>
              <a:gd name="T4" fmla="*/ 415 w 554"/>
              <a:gd name="T5" fmla="*/ 48 h 501"/>
              <a:gd name="T6" fmla="*/ 367 w 554"/>
              <a:gd name="T7" fmla="*/ 0 h 501"/>
              <a:gd name="T8" fmla="*/ 325 w 554"/>
              <a:gd name="T9" fmla="*/ 48 h 501"/>
              <a:gd name="T10" fmla="*/ 277 w 554"/>
              <a:gd name="T11" fmla="*/ 0 h 501"/>
              <a:gd name="T12" fmla="*/ 229 w 554"/>
              <a:gd name="T13" fmla="*/ 48 h 501"/>
              <a:gd name="T14" fmla="*/ 186 w 554"/>
              <a:gd name="T15" fmla="*/ 0 h 501"/>
              <a:gd name="T16" fmla="*/ 139 w 554"/>
              <a:gd name="T17" fmla="*/ 48 h 501"/>
              <a:gd name="T18" fmla="*/ 91 w 554"/>
              <a:gd name="T19" fmla="*/ 0 h 501"/>
              <a:gd name="T20" fmla="*/ 48 w 554"/>
              <a:gd name="T21" fmla="*/ 48 h 501"/>
              <a:gd name="T22" fmla="*/ 0 w 554"/>
              <a:gd name="T23" fmla="*/ 0 h 501"/>
              <a:gd name="T24" fmla="*/ 0 w 554"/>
              <a:gd name="T25" fmla="*/ 447 h 501"/>
              <a:gd name="T26" fmla="*/ 54 w 554"/>
              <a:gd name="T27" fmla="*/ 500 h 501"/>
              <a:gd name="T28" fmla="*/ 500 w 554"/>
              <a:gd name="T29" fmla="*/ 500 h 501"/>
              <a:gd name="T30" fmla="*/ 553 w 554"/>
              <a:gd name="T31" fmla="*/ 447 h 501"/>
              <a:gd name="T32" fmla="*/ 553 w 554"/>
              <a:gd name="T33" fmla="*/ 0 h 501"/>
              <a:gd name="T34" fmla="*/ 511 w 554"/>
              <a:gd name="T35" fmla="*/ 48 h 501"/>
              <a:gd name="T36" fmla="*/ 277 w 554"/>
              <a:gd name="T37" fmla="*/ 447 h 501"/>
              <a:gd name="T38" fmla="*/ 54 w 554"/>
              <a:gd name="T39" fmla="*/ 447 h 501"/>
              <a:gd name="T40" fmla="*/ 54 w 554"/>
              <a:gd name="T41" fmla="*/ 250 h 501"/>
              <a:gd name="T42" fmla="*/ 277 w 554"/>
              <a:gd name="T43" fmla="*/ 250 h 501"/>
              <a:gd name="T44" fmla="*/ 277 w 554"/>
              <a:gd name="T45" fmla="*/ 447 h 501"/>
              <a:gd name="T46" fmla="*/ 500 w 554"/>
              <a:gd name="T47" fmla="*/ 447 h 501"/>
              <a:gd name="T48" fmla="*/ 303 w 554"/>
              <a:gd name="T49" fmla="*/ 447 h 501"/>
              <a:gd name="T50" fmla="*/ 303 w 554"/>
              <a:gd name="T51" fmla="*/ 415 h 501"/>
              <a:gd name="T52" fmla="*/ 500 w 554"/>
              <a:gd name="T53" fmla="*/ 415 h 501"/>
              <a:gd name="T54" fmla="*/ 500 w 554"/>
              <a:gd name="T55" fmla="*/ 447 h 501"/>
              <a:gd name="T56" fmla="*/ 500 w 554"/>
              <a:gd name="T57" fmla="*/ 388 h 501"/>
              <a:gd name="T58" fmla="*/ 303 w 554"/>
              <a:gd name="T59" fmla="*/ 388 h 501"/>
              <a:gd name="T60" fmla="*/ 303 w 554"/>
              <a:gd name="T61" fmla="*/ 362 h 501"/>
              <a:gd name="T62" fmla="*/ 500 w 554"/>
              <a:gd name="T63" fmla="*/ 362 h 501"/>
              <a:gd name="T64" fmla="*/ 500 w 554"/>
              <a:gd name="T65" fmla="*/ 388 h 501"/>
              <a:gd name="T66" fmla="*/ 500 w 554"/>
              <a:gd name="T67" fmla="*/ 335 h 501"/>
              <a:gd name="T68" fmla="*/ 303 w 554"/>
              <a:gd name="T69" fmla="*/ 335 h 501"/>
              <a:gd name="T70" fmla="*/ 303 w 554"/>
              <a:gd name="T71" fmla="*/ 303 h 501"/>
              <a:gd name="T72" fmla="*/ 500 w 554"/>
              <a:gd name="T73" fmla="*/ 303 h 501"/>
              <a:gd name="T74" fmla="*/ 500 w 554"/>
              <a:gd name="T75" fmla="*/ 335 h 501"/>
              <a:gd name="T76" fmla="*/ 500 w 554"/>
              <a:gd name="T77" fmla="*/ 277 h 501"/>
              <a:gd name="T78" fmla="*/ 303 w 554"/>
              <a:gd name="T79" fmla="*/ 277 h 501"/>
              <a:gd name="T80" fmla="*/ 303 w 554"/>
              <a:gd name="T81" fmla="*/ 250 h 501"/>
              <a:gd name="T82" fmla="*/ 500 w 554"/>
              <a:gd name="T83" fmla="*/ 250 h 501"/>
              <a:gd name="T84" fmla="*/ 500 w 554"/>
              <a:gd name="T85" fmla="*/ 277 h 501"/>
              <a:gd name="T86" fmla="*/ 500 w 554"/>
              <a:gd name="T87" fmla="*/ 224 h 501"/>
              <a:gd name="T88" fmla="*/ 54 w 554"/>
              <a:gd name="T89" fmla="*/ 224 h 501"/>
              <a:gd name="T90" fmla="*/ 54 w 554"/>
              <a:gd name="T91" fmla="*/ 139 h 501"/>
              <a:gd name="T92" fmla="*/ 500 w 554"/>
              <a:gd name="T93" fmla="*/ 139 h 501"/>
              <a:gd name="T94" fmla="*/ 500 w 554"/>
              <a:gd name="T95" fmla="*/ 224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4" h="501">
                <a:moveTo>
                  <a:pt x="511" y="48"/>
                </a:moveTo>
                <a:lnTo>
                  <a:pt x="463" y="0"/>
                </a:lnTo>
                <a:lnTo>
                  <a:pt x="415" y="48"/>
                </a:lnTo>
                <a:lnTo>
                  <a:pt x="367" y="0"/>
                </a:lnTo>
                <a:lnTo>
                  <a:pt x="325" y="48"/>
                </a:lnTo>
                <a:lnTo>
                  <a:pt x="277" y="0"/>
                </a:lnTo>
                <a:lnTo>
                  <a:pt x="229" y="48"/>
                </a:lnTo>
                <a:lnTo>
                  <a:pt x="186" y="0"/>
                </a:lnTo>
                <a:lnTo>
                  <a:pt x="139" y="48"/>
                </a:lnTo>
                <a:lnTo>
                  <a:pt x="91" y="0"/>
                </a:lnTo>
                <a:lnTo>
                  <a:pt x="48" y="48"/>
                </a:lnTo>
                <a:lnTo>
                  <a:pt x="0" y="0"/>
                </a:lnTo>
                <a:lnTo>
                  <a:pt x="0" y="447"/>
                </a:lnTo>
                <a:cubicBezTo>
                  <a:pt x="0" y="473"/>
                  <a:pt x="27" y="500"/>
                  <a:pt x="54" y="500"/>
                </a:cubicBezTo>
                <a:lnTo>
                  <a:pt x="500" y="500"/>
                </a:lnTo>
                <a:cubicBezTo>
                  <a:pt x="532" y="500"/>
                  <a:pt x="553" y="473"/>
                  <a:pt x="553" y="447"/>
                </a:cubicBezTo>
                <a:lnTo>
                  <a:pt x="553" y="0"/>
                </a:lnTo>
                <a:lnTo>
                  <a:pt x="511" y="48"/>
                </a:lnTo>
                <a:close/>
                <a:moveTo>
                  <a:pt x="277" y="447"/>
                </a:moveTo>
                <a:lnTo>
                  <a:pt x="54" y="447"/>
                </a:lnTo>
                <a:lnTo>
                  <a:pt x="54" y="250"/>
                </a:lnTo>
                <a:lnTo>
                  <a:pt x="277" y="250"/>
                </a:lnTo>
                <a:lnTo>
                  <a:pt x="277" y="447"/>
                </a:lnTo>
                <a:close/>
                <a:moveTo>
                  <a:pt x="500" y="447"/>
                </a:moveTo>
                <a:lnTo>
                  <a:pt x="303" y="447"/>
                </a:lnTo>
                <a:lnTo>
                  <a:pt x="303" y="415"/>
                </a:lnTo>
                <a:lnTo>
                  <a:pt x="500" y="415"/>
                </a:lnTo>
                <a:lnTo>
                  <a:pt x="500" y="447"/>
                </a:lnTo>
                <a:close/>
                <a:moveTo>
                  <a:pt x="500" y="388"/>
                </a:moveTo>
                <a:lnTo>
                  <a:pt x="303" y="388"/>
                </a:lnTo>
                <a:lnTo>
                  <a:pt x="303" y="362"/>
                </a:lnTo>
                <a:lnTo>
                  <a:pt x="500" y="362"/>
                </a:lnTo>
                <a:lnTo>
                  <a:pt x="500" y="388"/>
                </a:lnTo>
                <a:close/>
                <a:moveTo>
                  <a:pt x="500" y="335"/>
                </a:moveTo>
                <a:lnTo>
                  <a:pt x="303" y="335"/>
                </a:lnTo>
                <a:lnTo>
                  <a:pt x="303" y="303"/>
                </a:lnTo>
                <a:lnTo>
                  <a:pt x="500" y="303"/>
                </a:lnTo>
                <a:lnTo>
                  <a:pt x="500" y="335"/>
                </a:lnTo>
                <a:close/>
                <a:moveTo>
                  <a:pt x="500" y="277"/>
                </a:moveTo>
                <a:lnTo>
                  <a:pt x="303" y="277"/>
                </a:lnTo>
                <a:lnTo>
                  <a:pt x="303" y="250"/>
                </a:lnTo>
                <a:lnTo>
                  <a:pt x="500" y="250"/>
                </a:lnTo>
                <a:lnTo>
                  <a:pt x="500" y="277"/>
                </a:lnTo>
                <a:close/>
                <a:moveTo>
                  <a:pt x="500" y="224"/>
                </a:moveTo>
                <a:lnTo>
                  <a:pt x="54" y="224"/>
                </a:lnTo>
                <a:lnTo>
                  <a:pt x="54" y="139"/>
                </a:lnTo>
                <a:lnTo>
                  <a:pt x="500" y="139"/>
                </a:lnTo>
                <a:lnTo>
                  <a:pt x="500" y="224"/>
                </a:lnTo>
                <a:close/>
              </a:path>
            </a:pathLst>
          </a:custGeom>
          <a:solidFill>
            <a:schemeClr val="bg1"/>
          </a:solidFill>
          <a:ln>
            <a:noFill/>
          </a:ln>
          <a:effectLst>
            <a:outerShdw blurRad="63500" sx="102000" sy="102000" algn="ctr" rotWithShape="0">
              <a:prstClr val="black">
                <a:alpha val="40000"/>
              </a:prstClr>
            </a:outerShdw>
          </a:effectLst>
        </p:spPr>
        <p:txBody>
          <a:bodyPr wrap="none" anchor="ctr"/>
          <a:lstStyle/>
          <a:p>
            <a:endParaRPr lang="en-US"/>
          </a:p>
        </p:txBody>
      </p:sp>
      <p:sp>
        <p:nvSpPr>
          <p:cNvPr id="40" name="Freeform 145">
            <a:extLst>
              <a:ext uri="{FF2B5EF4-FFF2-40B4-BE49-F238E27FC236}">
                <a16:creationId xmlns:a16="http://schemas.microsoft.com/office/drawing/2014/main" id="{AED9DD5A-F2DF-43A7-B0AD-74C3C733B5DB}"/>
              </a:ext>
            </a:extLst>
          </p:cNvPr>
          <p:cNvSpPr>
            <a:spLocks noChangeAspect="1"/>
          </p:cNvSpPr>
          <p:nvPr/>
        </p:nvSpPr>
        <p:spPr bwMode="auto">
          <a:xfrm>
            <a:off x="8630709" y="1150363"/>
            <a:ext cx="457200" cy="394254"/>
          </a:xfrm>
          <a:custGeom>
            <a:avLst/>
            <a:gdLst/>
            <a:ahLst/>
            <a:cxnLst>
              <a:cxn ang="0">
                <a:pos x="64" y="51"/>
              </a:cxn>
              <a:cxn ang="0">
                <a:pos x="60" y="55"/>
              </a:cxn>
              <a:cxn ang="0">
                <a:pos x="49" y="55"/>
              </a:cxn>
              <a:cxn ang="0">
                <a:pos x="45" y="51"/>
              </a:cxn>
              <a:cxn ang="0">
                <a:pos x="45" y="40"/>
              </a:cxn>
              <a:cxn ang="0">
                <a:pos x="49" y="36"/>
              </a:cxn>
              <a:cxn ang="0">
                <a:pos x="52" y="36"/>
              </a:cxn>
              <a:cxn ang="0">
                <a:pos x="52" y="30"/>
              </a:cxn>
              <a:cxn ang="0">
                <a:pos x="34" y="30"/>
              </a:cxn>
              <a:cxn ang="0">
                <a:pos x="34" y="36"/>
              </a:cxn>
              <a:cxn ang="0">
                <a:pos x="37" y="36"/>
              </a:cxn>
              <a:cxn ang="0">
                <a:pos x="41" y="40"/>
              </a:cxn>
              <a:cxn ang="0">
                <a:pos x="41" y="51"/>
              </a:cxn>
              <a:cxn ang="0">
                <a:pos x="37" y="55"/>
              </a:cxn>
              <a:cxn ang="0">
                <a:pos x="26" y="55"/>
              </a:cxn>
              <a:cxn ang="0">
                <a:pos x="23" y="51"/>
              </a:cxn>
              <a:cxn ang="0">
                <a:pos x="23" y="40"/>
              </a:cxn>
              <a:cxn ang="0">
                <a:pos x="26" y="36"/>
              </a:cxn>
              <a:cxn ang="0">
                <a:pos x="29" y="36"/>
              </a:cxn>
              <a:cxn ang="0">
                <a:pos x="29" y="30"/>
              </a:cxn>
              <a:cxn ang="0">
                <a:pos x="11" y="30"/>
              </a:cxn>
              <a:cxn ang="0">
                <a:pos x="11" y="36"/>
              </a:cxn>
              <a:cxn ang="0">
                <a:pos x="15" y="36"/>
              </a:cxn>
              <a:cxn ang="0">
                <a:pos x="18" y="40"/>
              </a:cxn>
              <a:cxn ang="0">
                <a:pos x="18" y="51"/>
              </a:cxn>
              <a:cxn ang="0">
                <a:pos x="15" y="55"/>
              </a:cxn>
              <a:cxn ang="0">
                <a:pos x="3" y="55"/>
              </a:cxn>
              <a:cxn ang="0">
                <a:pos x="0" y="51"/>
              </a:cxn>
              <a:cxn ang="0">
                <a:pos x="0" y="40"/>
              </a:cxn>
              <a:cxn ang="0">
                <a:pos x="3" y="36"/>
              </a:cxn>
              <a:cxn ang="0">
                <a:pos x="7" y="36"/>
              </a:cxn>
              <a:cxn ang="0">
                <a:pos x="7" y="30"/>
              </a:cxn>
              <a:cxn ang="0">
                <a:pos x="11" y="25"/>
              </a:cxn>
              <a:cxn ang="0">
                <a:pos x="29" y="25"/>
              </a:cxn>
              <a:cxn ang="0">
                <a:pos x="29" y="18"/>
              </a:cxn>
              <a:cxn ang="0">
                <a:pos x="26" y="18"/>
              </a:cxn>
              <a:cxn ang="0">
                <a:pos x="23" y="15"/>
              </a:cxn>
              <a:cxn ang="0">
                <a:pos x="23" y="3"/>
              </a:cxn>
              <a:cxn ang="0">
                <a:pos x="26" y="0"/>
              </a:cxn>
              <a:cxn ang="0">
                <a:pos x="37" y="0"/>
              </a:cxn>
              <a:cxn ang="0">
                <a:pos x="41" y="3"/>
              </a:cxn>
              <a:cxn ang="0">
                <a:pos x="41" y="15"/>
              </a:cxn>
              <a:cxn ang="0">
                <a:pos x="37" y="18"/>
              </a:cxn>
              <a:cxn ang="0">
                <a:pos x="34" y="18"/>
              </a:cxn>
              <a:cxn ang="0">
                <a:pos x="34" y="25"/>
              </a:cxn>
              <a:cxn ang="0">
                <a:pos x="52" y="25"/>
              </a:cxn>
              <a:cxn ang="0">
                <a:pos x="57" y="30"/>
              </a:cxn>
              <a:cxn ang="0">
                <a:pos x="57" y="36"/>
              </a:cxn>
              <a:cxn ang="0">
                <a:pos x="60" y="36"/>
              </a:cxn>
              <a:cxn ang="0">
                <a:pos x="64" y="40"/>
              </a:cxn>
              <a:cxn ang="0">
                <a:pos x="64" y="51"/>
              </a:cxn>
            </a:cxnLst>
            <a:rect l="0" t="0" r="r" b="b"/>
            <a:pathLst>
              <a:path w="64" h="55">
                <a:moveTo>
                  <a:pt x="64" y="51"/>
                </a:moveTo>
                <a:cubicBezTo>
                  <a:pt x="64" y="53"/>
                  <a:pt x="62" y="55"/>
                  <a:pt x="60" y="55"/>
                </a:cubicBezTo>
                <a:cubicBezTo>
                  <a:pt x="49" y="55"/>
                  <a:pt x="49" y="55"/>
                  <a:pt x="49" y="55"/>
                </a:cubicBezTo>
                <a:cubicBezTo>
                  <a:pt x="47" y="55"/>
                  <a:pt x="45" y="53"/>
                  <a:pt x="45" y="51"/>
                </a:cubicBezTo>
                <a:cubicBezTo>
                  <a:pt x="45" y="40"/>
                  <a:pt x="45" y="40"/>
                  <a:pt x="45" y="40"/>
                </a:cubicBezTo>
                <a:cubicBezTo>
                  <a:pt x="45" y="38"/>
                  <a:pt x="47" y="36"/>
                  <a:pt x="49" y="36"/>
                </a:cubicBezTo>
                <a:cubicBezTo>
                  <a:pt x="52" y="36"/>
                  <a:pt x="52" y="36"/>
                  <a:pt x="52" y="36"/>
                </a:cubicBezTo>
                <a:cubicBezTo>
                  <a:pt x="52" y="30"/>
                  <a:pt x="52" y="30"/>
                  <a:pt x="52" y="30"/>
                </a:cubicBezTo>
                <a:cubicBezTo>
                  <a:pt x="34" y="30"/>
                  <a:pt x="34" y="30"/>
                  <a:pt x="34" y="30"/>
                </a:cubicBezTo>
                <a:cubicBezTo>
                  <a:pt x="34" y="36"/>
                  <a:pt x="34" y="36"/>
                  <a:pt x="34" y="36"/>
                </a:cubicBezTo>
                <a:cubicBezTo>
                  <a:pt x="37" y="36"/>
                  <a:pt x="37" y="36"/>
                  <a:pt x="37" y="36"/>
                </a:cubicBezTo>
                <a:cubicBezTo>
                  <a:pt x="39" y="36"/>
                  <a:pt x="41" y="38"/>
                  <a:pt x="41" y="40"/>
                </a:cubicBezTo>
                <a:cubicBezTo>
                  <a:pt x="41" y="51"/>
                  <a:pt x="41" y="51"/>
                  <a:pt x="41" y="51"/>
                </a:cubicBezTo>
                <a:cubicBezTo>
                  <a:pt x="41" y="53"/>
                  <a:pt x="39" y="55"/>
                  <a:pt x="37" y="55"/>
                </a:cubicBezTo>
                <a:cubicBezTo>
                  <a:pt x="26" y="55"/>
                  <a:pt x="26" y="55"/>
                  <a:pt x="26" y="55"/>
                </a:cubicBezTo>
                <a:cubicBezTo>
                  <a:pt x="24" y="55"/>
                  <a:pt x="23" y="53"/>
                  <a:pt x="23" y="51"/>
                </a:cubicBezTo>
                <a:cubicBezTo>
                  <a:pt x="23" y="40"/>
                  <a:pt x="23" y="40"/>
                  <a:pt x="23" y="40"/>
                </a:cubicBezTo>
                <a:cubicBezTo>
                  <a:pt x="23" y="38"/>
                  <a:pt x="24" y="36"/>
                  <a:pt x="26" y="36"/>
                </a:cubicBezTo>
                <a:cubicBezTo>
                  <a:pt x="29" y="36"/>
                  <a:pt x="29" y="36"/>
                  <a:pt x="29" y="36"/>
                </a:cubicBezTo>
                <a:cubicBezTo>
                  <a:pt x="29" y="30"/>
                  <a:pt x="29" y="30"/>
                  <a:pt x="29" y="30"/>
                </a:cubicBezTo>
                <a:cubicBezTo>
                  <a:pt x="11" y="30"/>
                  <a:pt x="11" y="30"/>
                  <a:pt x="11" y="30"/>
                </a:cubicBezTo>
                <a:cubicBezTo>
                  <a:pt x="11" y="36"/>
                  <a:pt x="11" y="36"/>
                  <a:pt x="11" y="36"/>
                </a:cubicBezTo>
                <a:cubicBezTo>
                  <a:pt x="15" y="36"/>
                  <a:pt x="15" y="36"/>
                  <a:pt x="15" y="36"/>
                </a:cubicBezTo>
                <a:cubicBezTo>
                  <a:pt x="17" y="36"/>
                  <a:pt x="18" y="38"/>
                  <a:pt x="18" y="40"/>
                </a:cubicBezTo>
                <a:cubicBezTo>
                  <a:pt x="18" y="51"/>
                  <a:pt x="18" y="51"/>
                  <a:pt x="18" y="51"/>
                </a:cubicBezTo>
                <a:cubicBezTo>
                  <a:pt x="18" y="53"/>
                  <a:pt x="17" y="55"/>
                  <a:pt x="15" y="55"/>
                </a:cubicBezTo>
                <a:cubicBezTo>
                  <a:pt x="3" y="55"/>
                  <a:pt x="3" y="55"/>
                  <a:pt x="3" y="55"/>
                </a:cubicBezTo>
                <a:cubicBezTo>
                  <a:pt x="1" y="55"/>
                  <a:pt x="0" y="53"/>
                  <a:pt x="0" y="51"/>
                </a:cubicBezTo>
                <a:cubicBezTo>
                  <a:pt x="0" y="40"/>
                  <a:pt x="0" y="40"/>
                  <a:pt x="0" y="40"/>
                </a:cubicBezTo>
                <a:cubicBezTo>
                  <a:pt x="0" y="38"/>
                  <a:pt x="1" y="36"/>
                  <a:pt x="3" y="36"/>
                </a:cubicBezTo>
                <a:cubicBezTo>
                  <a:pt x="7" y="36"/>
                  <a:pt x="7" y="36"/>
                  <a:pt x="7" y="36"/>
                </a:cubicBezTo>
                <a:cubicBezTo>
                  <a:pt x="7" y="30"/>
                  <a:pt x="7" y="30"/>
                  <a:pt x="7" y="30"/>
                </a:cubicBezTo>
                <a:cubicBezTo>
                  <a:pt x="7" y="27"/>
                  <a:pt x="9" y="25"/>
                  <a:pt x="11" y="25"/>
                </a:cubicBezTo>
                <a:cubicBezTo>
                  <a:pt x="29" y="25"/>
                  <a:pt x="29" y="25"/>
                  <a:pt x="29" y="25"/>
                </a:cubicBezTo>
                <a:cubicBezTo>
                  <a:pt x="29" y="18"/>
                  <a:pt x="29" y="18"/>
                  <a:pt x="29" y="18"/>
                </a:cubicBezTo>
                <a:cubicBezTo>
                  <a:pt x="26" y="18"/>
                  <a:pt x="26" y="18"/>
                  <a:pt x="26" y="18"/>
                </a:cubicBezTo>
                <a:cubicBezTo>
                  <a:pt x="24" y="18"/>
                  <a:pt x="23" y="17"/>
                  <a:pt x="23" y="15"/>
                </a:cubicBezTo>
                <a:cubicBezTo>
                  <a:pt x="23" y="3"/>
                  <a:pt x="23" y="3"/>
                  <a:pt x="23" y="3"/>
                </a:cubicBezTo>
                <a:cubicBezTo>
                  <a:pt x="23" y="1"/>
                  <a:pt x="24" y="0"/>
                  <a:pt x="26" y="0"/>
                </a:cubicBezTo>
                <a:cubicBezTo>
                  <a:pt x="37" y="0"/>
                  <a:pt x="37" y="0"/>
                  <a:pt x="37" y="0"/>
                </a:cubicBezTo>
                <a:cubicBezTo>
                  <a:pt x="39" y="0"/>
                  <a:pt x="41" y="1"/>
                  <a:pt x="41" y="3"/>
                </a:cubicBezTo>
                <a:cubicBezTo>
                  <a:pt x="41" y="15"/>
                  <a:pt x="41" y="15"/>
                  <a:pt x="41" y="15"/>
                </a:cubicBezTo>
                <a:cubicBezTo>
                  <a:pt x="41" y="17"/>
                  <a:pt x="39" y="18"/>
                  <a:pt x="37" y="18"/>
                </a:cubicBezTo>
                <a:cubicBezTo>
                  <a:pt x="34" y="18"/>
                  <a:pt x="34" y="18"/>
                  <a:pt x="34" y="18"/>
                </a:cubicBezTo>
                <a:cubicBezTo>
                  <a:pt x="34" y="25"/>
                  <a:pt x="34" y="25"/>
                  <a:pt x="34" y="25"/>
                </a:cubicBezTo>
                <a:cubicBezTo>
                  <a:pt x="52" y="25"/>
                  <a:pt x="52" y="25"/>
                  <a:pt x="52" y="25"/>
                </a:cubicBezTo>
                <a:cubicBezTo>
                  <a:pt x="55" y="25"/>
                  <a:pt x="57" y="27"/>
                  <a:pt x="57" y="30"/>
                </a:cubicBezTo>
                <a:cubicBezTo>
                  <a:pt x="57" y="36"/>
                  <a:pt x="57" y="36"/>
                  <a:pt x="57" y="36"/>
                </a:cubicBezTo>
                <a:cubicBezTo>
                  <a:pt x="60" y="36"/>
                  <a:pt x="60" y="36"/>
                  <a:pt x="60" y="36"/>
                </a:cubicBezTo>
                <a:cubicBezTo>
                  <a:pt x="62" y="36"/>
                  <a:pt x="64" y="38"/>
                  <a:pt x="64" y="40"/>
                </a:cubicBezTo>
                <a:lnTo>
                  <a:pt x="64" y="51"/>
                </a:ln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45" name="Picture 44">
            <a:hlinkClick r:id="rId2"/>
            <a:extLst>
              <a:ext uri="{FF2B5EF4-FFF2-40B4-BE49-F238E27FC236}">
                <a16:creationId xmlns:a16="http://schemas.microsoft.com/office/drawing/2014/main" id="{20FA0E34-70CD-4AE5-8F19-C29157AE8B9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63487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fade">
                                      <p:cBhvr>
                                        <p:cTn id="11" dur="1000"/>
                                        <p:tgtEl>
                                          <p:spTgt spid="29"/>
                                        </p:tgtEl>
                                      </p:cBhvr>
                                    </p:animEffect>
                                    <p:anim calcmode="lin" valueType="num">
                                      <p:cBhvr>
                                        <p:cTn id="12" dur="1000" fill="hold"/>
                                        <p:tgtEl>
                                          <p:spTgt spid="29"/>
                                        </p:tgtEl>
                                        <p:attrNameLst>
                                          <p:attrName>ppt_x</p:attrName>
                                        </p:attrNameLst>
                                      </p:cBhvr>
                                      <p:tavLst>
                                        <p:tav tm="0">
                                          <p:val>
                                            <p:strVal val="#ppt_x"/>
                                          </p:val>
                                        </p:tav>
                                        <p:tav tm="100000">
                                          <p:val>
                                            <p:strVal val="#ppt_x"/>
                                          </p:val>
                                        </p:tav>
                                      </p:tavLst>
                                    </p:anim>
                                    <p:anim calcmode="lin" valueType="num">
                                      <p:cBhvr>
                                        <p:cTn id="13" dur="1000" fill="hold"/>
                                        <p:tgtEl>
                                          <p:spTgt spid="29"/>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fade">
                                      <p:cBhvr>
                                        <p:cTn id="16" dur="1000"/>
                                        <p:tgtEl>
                                          <p:spTgt spid="30"/>
                                        </p:tgtEl>
                                      </p:cBhvr>
                                    </p:animEffect>
                                    <p:anim calcmode="lin" valueType="num">
                                      <p:cBhvr>
                                        <p:cTn id="17" dur="1000" fill="hold"/>
                                        <p:tgtEl>
                                          <p:spTgt spid="30"/>
                                        </p:tgtEl>
                                        <p:attrNameLst>
                                          <p:attrName>ppt_x</p:attrName>
                                        </p:attrNameLst>
                                      </p:cBhvr>
                                      <p:tavLst>
                                        <p:tav tm="0">
                                          <p:val>
                                            <p:strVal val="#ppt_x"/>
                                          </p:val>
                                        </p:tav>
                                        <p:tav tm="100000">
                                          <p:val>
                                            <p:strVal val="#ppt_x"/>
                                          </p:val>
                                        </p:tav>
                                      </p:tavLst>
                                    </p:anim>
                                    <p:anim calcmode="lin" valueType="num">
                                      <p:cBhvr>
                                        <p:cTn id="18" dur="1000" fill="hold"/>
                                        <p:tgtEl>
                                          <p:spTgt spid="30"/>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37" presetClass="entr" presetSubtype="0" fill="hold" nodeType="after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900" decel="100000" fill="hold"/>
                                        <p:tgtEl>
                                          <p:spTgt spid="7"/>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par>
                                <p:cTn id="26" presetID="37" presetClass="entr" presetSubtype="0" fill="hold" grpId="0" nodeType="with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fade">
                                      <p:cBhvr>
                                        <p:cTn id="28" dur="1000"/>
                                        <p:tgtEl>
                                          <p:spTgt spid="40"/>
                                        </p:tgtEl>
                                      </p:cBhvr>
                                    </p:animEffect>
                                    <p:anim calcmode="lin" valueType="num">
                                      <p:cBhvr>
                                        <p:cTn id="29" dur="1000" fill="hold"/>
                                        <p:tgtEl>
                                          <p:spTgt spid="40"/>
                                        </p:tgtEl>
                                        <p:attrNameLst>
                                          <p:attrName>ppt_x</p:attrName>
                                        </p:attrNameLst>
                                      </p:cBhvr>
                                      <p:tavLst>
                                        <p:tav tm="0">
                                          <p:val>
                                            <p:strVal val="#ppt_x"/>
                                          </p:val>
                                        </p:tav>
                                        <p:tav tm="100000">
                                          <p:val>
                                            <p:strVal val="#ppt_x"/>
                                          </p:val>
                                        </p:tav>
                                      </p:tavLst>
                                    </p:anim>
                                    <p:anim calcmode="lin" valueType="num">
                                      <p:cBhvr>
                                        <p:cTn id="30" dur="900" decel="100000" fill="hold"/>
                                        <p:tgtEl>
                                          <p:spTgt spid="40"/>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40"/>
                                        </p:tgtEl>
                                        <p:attrNameLst>
                                          <p:attrName>ppt_y</p:attrName>
                                        </p:attrNameLst>
                                      </p:cBhvr>
                                      <p:tavLst>
                                        <p:tav tm="0">
                                          <p:val>
                                            <p:strVal val="#ppt_y-.03"/>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fade">
                                      <p:cBhvr>
                                        <p:cTn id="35" dur="1000"/>
                                        <p:tgtEl>
                                          <p:spTgt spid="33"/>
                                        </p:tgtEl>
                                      </p:cBhvr>
                                    </p:animEffect>
                                    <p:anim calcmode="lin" valueType="num">
                                      <p:cBhvr>
                                        <p:cTn id="36" dur="1000" fill="hold"/>
                                        <p:tgtEl>
                                          <p:spTgt spid="33"/>
                                        </p:tgtEl>
                                        <p:attrNameLst>
                                          <p:attrName>ppt_x</p:attrName>
                                        </p:attrNameLst>
                                      </p:cBhvr>
                                      <p:tavLst>
                                        <p:tav tm="0">
                                          <p:val>
                                            <p:strVal val="#ppt_x"/>
                                          </p:val>
                                        </p:tav>
                                        <p:tav tm="100000">
                                          <p:val>
                                            <p:strVal val="#ppt_x"/>
                                          </p:val>
                                        </p:tav>
                                      </p:tavLst>
                                    </p:anim>
                                    <p:anim calcmode="lin" valueType="num">
                                      <p:cBhvr>
                                        <p:cTn id="37" dur="1000" fill="hold"/>
                                        <p:tgtEl>
                                          <p:spTgt spid="33"/>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34"/>
                                        </p:tgtEl>
                                        <p:attrNameLst>
                                          <p:attrName>style.visibility</p:attrName>
                                        </p:attrNameLst>
                                      </p:cBhvr>
                                      <p:to>
                                        <p:strVal val="visible"/>
                                      </p:to>
                                    </p:set>
                                    <p:animEffect transition="in" filter="fade">
                                      <p:cBhvr>
                                        <p:cTn id="40" dur="1000"/>
                                        <p:tgtEl>
                                          <p:spTgt spid="34"/>
                                        </p:tgtEl>
                                      </p:cBhvr>
                                    </p:animEffect>
                                    <p:anim calcmode="lin" valueType="num">
                                      <p:cBhvr>
                                        <p:cTn id="41" dur="1000" fill="hold"/>
                                        <p:tgtEl>
                                          <p:spTgt spid="34"/>
                                        </p:tgtEl>
                                        <p:attrNameLst>
                                          <p:attrName>ppt_x</p:attrName>
                                        </p:attrNameLst>
                                      </p:cBhvr>
                                      <p:tavLst>
                                        <p:tav tm="0">
                                          <p:val>
                                            <p:strVal val="#ppt_x"/>
                                          </p:val>
                                        </p:tav>
                                        <p:tav tm="100000">
                                          <p:val>
                                            <p:strVal val="#ppt_x"/>
                                          </p:val>
                                        </p:tav>
                                      </p:tavLst>
                                    </p:anim>
                                    <p:anim calcmode="lin" valueType="num">
                                      <p:cBhvr>
                                        <p:cTn id="42" dur="1000" fill="hold"/>
                                        <p:tgtEl>
                                          <p:spTgt spid="34"/>
                                        </p:tgtEl>
                                        <p:attrNameLst>
                                          <p:attrName>ppt_y</p:attrName>
                                        </p:attrNameLst>
                                      </p:cBhvr>
                                      <p:tavLst>
                                        <p:tav tm="0">
                                          <p:val>
                                            <p:strVal val="#ppt_y+.1"/>
                                          </p:val>
                                        </p:tav>
                                        <p:tav tm="100000">
                                          <p:val>
                                            <p:strVal val="#ppt_y"/>
                                          </p:val>
                                        </p:tav>
                                      </p:tavLst>
                                    </p:anim>
                                  </p:childTnLst>
                                </p:cTn>
                              </p:par>
                            </p:childTnLst>
                          </p:cTn>
                        </p:par>
                        <p:par>
                          <p:cTn id="43" fill="hold">
                            <p:stCondLst>
                              <p:cond delay="3500"/>
                            </p:stCondLst>
                            <p:childTnLst>
                              <p:par>
                                <p:cTn id="44" presetID="37" presetClass="entr" presetSubtype="0" fill="hold" nodeType="afterEffect">
                                  <p:stCondLst>
                                    <p:cond delay="0"/>
                                  </p:stCondLst>
                                  <p:childTnLst>
                                    <p:set>
                                      <p:cBhvr>
                                        <p:cTn id="45" dur="1" fill="hold">
                                          <p:stCondLst>
                                            <p:cond delay="0"/>
                                          </p:stCondLst>
                                        </p:cTn>
                                        <p:tgtEl>
                                          <p:spTgt spid="6"/>
                                        </p:tgtEl>
                                        <p:attrNameLst>
                                          <p:attrName>style.visibility</p:attrName>
                                        </p:attrNameLst>
                                      </p:cBhvr>
                                      <p:to>
                                        <p:strVal val="visible"/>
                                      </p:to>
                                    </p:set>
                                    <p:animEffect transition="in" filter="fade">
                                      <p:cBhvr>
                                        <p:cTn id="46" dur="1000"/>
                                        <p:tgtEl>
                                          <p:spTgt spid="6"/>
                                        </p:tgtEl>
                                      </p:cBhvr>
                                    </p:animEffect>
                                    <p:anim calcmode="lin" valueType="num">
                                      <p:cBhvr>
                                        <p:cTn id="47" dur="1000" fill="hold"/>
                                        <p:tgtEl>
                                          <p:spTgt spid="6"/>
                                        </p:tgtEl>
                                        <p:attrNameLst>
                                          <p:attrName>ppt_x</p:attrName>
                                        </p:attrNameLst>
                                      </p:cBhvr>
                                      <p:tavLst>
                                        <p:tav tm="0">
                                          <p:val>
                                            <p:strVal val="#ppt_x"/>
                                          </p:val>
                                        </p:tav>
                                        <p:tav tm="100000">
                                          <p:val>
                                            <p:strVal val="#ppt_x"/>
                                          </p:val>
                                        </p:tav>
                                      </p:tavLst>
                                    </p:anim>
                                    <p:anim calcmode="lin" valueType="num">
                                      <p:cBhvr>
                                        <p:cTn id="48" dur="900" decel="100000" fill="hold"/>
                                        <p:tgtEl>
                                          <p:spTgt spid="6"/>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par>
                                <p:cTn id="50" presetID="37" presetClass="entr" presetSubtype="0" fill="hold" grpId="0" nodeType="withEffect">
                                  <p:stCondLst>
                                    <p:cond delay="0"/>
                                  </p:stCondLst>
                                  <p:childTnLst>
                                    <p:set>
                                      <p:cBhvr>
                                        <p:cTn id="51" dur="1" fill="hold">
                                          <p:stCondLst>
                                            <p:cond delay="0"/>
                                          </p:stCondLst>
                                        </p:cTn>
                                        <p:tgtEl>
                                          <p:spTgt spid="39"/>
                                        </p:tgtEl>
                                        <p:attrNameLst>
                                          <p:attrName>style.visibility</p:attrName>
                                        </p:attrNameLst>
                                      </p:cBhvr>
                                      <p:to>
                                        <p:strVal val="visible"/>
                                      </p:to>
                                    </p:set>
                                    <p:animEffect transition="in" filter="fade">
                                      <p:cBhvr>
                                        <p:cTn id="52" dur="1000"/>
                                        <p:tgtEl>
                                          <p:spTgt spid="39"/>
                                        </p:tgtEl>
                                      </p:cBhvr>
                                    </p:animEffect>
                                    <p:anim calcmode="lin" valueType="num">
                                      <p:cBhvr>
                                        <p:cTn id="53" dur="1000" fill="hold"/>
                                        <p:tgtEl>
                                          <p:spTgt spid="39"/>
                                        </p:tgtEl>
                                        <p:attrNameLst>
                                          <p:attrName>ppt_x</p:attrName>
                                        </p:attrNameLst>
                                      </p:cBhvr>
                                      <p:tavLst>
                                        <p:tav tm="0">
                                          <p:val>
                                            <p:strVal val="#ppt_x"/>
                                          </p:val>
                                        </p:tav>
                                        <p:tav tm="100000">
                                          <p:val>
                                            <p:strVal val="#ppt_x"/>
                                          </p:val>
                                        </p:tav>
                                      </p:tavLst>
                                    </p:anim>
                                    <p:anim calcmode="lin" valueType="num">
                                      <p:cBhvr>
                                        <p:cTn id="54" dur="900" decel="100000" fill="hold"/>
                                        <p:tgtEl>
                                          <p:spTgt spid="39"/>
                                        </p:tgtEl>
                                        <p:attrNameLst>
                                          <p:attrName>ppt_y</p:attrName>
                                        </p:attrNameLst>
                                      </p:cBhvr>
                                      <p:tavLst>
                                        <p:tav tm="0">
                                          <p:val>
                                            <p:strVal val="#ppt_y+1"/>
                                          </p:val>
                                        </p:tav>
                                        <p:tav tm="100000">
                                          <p:val>
                                            <p:strVal val="#ppt_y-.03"/>
                                          </p:val>
                                        </p:tav>
                                      </p:tavLst>
                                    </p:anim>
                                    <p:anim calcmode="lin" valueType="num">
                                      <p:cBhvr>
                                        <p:cTn id="55"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56" fill="hold">
                            <p:stCondLst>
                              <p:cond delay="4500"/>
                            </p:stCondLst>
                            <p:childTnLst>
                              <p:par>
                                <p:cTn id="57" presetID="42" presetClass="entr" presetSubtype="0"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Effect transition="in" filter="fade">
                                      <p:cBhvr>
                                        <p:cTn id="59" dur="1000"/>
                                        <p:tgtEl>
                                          <p:spTgt spid="21"/>
                                        </p:tgtEl>
                                      </p:cBhvr>
                                    </p:animEffect>
                                    <p:anim calcmode="lin" valueType="num">
                                      <p:cBhvr>
                                        <p:cTn id="60" dur="1000" fill="hold"/>
                                        <p:tgtEl>
                                          <p:spTgt spid="21"/>
                                        </p:tgtEl>
                                        <p:attrNameLst>
                                          <p:attrName>ppt_x</p:attrName>
                                        </p:attrNameLst>
                                      </p:cBhvr>
                                      <p:tavLst>
                                        <p:tav tm="0">
                                          <p:val>
                                            <p:strVal val="#ppt_x"/>
                                          </p:val>
                                        </p:tav>
                                        <p:tav tm="100000">
                                          <p:val>
                                            <p:strVal val="#ppt_x"/>
                                          </p:val>
                                        </p:tav>
                                      </p:tavLst>
                                    </p:anim>
                                    <p:anim calcmode="lin" valueType="num">
                                      <p:cBhvr>
                                        <p:cTn id="61" dur="1000" fill="hold"/>
                                        <p:tgtEl>
                                          <p:spTgt spid="21"/>
                                        </p:tgtEl>
                                        <p:attrNameLst>
                                          <p:attrName>ppt_y</p:attrName>
                                        </p:attrNameLst>
                                      </p:cBhvr>
                                      <p:tavLst>
                                        <p:tav tm="0">
                                          <p:val>
                                            <p:strVal val="#ppt_y+.1"/>
                                          </p:val>
                                        </p:tav>
                                        <p:tav tm="100000">
                                          <p:val>
                                            <p:strVal val="#ppt_y"/>
                                          </p:val>
                                        </p:tav>
                                      </p:tavLst>
                                    </p:anim>
                                  </p:childTnLst>
                                </p:cTn>
                              </p:par>
                              <p:par>
                                <p:cTn id="62" presetID="42" presetClass="entr" presetSubtype="0" fill="hold" nodeType="with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fade">
                                      <p:cBhvr>
                                        <p:cTn id="64" dur="1000"/>
                                        <p:tgtEl>
                                          <p:spTgt spid="22"/>
                                        </p:tgtEl>
                                      </p:cBhvr>
                                    </p:animEffect>
                                    <p:anim calcmode="lin" valueType="num">
                                      <p:cBhvr>
                                        <p:cTn id="65" dur="1000" fill="hold"/>
                                        <p:tgtEl>
                                          <p:spTgt spid="22"/>
                                        </p:tgtEl>
                                        <p:attrNameLst>
                                          <p:attrName>ppt_x</p:attrName>
                                        </p:attrNameLst>
                                      </p:cBhvr>
                                      <p:tavLst>
                                        <p:tav tm="0">
                                          <p:val>
                                            <p:strVal val="#ppt_x"/>
                                          </p:val>
                                        </p:tav>
                                        <p:tav tm="100000">
                                          <p:val>
                                            <p:strVal val="#ppt_x"/>
                                          </p:val>
                                        </p:tav>
                                      </p:tavLst>
                                    </p:anim>
                                    <p:anim calcmode="lin" valueType="num">
                                      <p:cBhvr>
                                        <p:cTn id="66" dur="1000" fill="hold"/>
                                        <p:tgtEl>
                                          <p:spTgt spid="22"/>
                                        </p:tgtEl>
                                        <p:attrNameLst>
                                          <p:attrName>ppt_y</p:attrName>
                                        </p:attrNameLst>
                                      </p:cBhvr>
                                      <p:tavLst>
                                        <p:tav tm="0">
                                          <p:val>
                                            <p:strVal val="#ppt_y+.1"/>
                                          </p:val>
                                        </p:tav>
                                        <p:tav tm="100000">
                                          <p:val>
                                            <p:strVal val="#ppt_y"/>
                                          </p:val>
                                        </p:tav>
                                      </p:tavLst>
                                    </p:anim>
                                  </p:childTnLst>
                                </p:cTn>
                              </p:par>
                            </p:childTnLst>
                          </p:cTn>
                        </p:par>
                        <p:par>
                          <p:cTn id="67" fill="hold">
                            <p:stCondLst>
                              <p:cond delay="5500"/>
                            </p:stCondLst>
                            <p:childTnLst>
                              <p:par>
                                <p:cTn id="68" presetID="37" presetClass="entr" presetSubtype="0" fill="hold" nodeType="afterEffect">
                                  <p:stCondLst>
                                    <p:cond delay="0"/>
                                  </p:stCondLst>
                                  <p:childTnLst>
                                    <p:set>
                                      <p:cBhvr>
                                        <p:cTn id="69" dur="1" fill="hold">
                                          <p:stCondLst>
                                            <p:cond delay="0"/>
                                          </p:stCondLst>
                                        </p:cTn>
                                        <p:tgtEl>
                                          <p:spTgt spid="11"/>
                                        </p:tgtEl>
                                        <p:attrNameLst>
                                          <p:attrName>style.visibility</p:attrName>
                                        </p:attrNameLst>
                                      </p:cBhvr>
                                      <p:to>
                                        <p:strVal val="visible"/>
                                      </p:to>
                                    </p:set>
                                    <p:animEffect transition="in" filter="fade">
                                      <p:cBhvr>
                                        <p:cTn id="70" dur="1000"/>
                                        <p:tgtEl>
                                          <p:spTgt spid="11"/>
                                        </p:tgtEl>
                                      </p:cBhvr>
                                    </p:animEffect>
                                    <p:anim calcmode="lin" valueType="num">
                                      <p:cBhvr>
                                        <p:cTn id="71" dur="1000" fill="hold"/>
                                        <p:tgtEl>
                                          <p:spTgt spid="11"/>
                                        </p:tgtEl>
                                        <p:attrNameLst>
                                          <p:attrName>ppt_x</p:attrName>
                                        </p:attrNameLst>
                                      </p:cBhvr>
                                      <p:tavLst>
                                        <p:tav tm="0">
                                          <p:val>
                                            <p:strVal val="#ppt_x"/>
                                          </p:val>
                                        </p:tav>
                                        <p:tav tm="100000">
                                          <p:val>
                                            <p:strVal val="#ppt_x"/>
                                          </p:val>
                                        </p:tav>
                                      </p:tavLst>
                                    </p:anim>
                                    <p:anim calcmode="lin" valueType="num">
                                      <p:cBhvr>
                                        <p:cTn id="72" dur="900" decel="100000" fill="hold"/>
                                        <p:tgtEl>
                                          <p:spTgt spid="11"/>
                                        </p:tgtEl>
                                        <p:attrNameLst>
                                          <p:attrName>ppt_y</p:attrName>
                                        </p:attrNameLst>
                                      </p:cBhvr>
                                      <p:tavLst>
                                        <p:tav tm="0">
                                          <p:val>
                                            <p:strVal val="#ppt_y+1"/>
                                          </p:val>
                                        </p:tav>
                                        <p:tav tm="100000">
                                          <p:val>
                                            <p:strVal val="#ppt_y-.03"/>
                                          </p:val>
                                        </p:tav>
                                      </p:tavLst>
                                    </p:anim>
                                    <p:anim calcmode="lin" valueType="num">
                                      <p:cBhvr>
                                        <p:cTn id="73"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par>
                                <p:cTn id="74" presetID="37" presetClass="entr" presetSubtype="0" fill="hold" grpId="0" nodeType="withEffect">
                                  <p:stCondLst>
                                    <p:cond delay="0"/>
                                  </p:stCondLst>
                                  <p:childTnLst>
                                    <p:set>
                                      <p:cBhvr>
                                        <p:cTn id="75" dur="1" fill="hold">
                                          <p:stCondLst>
                                            <p:cond delay="0"/>
                                          </p:stCondLst>
                                        </p:cTn>
                                        <p:tgtEl>
                                          <p:spTgt spid="37"/>
                                        </p:tgtEl>
                                        <p:attrNameLst>
                                          <p:attrName>style.visibility</p:attrName>
                                        </p:attrNameLst>
                                      </p:cBhvr>
                                      <p:to>
                                        <p:strVal val="visible"/>
                                      </p:to>
                                    </p:set>
                                    <p:animEffect transition="in" filter="fade">
                                      <p:cBhvr>
                                        <p:cTn id="76" dur="1000"/>
                                        <p:tgtEl>
                                          <p:spTgt spid="37"/>
                                        </p:tgtEl>
                                      </p:cBhvr>
                                    </p:animEffect>
                                    <p:anim calcmode="lin" valueType="num">
                                      <p:cBhvr>
                                        <p:cTn id="77" dur="1000" fill="hold"/>
                                        <p:tgtEl>
                                          <p:spTgt spid="37"/>
                                        </p:tgtEl>
                                        <p:attrNameLst>
                                          <p:attrName>ppt_x</p:attrName>
                                        </p:attrNameLst>
                                      </p:cBhvr>
                                      <p:tavLst>
                                        <p:tav tm="0">
                                          <p:val>
                                            <p:strVal val="#ppt_x"/>
                                          </p:val>
                                        </p:tav>
                                        <p:tav tm="100000">
                                          <p:val>
                                            <p:strVal val="#ppt_x"/>
                                          </p:val>
                                        </p:tav>
                                      </p:tavLst>
                                    </p:anim>
                                    <p:anim calcmode="lin" valueType="num">
                                      <p:cBhvr>
                                        <p:cTn id="78" dur="900" decel="100000" fill="hold"/>
                                        <p:tgtEl>
                                          <p:spTgt spid="37"/>
                                        </p:tgtEl>
                                        <p:attrNameLst>
                                          <p:attrName>ppt_y</p:attrName>
                                        </p:attrNameLst>
                                      </p:cBhvr>
                                      <p:tavLst>
                                        <p:tav tm="0">
                                          <p:val>
                                            <p:strVal val="#ppt_y+1"/>
                                          </p:val>
                                        </p:tav>
                                        <p:tav tm="100000">
                                          <p:val>
                                            <p:strVal val="#ppt_y-.03"/>
                                          </p:val>
                                        </p:tav>
                                      </p:tavLst>
                                    </p:anim>
                                    <p:anim calcmode="lin" valueType="num">
                                      <p:cBhvr>
                                        <p:cTn id="79" dur="100" accel="100000" fill="hold">
                                          <p:stCondLst>
                                            <p:cond delay="900"/>
                                          </p:stCondLst>
                                        </p:cTn>
                                        <p:tgtEl>
                                          <p:spTgt spid="37"/>
                                        </p:tgtEl>
                                        <p:attrNameLst>
                                          <p:attrName>ppt_y</p:attrName>
                                        </p:attrNameLst>
                                      </p:cBhvr>
                                      <p:tavLst>
                                        <p:tav tm="0">
                                          <p:val>
                                            <p:strVal val="#ppt_y-.03"/>
                                          </p:val>
                                        </p:tav>
                                        <p:tav tm="100000">
                                          <p:val>
                                            <p:strVal val="#ppt_y"/>
                                          </p:val>
                                        </p:tav>
                                      </p:tavLst>
                                    </p:anim>
                                  </p:childTnLst>
                                </p:cTn>
                              </p:par>
                            </p:childTnLst>
                          </p:cTn>
                        </p:par>
                        <p:par>
                          <p:cTn id="80" fill="hold">
                            <p:stCondLst>
                              <p:cond delay="6500"/>
                            </p:stCondLst>
                            <p:childTnLst>
                              <p:par>
                                <p:cTn id="81" presetID="42" presetClass="entr" presetSubtype="0" fill="hold" grpId="0" nodeType="afterEffect">
                                  <p:stCondLst>
                                    <p:cond delay="0"/>
                                  </p:stCondLst>
                                  <p:childTnLst>
                                    <p:set>
                                      <p:cBhvr>
                                        <p:cTn id="82" dur="1" fill="hold">
                                          <p:stCondLst>
                                            <p:cond delay="0"/>
                                          </p:stCondLst>
                                        </p:cTn>
                                        <p:tgtEl>
                                          <p:spTgt spid="25"/>
                                        </p:tgtEl>
                                        <p:attrNameLst>
                                          <p:attrName>style.visibility</p:attrName>
                                        </p:attrNameLst>
                                      </p:cBhvr>
                                      <p:to>
                                        <p:strVal val="visible"/>
                                      </p:to>
                                    </p:set>
                                    <p:animEffect transition="in" filter="fade">
                                      <p:cBhvr>
                                        <p:cTn id="83" dur="1000"/>
                                        <p:tgtEl>
                                          <p:spTgt spid="25"/>
                                        </p:tgtEl>
                                      </p:cBhvr>
                                    </p:animEffect>
                                    <p:anim calcmode="lin" valueType="num">
                                      <p:cBhvr>
                                        <p:cTn id="84" dur="1000" fill="hold"/>
                                        <p:tgtEl>
                                          <p:spTgt spid="25"/>
                                        </p:tgtEl>
                                        <p:attrNameLst>
                                          <p:attrName>ppt_x</p:attrName>
                                        </p:attrNameLst>
                                      </p:cBhvr>
                                      <p:tavLst>
                                        <p:tav tm="0">
                                          <p:val>
                                            <p:strVal val="#ppt_x"/>
                                          </p:val>
                                        </p:tav>
                                        <p:tav tm="100000">
                                          <p:val>
                                            <p:strVal val="#ppt_x"/>
                                          </p:val>
                                        </p:tav>
                                      </p:tavLst>
                                    </p:anim>
                                    <p:anim calcmode="lin" valueType="num">
                                      <p:cBhvr>
                                        <p:cTn id="85" dur="1000" fill="hold"/>
                                        <p:tgtEl>
                                          <p:spTgt spid="25"/>
                                        </p:tgtEl>
                                        <p:attrNameLst>
                                          <p:attrName>ppt_y</p:attrName>
                                        </p:attrNameLst>
                                      </p:cBhvr>
                                      <p:tavLst>
                                        <p:tav tm="0">
                                          <p:val>
                                            <p:strVal val="#ppt_y+.1"/>
                                          </p:val>
                                        </p:tav>
                                        <p:tav tm="100000">
                                          <p:val>
                                            <p:strVal val="#ppt_y"/>
                                          </p:val>
                                        </p:tav>
                                      </p:tavLst>
                                    </p:anim>
                                  </p:childTnLst>
                                </p:cTn>
                              </p:par>
                              <p:par>
                                <p:cTn id="86" presetID="42" presetClass="entr" presetSubtype="0" fill="hold" nodeType="withEffect">
                                  <p:stCondLst>
                                    <p:cond delay="0"/>
                                  </p:stCondLst>
                                  <p:childTnLst>
                                    <p:set>
                                      <p:cBhvr>
                                        <p:cTn id="87" dur="1" fill="hold">
                                          <p:stCondLst>
                                            <p:cond delay="0"/>
                                          </p:stCondLst>
                                        </p:cTn>
                                        <p:tgtEl>
                                          <p:spTgt spid="26"/>
                                        </p:tgtEl>
                                        <p:attrNameLst>
                                          <p:attrName>style.visibility</p:attrName>
                                        </p:attrNameLst>
                                      </p:cBhvr>
                                      <p:to>
                                        <p:strVal val="visible"/>
                                      </p:to>
                                    </p:set>
                                    <p:animEffect transition="in" filter="fade">
                                      <p:cBhvr>
                                        <p:cTn id="88" dur="1000"/>
                                        <p:tgtEl>
                                          <p:spTgt spid="26"/>
                                        </p:tgtEl>
                                      </p:cBhvr>
                                    </p:animEffect>
                                    <p:anim calcmode="lin" valueType="num">
                                      <p:cBhvr>
                                        <p:cTn id="89" dur="1000" fill="hold"/>
                                        <p:tgtEl>
                                          <p:spTgt spid="26"/>
                                        </p:tgtEl>
                                        <p:attrNameLst>
                                          <p:attrName>ppt_x</p:attrName>
                                        </p:attrNameLst>
                                      </p:cBhvr>
                                      <p:tavLst>
                                        <p:tav tm="0">
                                          <p:val>
                                            <p:strVal val="#ppt_x"/>
                                          </p:val>
                                        </p:tav>
                                        <p:tav tm="100000">
                                          <p:val>
                                            <p:strVal val="#ppt_x"/>
                                          </p:val>
                                        </p:tav>
                                      </p:tavLst>
                                    </p:anim>
                                    <p:anim calcmode="lin" valueType="num">
                                      <p:cBhvr>
                                        <p:cTn id="90" dur="1000" fill="hold"/>
                                        <p:tgtEl>
                                          <p:spTgt spid="26"/>
                                        </p:tgtEl>
                                        <p:attrNameLst>
                                          <p:attrName>ppt_y</p:attrName>
                                        </p:attrNameLst>
                                      </p:cBhvr>
                                      <p:tavLst>
                                        <p:tav tm="0">
                                          <p:val>
                                            <p:strVal val="#ppt_y+.1"/>
                                          </p:val>
                                        </p:tav>
                                        <p:tav tm="100000">
                                          <p:val>
                                            <p:strVal val="#ppt_y"/>
                                          </p:val>
                                        </p:tav>
                                      </p:tavLst>
                                    </p:anim>
                                  </p:childTnLst>
                                </p:cTn>
                              </p:par>
                            </p:childTnLst>
                          </p:cTn>
                        </p:par>
                        <p:par>
                          <p:cTn id="91" fill="hold">
                            <p:stCondLst>
                              <p:cond delay="7500"/>
                            </p:stCondLst>
                            <p:childTnLst>
                              <p:par>
                                <p:cTn id="92" presetID="37" presetClass="entr" presetSubtype="0" fill="hold" nodeType="afterEffect">
                                  <p:stCondLst>
                                    <p:cond delay="0"/>
                                  </p:stCondLst>
                                  <p:childTnLst>
                                    <p:set>
                                      <p:cBhvr>
                                        <p:cTn id="93" dur="1" fill="hold">
                                          <p:stCondLst>
                                            <p:cond delay="0"/>
                                          </p:stCondLst>
                                        </p:cTn>
                                        <p:tgtEl>
                                          <p:spTgt spid="12"/>
                                        </p:tgtEl>
                                        <p:attrNameLst>
                                          <p:attrName>style.visibility</p:attrName>
                                        </p:attrNameLst>
                                      </p:cBhvr>
                                      <p:to>
                                        <p:strVal val="visible"/>
                                      </p:to>
                                    </p:set>
                                    <p:animEffect transition="in" filter="fade">
                                      <p:cBhvr>
                                        <p:cTn id="94" dur="1000"/>
                                        <p:tgtEl>
                                          <p:spTgt spid="12"/>
                                        </p:tgtEl>
                                      </p:cBhvr>
                                    </p:animEffect>
                                    <p:anim calcmode="lin" valueType="num">
                                      <p:cBhvr>
                                        <p:cTn id="95" dur="1000" fill="hold"/>
                                        <p:tgtEl>
                                          <p:spTgt spid="12"/>
                                        </p:tgtEl>
                                        <p:attrNameLst>
                                          <p:attrName>ppt_x</p:attrName>
                                        </p:attrNameLst>
                                      </p:cBhvr>
                                      <p:tavLst>
                                        <p:tav tm="0">
                                          <p:val>
                                            <p:strVal val="#ppt_x"/>
                                          </p:val>
                                        </p:tav>
                                        <p:tav tm="100000">
                                          <p:val>
                                            <p:strVal val="#ppt_x"/>
                                          </p:val>
                                        </p:tav>
                                      </p:tavLst>
                                    </p:anim>
                                    <p:anim calcmode="lin" valueType="num">
                                      <p:cBhvr>
                                        <p:cTn id="96" dur="900" decel="100000" fill="hold"/>
                                        <p:tgtEl>
                                          <p:spTgt spid="12"/>
                                        </p:tgtEl>
                                        <p:attrNameLst>
                                          <p:attrName>ppt_y</p:attrName>
                                        </p:attrNameLst>
                                      </p:cBhvr>
                                      <p:tavLst>
                                        <p:tav tm="0">
                                          <p:val>
                                            <p:strVal val="#ppt_y+1"/>
                                          </p:val>
                                        </p:tav>
                                        <p:tav tm="100000">
                                          <p:val>
                                            <p:strVal val="#ppt_y-.03"/>
                                          </p:val>
                                        </p:tav>
                                      </p:tavLst>
                                    </p:anim>
                                    <p:anim calcmode="lin" valueType="num">
                                      <p:cBhvr>
                                        <p:cTn id="97"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par>
                                <p:cTn id="98" presetID="37" presetClass="entr" presetSubtype="0" fill="hold" grpId="0" nodeType="withEffect">
                                  <p:stCondLst>
                                    <p:cond delay="0"/>
                                  </p:stCondLst>
                                  <p:childTnLst>
                                    <p:set>
                                      <p:cBhvr>
                                        <p:cTn id="99" dur="1" fill="hold">
                                          <p:stCondLst>
                                            <p:cond delay="0"/>
                                          </p:stCondLst>
                                        </p:cTn>
                                        <p:tgtEl>
                                          <p:spTgt spid="38"/>
                                        </p:tgtEl>
                                        <p:attrNameLst>
                                          <p:attrName>style.visibility</p:attrName>
                                        </p:attrNameLst>
                                      </p:cBhvr>
                                      <p:to>
                                        <p:strVal val="visible"/>
                                      </p:to>
                                    </p:set>
                                    <p:animEffect transition="in" filter="fade">
                                      <p:cBhvr>
                                        <p:cTn id="100" dur="1000"/>
                                        <p:tgtEl>
                                          <p:spTgt spid="38"/>
                                        </p:tgtEl>
                                      </p:cBhvr>
                                    </p:animEffect>
                                    <p:anim calcmode="lin" valueType="num">
                                      <p:cBhvr>
                                        <p:cTn id="101" dur="1000" fill="hold"/>
                                        <p:tgtEl>
                                          <p:spTgt spid="38"/>
                                        </p:tgtEl>
                                        <p:attrNameLst>
                                          <p:attrName>ppt_x</p:attrName>
                                        </p:attrNameLst>
                                      </p:cBhvr>
                                      <p:tavLst>
                                        <p:tav tm="0">
                                          <p:val>
                                            <p:strVal val="#ppt_x"/>
                                          </p:val>
                                        </p:tav>
                                        <p:tav tm="100000">
                                          <p:val>
                                            <p:strVal val="#ppt_x"/>
                                          </p:val>
                                        </p:tav>
                                      </p:tavLst>
                                    </p:anim>
                                    <p:anim calcmode="lin" valueType="num">
                                      <p:cBhvr>
                                        <p:cTn id="102" dur="900" decel="100000" fill="hold"/>
                                        <p:tgtEl>
                                          <p:spTgt spid="38"/>
                                        </p:tgtEl>
                                        <p:attrNameLst>
                                          <p:attrName>ppt_y</p:attrName>
                                        </p:attrNameLst>
                                      </p:cBhvr>
                                      <p:tavLst>
                                        <p:tav tm="0">
                                          <p:val>
                                            <p:strVal val="#ppt_y+1"/>
                                          </p:val>
                                        </p:tav>
                                        <p:tav tm="100000">
                                          <p:val>
                                            <p:strVal val="#ppt_y-.03"/>
                                          </p:val>
                                        </p:tav>
                                      </p:tavLst>
                                    </p:anim>
                                    <p:anim calcmode="lin" valueType="num">
                                      <p:cBhvr>
                                        <p:cTn id="103"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animBg="1"/>
      <p:bldP spid="25" grpId="0" animBg="1"/>
      <p:bldP spid="29" grpId="0" animBg="1"/>
      <p:bldP spid="33" grpId="0" animBg="1"/>
      <p:bldP spid="37" grpId="0" animBg="1"/>
      <p:bldP spid="38" grpId="0" animBg="1"/>
      <p:bldP spid="39" grpId="0" animBg="1"/>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1617</TotalTime>
  <Words>1282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333</cp:revision>
  <dcterms:created xsi:type="dcterms:W3CDTF">2016-09-28T22:08:47Z</dcterms:created>
  <dcterms:modified xsi:type="dcterms:W3CDTF">2018-02-04T19:18:22Z</dcterms:modified>
</cp:coreProperties>
</file>