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5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13" autoAdjust="0"/>
    <p:restoredTop sz="94660"/>
  </p:normalViewPr>
  <p:slideViewPr>
    <p:cSldViewPr snapToGrid="0">
      <p:cViewPr varScale="1">
        <p:scale>
          <a:sx n="90" d="100"/>
          <a:sy n="90" d="100"/>
        </p:scale>
        <p:origin x="66"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2119719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Freeform: Shape 26">
            <a:extLst>
              <a:ext uri="{FF2B5EF4-FFF2-40B4-BE49-F238E27FC236}">
                <a16:creationId xmlns:a16="http://schemas.microsoft.com/office/drawing/2014/main" id="{37E0752B-6869-4391-93CB-30746C29BE30}"/>
              </a:ext>
            </a:extLst>
          </p:cNvPr>
          <p:cNvSpPr/>
          <p:nvPr/>
        </p:nvSpPr>
        <p:spPr>
          <a:xfrm>
            <a:off x="640080" y="4163482"/>
            <a:ext cx="2724804" cy="914400"/>
          </a:xfrm>
          <a:custGeom>
            <a:avLst/>
            <a:gdLst>
              <a:gd name="connsiteX0" fmla="*/ 457200 w 2724804"/>
              <a:gd name="connsiteY0" fmla="*/ 0 h 914400"/>
              <a:gd name="connsiteX1" fmla="*/ 457202 w 2724804"/>
              <a:gd name="connsiteY1" fmla="*/ 0 h 914400"/>
              <a:gd name="connsiteX2" fmla="*/ 457203 w 2724804"/>
              <a:gd name="connsiteY2" fmla="*/ 0 h 914400"/>
              <a:gd name="connsiteX3" fmla="*/ 896004 w 2724804"/>
              <a:gd name="connsiteY3" fmla="*/ 0 h 914400"/>
              <a:gd name="connsiteX4" fmla="*/ 896006 w 2724804"/>
              <a:gd name="connsiteY4" fmla="*/ 0 h 914400"/>
              <a:gd name="connsiteX5" fmla="*/ 896007 w 2724804"/>
              <a:gd name="connsiteY5" fmla="*/ 0 h 914400"/>
              <a:gd name="connsiteX6" fmla="*/ 1828797 w 2724804"/>
              <a:gd name="connsiteY6" fmla="*/ 0 h 914400"/>
              <a:gd name="connsiteX7" fmla="*/ 1828798 w 2724804"/>
              <a:gd name="connsiteY7" fmla="*/ 0 h 914400"/>
              <a:gd name="connsiteX8" fmla="*/ 1828800 w 2724804"/>
              <a:gd name="connsiteY8" fmla="*/ 0 h 914400"/>
              <a:gd name="connsiteX9" fmla="*/ 2267601 w 2724804"/>
              <a:gd name="connsiteY9" fmla="*/ 0 h 914400"/>
              <a:gd name="connsiteX10" fmla="*/ 2267602 w 2724804"/>
              <a:gd name="connsiteY10" fmla="*/ 0 h 914400"/>
              <a:gd name="connsiteX11" fmla="*/ 2267604 w 2724804"/>
              <a:gd name="connsiteY11" fmla="*/ 0 h 914400"/>
              <a:gd name="connsiteX12" fmla="*/ 2724804 w 2724804"/>
              <a:gd name="connsiteY12" fmla="*/ 457200 h 914400"/>
              <a:gd name="connsiteX13" fmla="*/ 2267604 w 2724804"/>
              <a:gd name="connsiteY13" fmla="*/ 914400 h 914400"/>
              <a:gd name="connsiteX14" fmla="*/ 2267602 w 2724804"/>
              <a:gd name="connsiteY14" fmla="*/ 914400 h 914400"/>
              <a:gd name="connsiteX15" fmla="*/ 2267601 w 2724804"/>
              <a:gd name="connsiteY15" fmla="*/ 914400 h 914400"/>
              <a:gd name="connsiteX16" fmla="*/ 1828800 w 2724804"/>
              <a:gd name="connsiteY16" fmla="*/ 914400 h 914400"/>
              <a:gd name="connsiteX17" fmla="*/ 1828798 w 2724804"/>
              <a:gd name="connsiteY17" fmla="*/ 914400 h 914400"/>
              <a:gd name="connsiteX18" fmla="*/ 1828797 w 2724804"/>
              <a:gd name="connsiteY18" fmla="*/ 914400 h 914400"/>
              <a:gd name="connsiteX19" fmla="*/ 896007 w 2724804"/>
              <a:gd name="connsiteY19" fmla="*/ 914400 h 914400"/>
              <a:gd name="connsiteX20" fmla="*/ 896006 w 2724804"/>
              <a:gd name="connsiteY20" fmla="*/ 914400 h 914400"/>
              <a:gd name="connsiteX21" fmla="*/ 896004 w 2724804"/>
              <a:gd name="connsiteY21" fmla="*/ 914400 h 914400"/>
              <a:gd name="connsiteX22" fmla="*/ 457203 w 2724804"/>
              <a:gd name="connsiteY22" fmla="*/ 914400 h 914400"/>
              <a:gd name="connsiteX23" fmla="*/ 457202 w 2724804"/>
              <a:gd name="connsiteY23" fmla="*/ 914400 h 914400"/>
              <a:gd name="connsiteX24" fmla="*/ 457200 w 2724804"/>
              <a:gd name="connsiteY24" fmla="*/ 914400 h 914400"/>
              <a:gd name="connsiteX25" fmla="*/ 0 w 2724804"/>
              <a:gd name="connsiteY25" fmla="*/ 457200 h 914400"/>
              <a:gd name="connsiteX26" fmla="*/ 457200 w 2724804"/>
              <a:gd name="connsiteY26" fmla="*/ 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724804" h="914400">
                <a:moveTo>
                  <a:pt x="457200" y="0"/>
                </a:moveTo>
                <a:lnTo>
                  <a:pt x="457202" y="0"/>
                </a:lnTo>
                <a:lnTo>
                  <a:pt x="457203" y="0"/>
                </a:lnTo>
                <a:lnTo>
                  <a:pt x="896004" y="0"/>
                </a:lnTo>
                <a:lnTo>
                  <a:pt x="896006" y="0"/>
                </a:lnTo>
                <a:lnTo>
                  <a:pt x="896007" y="0"/>
                </a:lnTo>
                <a:lnTo>
                  <a:pt x="1828797" y="0"/>
                </a:lnTo>
                <a:lnTo>
                  <a:pt x="1828798" y="0"/>
                </a:lnTo>
                <a:lnTo>
                  <a:pt x="1828800" y="0"/>
                </a:lnTo>
                <a:lnTo>
                  <a:pt x="2267601" y="0"/>
                </a:lnTo>
                <a:lnTo>
                  <a:pt x="2267602" y="0"/>
                </a:lnTo>
                <a:lnTo>
                  <a:pt x="2267604" y="0"/>
                </a:lnTo>
                <a:cubicBezTo>
                  <a:pt x="2520109" y="0"/>
                  <a:pt x="2724804" y="204695"/>
                  <a:pt x="2724804" y="457200"/>
                </a:cubicBezTo>
                <a:cubicBezTo>
                  <a:pt x="2724804" y="709705"/>
                  <a:pt x="2520109" y="914400"/>
                  <a:pt x="2267604" y="914400"/>
                </a:cubicBezTo>
                <a:lnTo>
                  <a:pt x="2267602" y="914400"/>
                </a:lnTo>
                <a:lnTo>
                  <a:pt x="2267601" y="914400"/>
                </a:lnTo>
                <a:lnTo>
                  <a:pt x="1828800" y="914400"/>
                </a:lnTo>
                <a:lnTo>
                  <a:pt x="1828798" y="914400"/>
                </a:lnTo>
                <a:lnTo>
                  <a:pt x="1828797" y="914400"/>
                </a:lnTo>
                <a:lnTo>
                  <a:pt x="896007" y="914400"/>
                </a:lnTo>
                <a:lnTo>
                  <a:pt x="896006" y="914400"/>
                </a:lnTo>
                <a:lnTo>
                  <a:pt x="896004" y="914400"/>
                </a:lnTo>
                <a:lnTo>
                  <a:pt x="457203" y="914400"/>
                </a:lnTo>
                <a:lnTo>
                  <a:pt x="457202" y="914400"/>
                </a:lnTo>
                <a:lnTo>
                  <a:pt x="457200" y="914400"/>
                </a:lnTo>
                <a:cubicBezTo>
                  <a:pt x="204695" y="914400"/>
                  <a:pt x="0" y="709705"/>
                  <a:pt x="0" y="457200"/>
                </a:cubicBezTo>
                <a:cubicBezTo>
                  <a:pt x="0" y="204695"/>
                  <a:pt x="204695" y="0"/>
                  <a:pt x="457200" y="0"/>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dirty="0">
                <a:solidFill>
                  <a:srgbClr val="4C4F54"/>
                </a:solidFill>
                <a:latin typeface="Candara" panose="020E0502030303020204" pitchFamily="34" charset="0"/>
              </a:rPr>
              <a:t>Your Subtitle</a:t>
            </a:r>
          </a:p>
        </p:txBody>
      </p:sp>
      <p:sp>
        <p:nvSpPr>
          <p:cNvPr id="28" name="Freeform: Shape 27">
            <a:extLst>
              <a:ext uri="{FF2B5EF4-FFF2-40B4-BE49-F238E27FC236}">
                <a16:creationId xmlns:a16="http://schemas.microsoft.com/office/drawing/2014/main" id="{DBA8B764-7DC6-4121-881E-20AE8544C3D3}"/>
              </a:ext>
            </a:extLst>
          </p:cNvPr>
          <p:cNvSpPr/>
          <p:nvPr/>
        </p:nvSpPr>
        <p:spPr>
          <a:xfrm rot="19747545">
            <a:off x="2304288" y="3700255"/>
            <a:ext cx="2724804" cy="914400"/>
          </a:xfrm>
          <a:custGeom>
            <a:avLst/>
            <a:gdLst>
              <a:gd name="connsiteX0" fmla="*/ 457200 w 2724804"/>
              <a:gd name="connsiteY0" fmla="*/ 0 h 914400"/>
              <a:gd name="connsiteX1" fmla="*/ 457202 w 2724804"/>
              <a:gd name="connsiteY1" fmla="*/ 0 h 914400"/>
              <a:gd name="connsiteX2" fmla="*/ 457203 w 2724804"/>
              <a:gd name="connsiteY2" fmla="*/ 0 h 914400"/>
              <a:gd name="connsiteX3" fmla="*/ 896004 w 2724804"/>
              <a:gd name="connsiteY3" fmla="*/ 0 h 914400"/>
              <a:gd name="connsiteX4" fmla="*/ 896006 w 2724804"/>
              <a:gd name="connsiteY4" fmla="*/ 0 h 914400"/>
              <a:gd name="connsiteX5" fmla="*/ 896007 w 2724804"/>
              <a:gd name="connsiteY5" fmla="*/ 0 h 914400"/>
              <a:gd name="connsiteX6" fmla="*/ 1828797 w 2724804"/>
              <a:gd name="connsiteY6" fmla="*/ 0 h 914400"/>
              <a:gd name="connsiteX7" fmla="*/ 1828798 w 2724804"/>
              <a:gd name="connsiteY7" fmla="*/ 0 h 914400"/>
              <a:gd name="connsiteX8" fmla="*/ 1828800 w 2724804"/>
              <a:gd name="connsiteY8" fmla="*/ 0 h 914400"/>
              <a:gd name="connsiteX9" fmla="*/ 2267601 w 2724804"/>
              <a:gd name="connsiteY9" fmla="*/ 0 h 914400"/>
              <a:gd name="connsiteX10" fmla="*/ 2267602 w 2724804"/>
              <a:gd name="connsiteY10" fmla="*/ 0 h 914400"/>
              <a:gd name="connsiteX11" fmla="*/ 2267604 w 2724804"/>
              <a:gd name="connsiteY11" fmla="*/ 0 h 914400"/>
              <a:gd name="connsiteX12" fmla="*/ 2724804 w 2724804"/>
              <a:gd name="connsiteY12" fmla="*/ 457200 h 914400"/>
              <a:gd name="connsiteX13" fmla="*/ 2267604 w 2724804"/>
              <a:gd name="connsiteY13" fmla="*/ 914400 h 914400"/>
              <a:gd name="connsiteX14" fmla="*/ 2267602 w 2724804"/>
              <a:gd name="connsiteY14" fmla="*/ 914400 h 914400"/>
              <a:gd name="connsiteX15" fmla="*/ 2267601 w 2724804"/>
              <a:gd name="connsiteY15" fmla="*/ 914400 h 914400"/>
              <a:gd name="connsiteX16" fmla="*/ 1828800 w 2724804"/>
              <a:gd name="connsiteY16" fmla="*/ 914400 h 914400"/>
              <a:gd name="connsiteX17" fmla="*/ 1828798 w 2724804"/>
              <a:gd name="connsiteY17" fmla="*/ 914400 h 914400"/>
              <a:gd name="connsiteX18" fmla="*/ 1828797 w 2724804"/>
              <a:gd name="connsiteY18" fmla="*/ 914400 h 914400"/>
              <a:gd name="connsiteX19" fmla="*/ 896007 w 2724804"/>
              <a:gd name="connsiteY19" fmla="*/ 914400 h 914400"/>
              <a:gd name="connsiteX20" fmla="*/ 896006 w 2724804"/>
              <a:gd name="connsiteY20" fmla="*/ 914400 h 914400"/>
              <a:gd name="connsiteX21" fmla="*/ 896004 w 2724804"/>
              <a:gd name="connsiteY21" fmla="*/ 914400 h 914400"/>
              <a:gd name="connsiteX22" fmla="*/ 457203 w 2724804"/>
              <a:gd name="connsiteY22" fmla="*/ 914400 h 914400"/>
              <a:gd name="connsiteX23" fmla="*/ 457202 w 2724804"/>
              <a:gd name="connsiteY23" fmla="*/ 914400 h 914400"/>
              <a:gd name="connsiteX24" fmla="*/ 457200 w 2724804"/>
              <a:gd name="connsiteY24" fmla="*/ 914400 h 914400"/>
              <a:gd name="connsiteX25" fmla="*/ 0 w 2724804"/>
              <a:gd name="connsiteY25" fmla="*/ 457200 h 914400"/>
              <a:gd name="connsiteX26" fmla="*/ 457200 w 2724804"/>
              <a:gd name="connsiteY26" fmla="*/ 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724804" h="914400">
                <a:moveTo>
                  <a:pt x="457200" y="0"/>
                </a:moveTo>
                <a:lnTo>
                  <a:pt x="457202" y="0"/>
                </a:lnTo>
                <a:lnTo>
                  <a:pt x="457203" y="0"/>
                </a:lnTo>
                <a:lnTo>
                  <a:pt x="896004" y="0"/>
                </a:lnTo>
                <a:lnTo>
                  <a:pt x="896006" y="0"/>
                </a:lnTo>
                <a:lnTo>
                  <a:pt x="896007" y="0"/>
                </a:lnTo>
                <a:lnTo>
                  <a:pt x="1828797" y="0"/>
                </a:lnTo>
                <a:lnTo>
                  <a:pt x="1828798" y="0"/>
                </a:lnTo>
                <a:lnTo>
                  <a:pt x="1828800" y="0"/>
                </a:lnTo>
                <a:lnTo>
                  <a:pt x="2267601" y="0"/>
                </a:lnTo>
                <a:lnTo>
                  <a:pt x="2267602" y="0"/>
                </a:lnTo>
                <a:lnTo>
                  <a:pt x="2267604" y="0"/>
                </a:lnTo>
                <a:cubicBezTo>
                  <a:pt x="2520109" y="0"/>
                  <a:pt x="2724804" y="204695"/>
                  <a:pt x="2724804" y="457200"/>
                </a:cubicBezTo>
                <a:cubicBezTo>
                  <a:pt x="2724804" y="709705"/>
                  <a:pt x="2520109" y="914400"/>
                  <a:pt x="2267604" y="914400"/>
                </a:cubicBezTo>
                <a:lnTo>
                  <a:pt x="2267602" y="914400"/>
                </a:lnTo>
                <a:lnTo>
                  <a:pt x="2267601" y="914400"/>
                </a:lnTo>
                <a:lnTo>
                  <a:pt x="1828800" y="914400"/>
                </a:lnTo>
                <a:lnTo>
                  <a:pt x="1828798" y="914400"/>
                </a:lnTo>
                <a:lnTo>
                  <a:pt x="1828797" y="914400"/>
                </a:lnTo>
                <a:lnTo>
                  <a:pt x="896007" y="914400"/>
                </a:lnTo>
                <a:lnTo>
                  <a:pt x="896006" y="914400"/>
                </a:lnTo>
                <a:lnTo>
                  <a:pt x="896004" y="914400"/>
                </a:lnTo>
                <a:lnTo>
                  <a:pt x="457203" y="914400"/>
                </a:lnTo>
                <a:lnTo>
                  <a:pt x="457202" y="914400"/>
                </a:lnTo>
                <a:lnTo>
                  <a:pt x="457200" y="914400"/>
                </a:lnTo>
                <a:cubicBezTo>
                  <a:pt x="204695" y="914400"/>
                  <a:pt x="0" y="709705"/>
                  <a:pt x="0" y="457200"/>
                </a:cubicBezTo>
                <a:cubicBezTo>
                  <a:pt x="0" y="204695"/>
                  <a:pt x="204695" y="0"/>
                  <a:pt x="457200" y="0"/>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8FBB616B-0E08-48B0-A9F3-17E645A3AC7D}"/>
              </a:ext>
            </a:extLst>
          </p:cNvPr>
          <p:cNvSpPr/>
          <p:nvPr/>
        </p:nvSpPr>
        <p:spPr>
          <a:xfrm>
            <a:off x="4012013" y="3249082"/>
            <a:ext cx="2724804" cy="914400"/>
          </a:xfrm>
          <a:custGeom>
            <a:avLst/>
            <a:gdLst>
              <a:gd name="connsiteX0" fmla="*/ 457200 w 2724804"/>
              <a:gd name="connsiteY0" fmla="*/ 0 h 914400"/>
              <a:gd name="connsiteX1" fmla="*/ 457202 w 2724804"/>
              <a:gd name="connsiteY1" fmla="*/ 0 h 914400"/>
              <a:gd name="connsiteX2" fmla="*/ 457203 w 2724804"/>
              <a:gd name="connsiteY2" fmla="*/ 0 h 914400"/>
              <a:gd name="connsiteX3" fmla="*/ 896004 w 2724804"/>
              <a:gd name="connsiteY3" fmla="*/ 0 h 914400"/>
              <a:gd name="connsiteX4" fmla="*/ 896006 w 2724804"/>
              <a:gd name="connsiteY4" fmla="*/ 0 h 914400"/>
              <a:gd name="connsiteX5" fmla="*/ 896007 w 2724804"/>
              <a:gd name="connsiteY5" fmla="*/ 0 h 914400"/>
              <a:gd name="connsiteX6" fmla="*/ 1828797 w 2724804"/>
              <a:gd name="connsiteY6" fmla="*/ 0 h 914400"/>
              <a:gd name="connsiteX7" fmla="*/ 1828798 w 2724804"/>
              <a:gd name="connsiteY7" fmla="*/ 0 h 914400"/>
              <a:gd name="connsiteX8" fmla="*/ 1828800 w 2724804"/>
              <a:gd name="connsiteY8" fmla="*/ 0 h 914400"/>
              <a:gd name="connsiteX9" fmla="*/ 2267601 w 2724804"/>
              <a:gd name="connsiteY9" fmla="*/ 0 h 914400"/>
              <a:gd name="connsiteX10" fmla="*/ 2267602 w 2724804"/>
              <a:gd name="connsiteY10" fmla="*/ 0 h 914400"/>
              <a:gd name="connsiteX11" fmla="*/ 2267604 w 2724804"/>
              <a:gd name="connsiteY11" fmla="*/ 0 h 914400"/>
              <a:gd name="connsiteX12" fmla="*/ 2724804 w 2724804"/>
              <a:gd name="connsiteY12" fmla="*/ 457200 h 914400"/>
              <a:gd name="connsiteX13" fmla="*/ 2267604 w 2724804"/>
              <a:gd name="connsiteY13" fmla="*/ 914400 h 914400"/>
              <a:gd name="connsiteX14" fmla="*/ 2267602 w 2724804"/>
              <a:gd name="connsiteY14" fmla="*/ 914400 h 914400"/>
              <a:gd name="connsiteX15" fmla="*/ 2267601 w 2724804"/>
              <a:gd name="connsiteY15" fmla="*/ 914400 h 914400"/>
              <a:gd name="connsiteX16" fmla="*/ 1828800 w 2724804"/>
              <a:gd name="connsiteY16" fmla="*/ 914400 h 914400"/>
              <a:gd name="connsiteX17" fmla="*/ 1828798 w 2724804"/>
              <a:gd name="connsiteY17" fmla="*/ 914400 h 914400"/>
              <a:gd name="connsiteX18" fmla="*/ 1828797 w 2724804"/>
              <a:gd name="connsiteY18" fmla="*/ 914400 h 914400"/>
              <a:gd name="connsiteX19" fmla="*/ 896007 w 2724804"/>
              <a:gd name="connsiteY19" fmla="*/ 914400 h 914400"/>
              <a:gd name="connsiteX20" fmla="*/ 896006 w 2724804"/>
              <a:gd name="connsiteY20" fmla="*/ 914400 h 914400"/>
              <a:gd name="connsiteX21" fmla="*/ 896004 w 2724804"/>
              <a:gd name="connsiteY21" fmla="*/ 914400 h 914400"/>
              <a:gd name="connsiteX22" fmla="*/ 457203 w 2724804"/>
              <a:gd name="connsiteY22" fmla="*/ 914400 h 914400"/>
              <a:gd name="connsiteX23" fmla="*/ 457202 w 2724804"/>
              <a:gd name="connsiteY23" fmla="*/ 914400 h 914400"/>
              <a:gd name="connsiteX24" fmla="*/ 457200 w 2724804"/>
              <a:gd name="connsiteY24" fmla="*/ 914400 h 914400"/>
              <a:gd name="connsiteX25" fmla="*/ 0 w 2724804"/>
              <a:gd name="connsiteY25" fmla="*/ 457200 h 914400"/>
              <a:gd name="connsiteX26" fmla="*/ 457200 w 2724804"/>
              <a:gd name="connsiteY26" fmla="*/ 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724804" h="914400">
                <a:moveTo>
                  <a:pt x="457200" y="0"/>
                </a:moveTo>
                <a:lnTo>
                  <a:pt x="457202" y="0"/>
                </a:lnTo>
                <a:lnTo>
                  <a:pt x="457203" y="0"/>
                </a:lnTo>
                <a:lnTo>
                  <a:pt x="896004" y="0"/>
                </a:lnTo>
                <a:lnTo>
                  <a:pt x="896006" y="0"/>
                </a:lnTo>
                <a:lnTo>
                  <a:pt x="896007" y="0"/>
                </a:lnTo>
                <a:lnTo>
                  <a:pt x="1828797" y="0"/>
                </a:lnTo>
                <a:lnTo>
                  <a:pt x="1828798" y="0"/>
                </a:lnTo>
                <a:lnTo>
                  <a:pt x="1828800" y="0"/>
                </a:lnTo>
                <a:lnTo>
                  <a:pt x="2267601" y="0"/>
                </a:lnTo>
                <a:lnTo>
                  <a:pt x="2267602" y="0"/>
                </a:lnTo>
                <a:lnTo>
                  <a:pt x="2267604" y="0"/>
                </a:lnTo>
                <a:cubicBezTo>
                  <a:pt x="2520109" y="0"/>
                  <a:pt x="2724804" y="204695"/>
                  <a:pt x="2724804" y="457200"/>
                </a:cubicBezTo>
                <a:cubicBezTo>
                  <a:pt x="2724804" y="709705"/>
                  <a:pt x="2520109" y="914400"/>
                  <a:pt x="2267604" y="914400"/>
                </a:cubicBezTo>
                <a:lnTo>
                  <a:pt x="2267602" y="914400"/>
                </a:lnTo>
                <a:lnTo>
                  <a:pt x="2267601" y="914400"/>
                </a:lnTo>
                <a:lnTo>
                  <a:pt x="1828800" y="914400"/>
                </a:lnTo>
                <a:lnTo>
                  <a:pt x="1828798" y="914400"/>
                </a:lnTo>
                <a:lnTo>
                  <a:pt x="1828797" y="914400"/>
                </a:lnTo>
                <a:lnTo>
                  <a:pt x="896007" y="914400"/>
                </a:lnTo>
                <a:lnTo>
                  <a:pt x="896006" y="914400"/>
                </a:lnTo>
                <a:lnTo>
                  <a:pt x="896004" y="914400"/>
                </a:lnTo>
                <a:lnTo>
                  <a:pt x="457203" y="914400"/>
                </a:lnTo>
                <a:lnTo>
                  <a:pt x="457202" y="914400"/>
                </a:lnTo>
                <a:lnTo>
                  <a:pt x="457200" y="914400"/>
                </a:lnTo>
                <a:cubicBezTo>
                  <a:pt x="204695" y="914400"/>
                  <a:pt x="0" y="709705"/>
                  <a:pt x="0" y="457200"/>
                </a:cubicBezTo>
                <a:cubicBezTo>
                  <a:pt x="0" y="204695"/>
                  <a:pt x="204695" y="0"/>
                  <a:pt x="457200" y="0"/>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7DAB9B54-841A-404B-A864-E660CAD39452}"/>
              </a:ext>
            </a:extLst>
          </p:cNvPr>
          <p:cNvSpPr/>
          <p:nvPr/>
        </p:nvSpPr>
        <p:spPr>
          <a:xfrm rot="2483732">
            <a:off x="8924598" y="2944211"/>
            <a:ext cx="2724804" cy="914400"/>
          </a:xfrm>
          <a:custGeom>
            <a:avLst/>
            <a:gdLst>
              <a:gd name="connsiteX0" fmla="*/ 457200 w 2724804"/>
              <a:gd name="connsiteY0" fmla="*/ 0 h 914400"/>
              <a:gd name="connsiteX1" fmla="*/ 457202 w 2724804"/>
              <a:gd name="connsiteY1" fmla="*/ 0 h 914400"/>
              <a:gd name="connsiteX2" fmla="*/ 457203 w 2724804"/>
              <a:gd name="connsiteY2" fmla="*/ 0 h 914400"/>
              <a:gd name="connsiteX3" fmla="*/ 896004 w 2724804"/>
              <a:gd name="connsiteY3" fmla="*/ 0 h 914400"/>
              <a:gd name="connsiteX4" fmla="*/ 896006 w 2724804"/>
              <a:gd name="connsiteY4" fmla="*/ 0 h 914400"/>
              <a:gd name="connsiteX5" fmla="*/ 896007 w 2724804"/>
              <a:gd name="connsiteY5" fmla="*/ 0 h 914400"/>
              <a:gd name="connsiteX6" fmla="*/ 1828797 w 2724804"/>
              <a:gd name="connsiteY6" fmla="*/ 0 h 914400"/>
              <a:gd name="connsiteX7" fmla="*/ 1828798 w 2724804"/>
              <a:gd name="connsiteY7" fmla="*/ 0 h 914400"/>
              <a:gd name="connsiteX8" fmla="*/ 1828800 w 2724804"/>
              <a:gd name="connsiteY8" fmla="*/ 0 h 914400"/>
              <a:gd name="connsiteX9" fmla="*/ 2267601 w 2724804"/>
              <a:gd name="connsiteY9" fmla="*/ 0 h 914400"/>
              <a:gd name="connsiteX10" fmla="*/ 2267602 w 2724804"/>
              <a:gd name="connsiteY10" fmla="*/ 0 h 914400"/>
              <a:gd name="connsiteX11" fmla="*/ 2267604 w 2724804"/>
              <a:gd name="connsiteY11" fmla="*/ 0 h 914400"/>
              <a:gd name="connsiteX12" fmla="*/ 2724804 w 2724804"/>
              <a:gd name="connsiteY12" fmla="*/ 457200 h 914400"/>
              <a:gd name="connsiteX13" fmla="*/ 2267604 w 2724804"/>
              <a:gd name="connsiteY13" fmla="*/ 914400 h 914400"/>
              <a:gd name="connsiteX14" fmla="*/ 2267602 w 2724804"/>
              <a:gd name="connsiteY14" fmla="*/ 914400 h 914400"/>
              <a:gd name="connsiteX15" fmla="*/ 2267601 w 2724804"/>
              <a:gd name="connsiteY15" fmla="*/ 914400 h 914400"/>
              <a:gd name="connsiteX16" fmla="*/ 1828800 w 2724804"/>
              <a:gd name="connsiteY16" fmla="*/ 914400 h 914400"/>
              <a:gd name="connsiteX17" fmla="*/ 1828798 w 2724804"/>
              <a:gd name="connsiteY17" fmla="*/ 914400 h 914400"/>
              <a:gd name="connsiteX18" fmla="*/ 1828797 w 2724804"/>
              <a:gd name="connsiteY18" fmla="*/ 914400 h 914400"/>
              <a:gd name="connsiteX19" fmla="*/ 896007 w 2724804"/>
              <a:gd name="connsiteY19" fmla="*/ 914400 h 914400"/>
              <a:gd name="connsiteX20" fmla="*/ 896006 w 2724804"/>
              <a:gd name="connsiteY20" fmla="*/ 914400 h 914400"/>
              <a:gd name="connsiteX21" fmla="*/ 896004 w 2724804"/>
              <a:gd name="connsiteY21" fmla="*/ 914400 h 914400"/>
              <a:gd name="connsiteX22" fmla="*/ 457203 w 2724804"/>
              <a:gd name="connsiteY22" fmla="*/ 914400 h 914400"/>
              <a:gd name="connsiteX23" fmla="*/ 457202 w 2724804"/>
              <a:gd name="connsiteY23" fmla="*/ 914400 h 914400"/>
              <a:gd name="connsiteX24" fmla="*/ 457200 w 2724804"/>
              <a:gd name="connsiteY24" fmla="*/ 914400 h 914400"/>
              <a:gd name="connsiteX25" fmla="*/ 0 w 2724804"/>
              <a:gd name="connsiteY25" fmla="*/ 457200 h 914400"/>
              <a:gd name="connsiteX26" fmla="*/ 457200 w 2724804"/>
              <a:gd name="connsiteY26" fmla="*/ 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724804" h="914400">
                <a:moveTo>
                  <a:pt x="457200" y="0"/>
                </a:moveTo>
                <a:lnTo>
                  <a:pt x="457202" y="0"/>
                </a:lnTo>
                <a:lnTo>
                  <a:pt x="457203" y="0"/>
                </a:lnTo>
                <a:lnTo>
                  <a:pt x="896004" y="0"/>
                </a:lnTo>
                <a:lnTo>
                  <a:pt x="896006" y="0"/>
                </a:lnTo>
                <a:lnTo>
                  <a:pt x="896007" y="0"/>
                </a:lnTo>
                <a:lnTo>
                  <a:pt x="1828797" y="0"/>
                </a:lnTo>
                <a:lnTo>
                  <a:pt x="1828798" y="0"/>
                </a:lnTo>
                <a:lnTo>
                  <a:pt x="1828800" y="0"/>
                </a:lnTo>
                <a:lnTo>
                  <a:pt x="2267601" y="0"/>
                </a:lnTo>
                <a:lnTo>
                  <a:pt x="2267602" y="0"/>
                </a:lnTo>
                <a:lnTo>
                  <a:pt x="2267604" y="0"/>
                </a:lnTo>
                <a:cubicBezTo>
                  <a:pt x="2520109" y="0"/>
                  <a:pt x="2724804" y="204695"/>
                  <a:pt x="2724804" y="457200"/>
                </a:cubicBezTo>
                <a:cubicBezTo>
                  <a:pt x="2724804" y="709705"/>
                  <a:pt x="2520109" y="914400"/>
                  <a:pt x="2267604" y="914400"/>
                </a:cubicBezTo>
                <a:lnTo>
                  <a:pt x="2267602" y="914400"/>
                </a:lnTo>
                <a:lnTo>
                  <a:pt x="2267601" y="914400"/>
                </a:lnTo>
                <a:lnTo>
                  <a:pt x="1828800" y="914400"/>
                </a:lnTo>
                <a:lnTo>
                  <a:pt x="1828798" y="914400"/>
                </a:lnTo>
                <a:lnTo>
                  <a:pt x="1828797" y="914400"/>
                </a:lnTo>
                <a:lnTo>
                  <a:pt x="896007" y="914400"/>
                </a:lnTo>
                <a:lnTo>
                  <a:pt x="896006" y="914400"/>
                </a:lnTo>
                <a:lnTo>
                  <a:pt x="896004" y="914400"/>
                </a:lnTo>
                <a:lnTo>
                  <a:pt x="457203" y="914400"/>
                </a:lnTo>
                <a:lnTo>
                  <a:pt x="457202" y="914400"/>
                </a:lnTo>
                <a:lnTo>
                  <a:pt x="457200" y="914400"/>
                </a:lnTo>
                <a:cubicBezTo>
                  <a:pt x="204695" y="914400"/>
                  <a:pt x="0" y="709705"/>
                  <a:pt x="0" y="457200"/>
                </a:cubicBezTo>
                <a:cubicBezTo>
                  <a:pt x="0" y="204695"/>
                  <a:pt x="204695" y="0"/>
                  <a:pt x="457200" y="0"/>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D01A0E65-8E10-4516-98D7-AA9258F47531}"/>
              </a:ext>
            </a:extLst>
          </p:cNvPr>
          <p:cNvSpPr/>
          <p:nvPr/>
        </p:nvSpPr>
        <p:spPr>
          <a:xfrm>
            <a:off x="7379775" y="2334681"/>
            <a:ext cx="2724804" cy="914400"/>
          </a:xfrm>
          <a:custGeom>
            <a:avLst/>
            <a:gdLst>
              <a:gd name="connsiteX0" fmla="*/ 457200 w 2724804"/>
              <a:gd name="connsiteY0" fmla="*/ 0 h 914400"/>
              <a:gd name="connsiteX1" fmla="*/ 457202 w 2724804"/>
              <a:gd name="connsiteY1" fmla="*/ 0 h 914400"/>
              <a:gd name="connsiteX2" fmla="*/ 457203 w 2724804"/>
              <a:gd name="connsiteY2" fmla="*/ 0 h 914400"/>
              <a:gd name="connsiteX3" fmla="*/ 896004 w 2724804"/>
              <a:gd name="connsiteY3" fmla="*/ 0 h 914400"/>
              <a:gd name="connsiteX4" fmla="*/ 896006 w 2724804"/>
              <a:gd name="connsiteY4" fmla="*/ 0 h 914400"/>
              <a:gd name="connsiteX5" fmla="*/ 896007 w 2724804"/>
              <a:gd name="connsiteY5" fmla="*/ 0 h 914400"/>
              <a:gd name="connsiteX6" fmla="*/ 1828797 w 2724804"/>
              <a:gd name="connsiteY6" fmla="*/ 0 h 914400"/>
              <a:gd name="connsiteX7" fmla="*/ 1828798 w 2724804"/>
              <a:gd name="connsiteY7" fmla="*/ 0 h 914400"/>
              <a:gd name="connsiteX8" fmla="*/ 1828800 w 2724804"/>
              <a:gd name="connsiteY8" fmla="*/ 0 h 914400"/>
              <a:gd name="connsiteX9" fmla="*/ 2267601 w 2724804"/>
              <a:gd name="connsiteY9" fmla="*/ 0 h 914400"/>
              <a:gd name="connsiteX10" fmla="*/ 2267602 w 2724804"/>
              <a:gd name="connsiteY10" fmla="*/ 0 h 914400"/>
              <a:gd name="connsiteX11" fmla="*/ 2267604 w 2724804"/>
              <a:gd name="connsiteY11" fmla="*/ 0 h 914400"/>
              <a:gd name="connsiteX12" fmla="*/ 2724804 w 2724804"/>
              <a:gd name="connsiteY12" fmla="*/ 457200 h 914400"/>
              <a:gd name="connsiteX13" fmla="*/ 2267604 w 2724804"/>
              <a:gd name="connsiteY13" fmla="*/ 914400 h 914400"/>
              <a:gd name="connsiteX14" fmla="*/ 2267602 w 2724804"/>
              <a:gd name="connsiteY14" fmla="*/ 914400 h 914400"/>
              <a:gd name="connsiteX15" fmla="*/ 2267601 w 2724804"/>
              <a:gd name="connsiteY15" fmla="*/ 914400 h 914400"/>
              <a:gd name="connsiteX16" fmla="*/ 1828800 w 2724804"/>
              <a:gd name="connsiteY16" fmla="*/ 914400 h 914400"/>
              <a:gd name="connsiteX17" fmla="*/ 1828798 w 2724804"/>
              <a:gd name="connsiteY17" fmla="*/ 914400 h 914400"/>
              <a:gd name="connsiteX18" fmla="*/ 1828797 w 2724804"/>
              <a:gd name="connsiteY18" fmla="*/ 914400 h 914400"/>
              <a:gd name="connsiteX19" fmla="*/ 896007 w 2724804"/>
              <a:gd name="connsiteY19" fmla="*/ 914400 h 914400"/>
              <a:gd name="connsiteX20" fmla="*/ 896006 w 2724804"/>
              <a:gd name="connsiteY20" fmla="*/ 914400 h 914400"/>
              <a:gd name="connsiteX21" fmla="*/ 896004 w 2724804"/>
              <a:gd name="connsiteY21" fmla="*/ 914400 h 914400"/>
              <a:gd name="connsiteX22" fmla="*/ 457203 w 2724804"/>
              <a:gd name="connsiteY22" fmla="*/ 914400 h 914400"/>
              <a:gd name="connsiteX23" fmla="*/ 457202 w 2724804"/>
              <a:gd name="connsiteY23" fmla="*/ 914400 h 914400"/>
              <a:gd name="connsiteX24" fmla="*/ 457200 w 2724804"/>
              <a:gd name="connsiteY24" fmla="*/ 914400 h 914400"/>
              <a:gd name="connsiteX25" fmla="*/ 0 w 2724804"/>
              <a:gd name="connsiteY25" fmla="*/ 457200 h 914400"/>
              <a:gd name="connsiteX26" fmla="*/ 457200 w 2724804"/>
              <a:gd name="connsiteY26" fmla="*/ 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724804" h="914400">
                <a:moveTo>
                  <a:pt x="457200" y="0"/>
                </a:moveTo>
                <a:lnTo>
                  <a:pt x="457202" y="0"/>
                </a:lnTo>
                <a:lnTo>
                  <a:pt x="457203" y="0"/>
                </a:lnTo>
                <a:lnTo>
                  <a:pt x="896004" y="0"/>
                </a:lnTo>
                <a:lnTo>
                  <a:pt x="896006" y="0"/>
                </a:lnTo>
                <a:lnTo>
                  <a:pt x="896007" y="0"/>
                </a:lnTo>
                <a:lnTo>
                  <a:pt x="1828797" y="0"/>
                </a:lnTo>
                <a:lnTo>
                  <a:pt x="1828798" y="0"/>
                </a:lnTo>
                <a:lnTo>
                  <a:pt x="1828800" y="0"/>
                </a:lnTo>
                <a:lnTo>
                  <a:pt x="2267601" y="0"/>
                </a:lnTo>
                <a:lnTo>
                  <a:pt x="2267602" y="0"/>
                </a:lnTo>
                <a:lnTo>
                  <a:pt x="2267604" y="0"/>
                </a:lnTo>
                <a:cubicBezTo>
                  <a:pt x="2520109" y="0"/>
                  <a:pt x="2724804" y="204695"/>
                  <a:pt x="2724804" y="457200"/>
                </a:cubicBezTo>
                <a:cubicBezTo>
                  <a:pt x="2724804" y="709705"/>
                  <a:pt x="2520109" y="914400"/>
                  <a:pt x="2267604" y="914400"/>
                </a:cubicBezTo>
                <a:lnTo>
                  <a:pt x="2267602" y="914400"/>
                </a:lnTo>
                <a:lnTo>
                  <a:pt x="2267601" y="914400"/>
                </a:lnTo>
                <a:lnTo>
                  <a:pt x="1828800" y="914400"/>
                </a:lnTo>
                <a:lnTo>
                  <a:pt x="1828798" y="914400"/>
                </a:lnTo>
                <a:lnTo>
                  <a:pt x="1828797" y="914400"/>
                </a:lnTo>
                <a:lnTo>
                  <a:pt x="896007" y="914400"/>
                </a:lnTo>
                <a:lnTo>
                  <a:pt x="896006" y="914400"/>
                </a:lnTo>
                <a:lnTo>
                  <a:pt x="896004" y="914400"/>
                </a:lnTo>
                <a:lnTo>
                  <a:pt x="457203" y="914400"/>
                </a:lnTo>
                <a:lnTo>
                  <a:pt x="457202" y="914400"/>
                </a:lnTo>
                <a:lnTo>
                  <a:pt x="457200" y="914400"/>
                </a:lnTo>
                <a:cubicBezTo>
                  <a:pt x="204695" y="914400"/>
                  <a:pt x="0" y="709705"/>
                  <a:pt x="0" y="457200"/>
                </a:cubicBezTo>
                <a:cubicBezTo>
                  <a:pt x="0" y="204695"/>
                  <a:pt x="204695" y="0"/>
                  <a:pt x="457200" y="0"/>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3531CCE7-CDAB-4D65-8E13-0EDED50B255B}"/>
              </a:ext>
            </a:extLst>
          </p:cNvPr>
          <p:cNvSpPr/>
          <p:nvPr/>
        </p:nvSpPr>
        <p:spPr>
          <a:xfrm rot="19747545">
            <a:off x="5710335" y="2791881"/>
            <a:ext cx="2724804" cy="914400"/>
          </a:xfrm>
          <a:custGeom>
            <a:avLst/>
            <a:gdLst>
              <a:gd name="connsiteX0" fmla="*/ 457200 w 2724804"/>
              <a:gd name="connsiteY0" fmla="*/ 0 h 914400"/>
              <a:gd name="connsiteX1" fmla="*/ 457202 w 2724804"/>
              <a:gd name="connsiteY1" fmla="*/ 0 h 914400"/>
              <a:gd name="connsiteX2" fmla="*/ 457203 w 2724804"/>
              <a:gd name="connsiteY2" fmla="*/ 0 h 914400"/>
              <a:gd name="connsiteX3" fmla="*/ 896004 w 2724804"/>
              <a:gd name="connsiteY3" fmla="*/ 0 h 914400"/>
              <a:gd name="connsiteX4" fmla="*/ 896006 w 2724804"/>
              <a:gd name="connsiteY4" fmla="*/ 0 h 914400"/>
              <a:gd name="connsiteX5" fmla="*/ 896007 w 2724804"/>
              <a:gd name="connsiteY5" fmla="*/ 0 h 914400"/>
              <a:gd name="connsiteX6" fmla="*/ 1828797 w 2724804"/>
              <a:gd name="connsiteY6" fmla="*/ 0 h 914400"/>
              <a:gd name="connsiteX7" fmla="*/ 1828798 w 2724804"/>
              <a:gd name="connsiteY7" fmla="*/ 0 h 914400"/>
              <a:gd name="connsiteX8" fmla="*/ 1828800 w 2724804"/>
              <a:gd name="connsiteY8" fmla="*/ 0 h 914400"/>
              <a:gd name="connsiteX9" fmla="*/ 2267601 w 2724804"/>
              <a:gd name="connsiteY9" fmla="*/ 0 h 914400"/>
              <a:gd name="connsiteX10" fmla="*/ 2267602 w 2724804"/>
              <a:gd name="connsiteY10" fmla="*/ 0 h 914400"/>
              <a:gd name="connsiteX11" fmla="*/ 2267604 w 2724804"/>
              <a:gd name="connsiteY11" fmla="*/ 0 h 914400"/>
              <a:gd name="connsiteX12" fmla="*/ 2724804 w 2724804"/>
              <a:gd name="connsiteY12" fmla="*/ 457200 h 914400"/>
              <a:gd name="connsiteX13" fmla="*/ 2267604 w 2724804"/>
              <a:gd name="connsiteY13" fmla="*/ 914400 h 914400"/>
              <a:gd name="connsiteX14" fmla="*/ 2267602 w 2724804"/>
              <a:gd name="connsiteY14" fmla="*/ 914400 h 914400"/>
              <a:gd name="connsiteX15" fmla="*/ 2267601 w 2724804"/>
              <a:gd name="connsiteY15" fmla="*/ 914400 h 914400"/>
              <a:gd name="connsiteX16" fmla="*/ 1828800 w 2724804"/>
              <a:gd name="connsiteY16" fmla="*/ 914400 h 914400"/>
              <a:gd name="connsiteX17" fmla="*/ 1828798 w 2724804"/>
              <a:gd name="connsiteY17" fmla="*/ 914400 h 914400"/>
              <a:gd name="connsiteX18" fmla="*/ 1828797 w 2724804"/>
              <a:gd name="connsiteY18" fmla="*/ 914400 h 914400"/>
              <a:gd name="connsiteX19" fmla="*/ 896007 w 2724804"/>
              <a:gd name="connsiteY19" fmla="*/ 914400 h 914400"/>
              <a:gd name="connsiteX20" fmla="*/ 896006 w 2724804"/>
              <a:gd name="connsiteY20" fmla="*/ 914400 h 914400"/>
              <a:gd name="connsiteX21" fmla="*/ 896004 w 2724804"/>
              <a:gd name="connsiteY21" fmla="*/ 914400 h 914400"/>
              <a:gd name="connsiteX22" fmla="*/ 457203 w 2724804"/>
              <a:gd name="connsiteY22" fmla="*/ 914400 h 914400"/>
              <a:gd name="connsiteX23" fmla="*/ 457202 w 2724804"/>
              <a:gd name="connsiteY23" fmla="*/ 914400 h 914400"/>
              <a:gd name="connsiteX24" fmla="*/ 457200 w 2724804"/>
              <a:gd name="connsiteY24" fmla="*/ 914400 h 914400"/>
              <a:gd name="connsiteX25" fmla="*/ 0 w 2724804"/>
              <a:gd name="connsiteY25" fmla="*/ 457200 h 914400"/>
              <a:gd name="connsiteX26" fmla="*/ 457200 w 2724804"/>
              <a:gd name="connsiteY26" fmla="*/ 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724804" h="914400">
                <a:moveTo>
                  <a:pt x="457200" y="0"/>
                </a:moveTo>
                <a:lnTo>
                  <a:pt x="457202" y="0"/>
                </a:lnTo>
                <a:lnTo>
                  <a:pt x="457203" y="0"/>
                </a:lnTo>
                <a:lnTo>
                  <a:pt x="896004" y="0"/>
                </a:lnTo>
                <a:lnTo>
                  <a:pt x="896006" y="0"/>
                </a:lnTo>
                <a:lnTo>
                  <a:pt x="896007" y="0"/>
                </a:lnTo>
                <a:lnTo>
                  <a:pt x="1828797" y="0"/>
                </a:lnTo>
                <a:lnTo>
                  <a:pt x="1828798" y="0"/>
                </a:lnTo>
                <a:lnTo>
                  <a:pt x="1828800" y="0"/>
                </a:lnTo>
                <a:lnTo>
                  <a:pt x="2267601" y="0"/>
                </a:lnTo>
                <a:lnTo>
                  <a:pt x="2267602" y="0"/>
                </a:lnTo>
                <a:lnTo>
                  <a:pt x="2267604" y="0"/>
                </a:lnTo>
                <a:cubicBezTo>
                  <a:pt x="2520109" y="0"/>
                  <a:pt x="2724804" y="204695"/>
                  <a:pt x="2724804" y="457200"/>
                </a:cubicBezTo>
                <a:cubicBezTo>
                  <a:pt x="2724804" y="709705"/>
                  <a:pt x="2520109" y="914400"/>
                  <a:pt x="2267604" y="914400"/>
                </a:cubicBezTo>
                <a:lnTo>
                  <a:pt x="2267602" y="914400"/>
                </a:lnTo>
                <a:lnTo>
                  <a:pt x="2267601" y="914400"/>
                </a:lnTo>
                <a:lnTo>
                  <a:pt x="1828800" y="914400"/>
                </a:lnTo>
                <a:lnTo>
                  <a:pt x="1828798" y="914400"/>
                </a:lnTo>
                <a:lnTo>
                  <a:pt x="1828797" y="914400"/>
                </a:lnTo>
                <a:lnTo>
                  <a:pt x="896007" y="914400"/>
                </a:lnTo>
                <a:lnTo>
                  <a:pt x="896006" y="914400"/>
                </a:lnTo>
                <a:lnTo>
                  <a:pt x="896004" y="914400"/>
                </a:lnTo>
                <a:lnTo>
                  <a:pt x="457203" y="914400"/>
                </a:lnTo>
                <a:lnTo>
                  <a:pt x="457202" y="914400"/>
                </a:lnTo>
                <a:lnTo>
                  <a:pt x="457200" y="914400"/>
                </a:lnTo>
                <a:cubicBezTo>
                  <a:pt x="204695" y="914400"/>
                  <a:pt x="0" y="709705"/>
                  <a:pt x="0" y="457200"/>
                </a:cubicBezTo>
                <a:cubicBezTo>
                  <a:pt x="0" y="204695"/>
                  <a:pt x="204695" y="0"/>
                  <a:pt x="457200" y="0"/>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F0255813-5C91-46EF-BB98-E1F12E2CAC4E}"/>
              </a:ext>
            </a:extLst>
          </p:cNvPr>
          <p:cNvSpPr/>
          <p:nvPr/>
        </p:nvSpPr>
        <p:spPr>
          <a:xfrm>
            <a:off x="2432304" y="4152200"/>
            <a:ext cx="914400" cy="914400"/>
          </a:xfrm>
          <a:prstGeom prst="ellipse">
            <a:avLst/>
          </a:prstGeom>
          <a:solidFill>
            <a:srgbClr val="34738D"/>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Oval 14">
            <a:extLst>
              <a:ext uri="{FF2B5EF4-FFF2-40B4-BE49-F238E27FC236}">
                <a16:creationId xmlns:a16="http://schemas.microsoft.com/office/drawing/2014/main" id="{BEE61496-15BF-4B8E-8460-03CF853C60D7}"/>
              </a:ext>
            </a:extLst>
          </p:cNvPr>
          <p:cNvSpPr/>
          <p:nvPr/>
        </p:nvSpPr>
        <p:spPr>
          <a:xfrm rot="18804505">
            <a:off x="3977640" y="3242300"/>
            <a:ext cx="914400" cy="914400"/>
          </a:xfrm>
          <a:prstGeom prst="ellipse">
            <a:avLst/>
          </a:prstGeom>
          <a:solidFill>
            <a:srgbClr val="189A80"/>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D53B8098-6342-49DC-AE08-80B5E5AF6E2E}"/>
              </a:ext>
            </a:extLst>
          </p:cNvPr>
          <p:cNvSpPr/>
          <p:nvPr/>
        </p:nvSpPr>
        <p:spPr>
          <a:xfrm>
            <a:off x="5822417" y="3242300"/>
            <a:ext cx="914400" cy="914400"/>
          </a:xfrm>
          <a:prstGeom prst="ellipse">
            <a:avLst/>
          </a:prstGeom>
          <a:solidFill>
            <a:srgbClr val="EF9D27"/>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905646A5-07F7-4122-A052-4AE75107F40C}"/>
              </a:ext>
            </a:extLst>
          </p:cNvPr>
          <p:cNvSpPr/>
          <p:nvPr/>
        </p:nvSpPr>
        <p:spPr>
          <a:xfrm rot="19117491">
            <a:off x="7387346" y="2334681"/>
            <a:ext cx="914400" cy="914400"/>
          </a:xfrm>
          <a:prstGeom prst="ellipse">
            <a:avLst/>
          </a:prstGeom>
          <a:solidFill>
            <a:srgbClr val="D34132"/>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id="{5E086CFF-596D-4133-88A4-414E276EF30A}"/>
              </a:ext>
            </a:extLst>
          </p:cNvPr>
          <p:cNvSpPr/>
          <p:nvPr/>
        </p:nvSpPr>
        <p:spPr>
          <a:xfrm>
            <a:off x="9190179" y="2334681"/>
            <a:ext cx="914400" cy="914400"/>
          </a:xfrm>
          <a:prstGeom prst="ellipse">
            <a:avLst/>
          </a:prstGeom>
          <a:solidFill>
            <a:srgbClr val="564267"/>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178AAD9C-1451-4A2B-848D-775501C302EB}"/>
              </a:ext>
            </a:extLst>
          </p:cNvPr>
          <p:cNvSpPr/>
          <p:nvPr/>
        </p:nvSpPr>
        <p:spPr>
          <a:xfrm>
            <a:off x="10515600" y="3566160"/>
            <a:ext cx="914400" cy="914400"/>
          </a:xfrm>
          <a:prstGeom prst="ellipse">
            <a:avLst/>
          </a:prstGeom>
          <a:solidFill>
            <a:srgbClr val="686868"/>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183FF2A8-8079-4071-987A-AD9B1BCAE677}"/>
              </a:ext>
            </a:extLst>
          </p:cNvPr>
          <p:cNvSpPr txBox="1"/>
          <p:nvPr/>
        </p:nvSpPr>
        <p:spPr>
          <a:xfrm>
            <a:off x="214238" y="2113132"/>
            <a:ext cx="3324955" cy="1492716"/>
          </a:xfrm>
          <a:prstGeom prst="rect">
            <a:avLst/>
          </a:prstGeom>
          <a:noFill/>
        </p:spPr>
        <p:txBody>
          <a:bodyPr wrap="square" rtlCol="0">
            <a:spAutoFit/>
          </a:bodyPr>
          <a:lstStyle/>
          <a:p>
            <a:r>
              <a:rPr lang="en-US" sz="1500" dirty="0">
                <a:solidFill>
                  <a:srgbClr val="34738D"/>
                </a:solidFill>
                <a:latin typeface="Bernard MT Condensed" panose="02050806060905020404" pitchFamily="18" charset="0"/>
              </a:rPr>
              <a:t>LOREM IPSUM DOLOR</a:t>
            </a:r>
          </a:p>
          <a:p>
            <a:endParaRPr lang="en-US" sz="200"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a:t>
            </a:r>
          </a:p>
          <a:p>
            <a:endParaRPr lang="en-US" sz="200" dirty="0">
              <a:solidFill>
                <a:srgbClr val="4C4F54"/>
              </a:solidFill>
              <a:latin typeface="Candara" panose="020E0502030303020204" pitchFamily="34" charset="0"/>
            </a:endParaRPr>
          </a:p>
          <a:p>
            <a:pPr marL="285750" indent="-285750">
              <a:buFont typeface="Wingdings" panose="05000000000000000000" pitchFamily="2" charset="2"/>
              <a:buChar char="ü"/>
            </a:pPr>
            <a:r>
              <a:rPr lang="en-US" sz="1000" dirty="0">
                <a:solidFill>
                  <a:srgbClr val="4C4F54"/>
                </a:solidFill>
                <a:latin typeface="Candara" panose="020E0502030303020204" pitchFamily="34" charset="0"/>
              </a:rPr>
              <a:t>Lorem ipsum dolor sit amet, consectetur adipiscing elit, sed do eiusmod .</a:t>
            </a:r>
          </a:p>
        </p:txBody>
      </p:sp>
      <p:sp>
        <p:nvSpPr>
          <p:cNvPr id="35" name="Text Box 10">
            <a:extLst>
              <a:ext uri="{FF2B5EF4-FFF2-40B4-BE49-F238E27FC236}">
                <a16:creationId xmlns:a16="http://schemas.microsoft.com/office/drawing/2014/main" id="{0D322FB6-E465-49F4-BA28-CE38E04475E9}"/>
              </a:ext>
            </a:extLst>
          </p:cNvPr>
          <p:cNvSpPr txBox="1">
            <a:spLocks noChangeArrowheads="1"/>
          </p:cNvSpPr>
          <p:nvPr/>
        </p:nvSpPr>
        <p:spPr bwMode="auto">
          <a:xfrm>
            <a:off x="2552628" y="4258629"/>
            <a:ext cx="685800" cy="707886"/>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01</a:t>
            </a:r>
          </a:p>
          <a:p>
            <a:pPr algn="ctr"/>
            <a:r>
              <a:rPr lang="en-US" sz="1000" dirty="0">
                <a:solidFill>
                  <a:schemeClr val="bg1"/>
                </a:solidFill>
              </a:rPr>
              <a:t>OPTION</a:t>
            </a:r>
          </a:p>
        </p:txBody>
      </p:sp>
      <p:sp>
        <p:nvSpPr>
          <p:cNvPr id="36" name="Text Box 10">
            <a:extLst>
              <a:ext uri="{FF2B5EF4-FFF2-40B4-BE49-F238E27FC236}">
                <a16:creationId xmlns:a16="http://schemas.microsoft.com/office/drawing/2014/main" id="{18D58F5C-97D7-4961-9A21-66E81F70880C}"/>
              </a:ext>
            </a:extLst>
          </p:cNvPr>
          <p:cNvSpPr txBox="1">
            <a:spLocks noChangeArrowheads="1"/>
          </p:cNvSpPr>
          <p:nvPr/>
        </p:nvSpPr>
        <p:spPr bwMode="auto">
          <a:xfrm>
            <a:off x="4066232" y="3345557"/>
            <a:ext cx="685800" cy="707886"/>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02</a:t>
            </a:r>
          </a:p>
          <a:p>
            <a:pPr algn="ctr"/>
            <a:r>
              <a:rPr lang="en-US" sz="1000" dirty="0">
                <a:solidFill>
                  <a:schemeClr val="bg1"/>
                </a:solidFill>
              </a:rPr>
              <a:t>OPTION</a:t>
            </a:r>
          </a:p>
        </p:txBody>
      </p:sp>
      <p:sp>
        <p:nvSpPr>
          <p:cNvPr id="37" name="Text Box 10">
            <a:extLst>
              <a:ext uri="{FF2B5EF4-FFF2-40B4-BE49-F238E27FC236}">
                <a16:creationId xmlns:a16="http://schemas.microsoft.com/office/drawing/2014/main" id="{ACCEADC1-D3C6-4161-BA56-39E631CA6ABD}"/>
              </a:ext>
            </a:extLst>
          </p:cNvPr>
          <p:cNvSpPr txBox="1">
            <a:spLocks noChangeArrowheads="1"/>
          </p:cNvSpPr>
          <p:nvPr/>
        </p:nvSpPr>
        <p:spPr bwMode="auto">
          <a:xfrm>
            <a:off x="5913967" y="3345557"/>
            <a:ext cx="685800" cy="707886"/>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03</a:t>
            </a:r>
          </a:p>
          <a:p>
            <a:pPr algn="ctr"/>
            <a:r>
              <a:rPr lang="en-US" sz="1000" dirty="0">
                <a:solidFill>
                  <a:schemeClr val="bg1"/>
                </a:solidFill>
              </a:rPr>
              <a:t>OPTION</a:t>
            </a:r>
          </a:p>
        </p:txBody>
      </p:sp>
      <p:sp>
        <p:nvSpPr>
          <p:cNvPr id="38" name="Text Box 10">
            <a:extLst>
              <a:ext uri="{FF2B5EF4-FFF2-40B4-BE49-F238E27FC236}">
                <a16:creationId xmlns:a16="http://schemas.microsoft.com/office/drawing/2014/main" id="{F2A70E65-4B6D-4168-BE4C-8E311B640525}"/>
              </a:ext>
            </a:extLst>
          </p:cNvPr>
          <p:cNvSpPr txBox="1">
            <a:spLocks noChangeArrowheads="1"/>
          </p:cNvSpPr>
          <p:nvPr/>
        </p:nvSpPr>
        <p:spPr bwMode="auto">
          <a:xfrm>
            <a:off x="7501646" y="2437938"/>
            <a:ext cx="685800" cy="707886"/>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04</a:t>
            </a:r>
          </a:p>
          <a:p>
            <a:pPr algn="ctr"/>
            <a:r>
              <a:rPr lang="en-US" sz="1000" dirty="0">
                <a:solidFill>
                  <a:schemeClr val="bg1"/>
                </a:solidFill>
              </a:rPr>
              <a:t>OPTION</a:t>
            </a:r>
          </a:p>
        </p:txBody>
      </p:sp>
      <p:sp>
        <p:nvSpPr>
          <p:cNvPr id="39" name="Text Box 10">
            <a:extLst>
              <a:ext uri="{FF2B5EF4-FFF2-40B4-BE49-F238E27FC236}">
                <a16:creationId xmlns:a16="http://schemas.microsoft.com/office/drawing/2014/main" id="{6BC94EBB-D518-4F73-AC04-6B5A997D314C}"/>
              </a:ext>
            </a:extLst>
          </p:cNvPr>
          <p:cNvSpPr txBox="1">
            <a:spLocks noChangeArrowheads="1"/>
          </p:cNvSpPr>
          <p:nvPr/>
        </p:nvSpPr>
        <p:spPr bwMode="auto">
          <a:xfrm>
            <a:off x="9317881" y="2437938"/>
            <a:ext cx="685800" cy="707886"/>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05</a:t>
            </a:r>
          </a:p>
          <a:p>
            <a:pPr algn="ctr"/>
            <a:r>
              <a:rPr lang="en-US" sz="1000" dirty="0">
                <a:solidFill>
                  <a:schemeClr val="bg1"/>
                </a:solidFill>
              </a:rPr>
              <a:t>OPTION</a:t>
            </a:r>
          </a:p>
        </p:txBody>
      </p:sp>
      <p:sp>
        <p:nvSpPr>
          <p:cNvPr id="40" name="Text Box 10">
            <a:extLst>
              <a:ext uri="{FF2B5EF4-FFF2-40B4-BE49-F238E27FC236}">
                <a16:creationId xmlns:a16="http://schemas.microsoft.com/office/drawing/2014/main" id="{27FC721B-F3C6-4E21-AD76-43E1A7D8C63C}"/>
              </a:ext>
            </a:extLst>
          </p:cNvPr>
          <p:cNvSpPr txBox="1">
            <a:spLocks noChangeArrowheads="1"/>
          </p:cNvSpPr>
          <p:nvPr/>
        </p:nvSpPr>
        <p:spPr bwMode="auto">
          <a:xfrm>
            <a:off x="10625321" y="3655919"/>
            <a:ext cx="685800" cy="707886"/>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06</a:t>
            </a:r>
          </a:p>
          <a:p>
            <a:pPr algn="ctr"/>
            <a:r>
              <a:rPr lang="en-US" sz="1000" dirty="0">
                <a:solidFill>
                  <a:schemeClr val="bg1"/>
                </a:solidFill>
              </a:rPr>
              <a:t>OPTION</a:t>
            </a:r>
          </a:p>
        </p:txBody>
      </p:sp>
      <p:sp>
        <p:nvSpPr>
          <p:cNvPr id="41" name="TextBox 40">
            <a:extLst>
              <a:ext uri="{FF2B5EF4-FFF2-40B4-BE49-F238E27FC236}">
                <a16:creationId xmlns:a16="http://schemas.microsoft.com/office/drawing/2014/main" id="{09E4630F-EF4B-4048-9FC1-2CC29E6E4274}"/>
              </a:ext>
            </a:extLst>
          </p:cNvPr>
          <p:cNvSpPr txBox="1"/>
          <p:nvPr/>
        </p:nvSpPr>
        <p:spPr>
          <a:xfrm>
            <a:off x="4141430" y="4438983"/>
            <a:ext cx="2885619" cy="1461939"/>
          </a:xfrm>
          <a:prstGeom prst="rect">
            <a:avLst/>
          </a:prstGeom>
          <a:noFill/>
        </p:spPr>
        <p:txBody>
          <a:bodyPr wrap="square" rtlCol="0">
            <a:spAutoFit/>
          </a:bodyPr>
          <a:lstStyle/>
          <a:p>
            <a:r>
              <a:rPr lang="en-US" sz="1500" dirty="0">
                <a:solidFill>
                  <a:srgbClr val="189A80"/>
                </a:solidFill>
                <a:latin typeface="Bernard MT Condensed" panose="02050806060905020404" pitchFamily="18" charset="0"/>
              </a:rPr>
              <a:t>LOREM IPSUM DOLOR</a:t>
            </a:r>
          </a:p>
          <a:p>
            <a:endParaRPr lang="en-US" sz="200"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200" dirty="0">
              <a:solidFill>
                <a:srgbClr val="4C4F54"/>
              </a:solidFill>
              <a:latin typeface="Candara" panose="020E0502030303020204" pitchFamily="34" charset="0"/>
            </a:endParaRPr>
          </a:p>
          <a:p>
            <a:pPr marL="285750" indent="-285750">
              <a:buFont typeface="Wingdings" panose="05000000000000000000" pitchFamily="2" charset="2"/>
              <a:buChar char="ü"/>
            </a:pPr>
            <a:r>
              <a:rPr lang="en-US" sz="1000" dirty="0">
                <a:solidFill>
                  <a:srgbClr val="4C4F54"/>
                </a:solidFill>
                <a:latin typeface="Candara" panose="020E0502030303020204" pitchFamily="34" charset="0"/>
              </a:rPr>
              <a:t>Lorem ipsum dolor sit amet, consectetur adipiscing elit, sed do eiusmod .</a:t>
            </a:r>
          </a:p>
        </p:txBody>
      </p:sp>
      <p:sp>
        <p:nvSpPr>
          <p:cNvPr id="42" name="TextBox 41">
            <a:extLst>
              <a:ext uri="{FF2B5EF4-FFF2-40B4-BE49-F238E27FC236}">
                <a16:creationId xmlns:a16="http://schemas.microsoft.com/office/drawing/2014/main" id="{414034F8-6266-4F8A-9702-C13E3D07D902}"/>
              </a:ext>
            </a:extLst>
          </p:cNvPr>
          <p:cNvSpPr txBox="1"/>
          <p:nvPr/>
        </p:nvSpPr>
        <p:spPr>
          <a:xfrm>
            <a:off x="4011035" y="1271913"/>
            <a:ext cx="3324955" cy="1261884"/>
          </a:xfrm>
          <a:prstGeom prst="rect">
            <a:avLst/>
          </a:prstGeom>
          <a:noFill/>
        </p:spPr>
        <p:txBody>
          <a:bodyPr wrap="square" rtlCol="0">
            <a:spAutoFit/>
          </a:bodyPr>
          <a:lstStyle/>
          <a:p>
            <a:r>
              <a:rPr lang="en-US" sz="1500" dirty="0">
                <a:solidFill>
                  <a:srgbClr val="EF9D27"/>
                </a:solidFill>
                <a:latin typeface="Bernard MT Condensed" panose="02050806060905020404" pitchFamily="18" charset="0"/>
              </a:rPr>
              <a:t>LOREM IPSUM DOLOR</a:t>
            </a:r>
          </a:p>
          <a:p>
            <a:endParaRPr lang="en-US" sz="200"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200" dirty="0">
              <a:solidFill>
                <a:srgbClr val="4C4F54"/>
              </a:solidFill>
              <a:latin typeface="Candara" panose="020E0502030303020204" pitchFamily="34" charset="0"/>
            </a:endParaRPr>
          </a:p>
          <a:p>
            <a:pPr marL="285750" indent="-285750">
              <a:buFont typeface="Wingdings" panose="05000000000000000000" pitchFamily="2" charset="2"/>
              <a:buChar char="ü"/>
            </a:pPr>
            <a:r>
              <a:rPr lang="en-US" sz="1000" dirty="0">
                <a:solidFill>
                  <a:srgbClr val="4C4F54"/>
                </a:solidFill>
                <a:latin typeface="Candara" panose="020E0502030303020204" pitchFamily="34" charset="0"/>
              </a:rPr>
              <a:t>Lorem ipsum dolor sit amet, consectetur adipiscing elit, sed do eiusmod .</a:t>
            </a:r>
          </a:p>
        </p:txBody>
      </p:sp>
      <p:sp>
        <p:nvSpPr>
          <p:cNvPr id="43" name="TextBox 42">
            <a:extLst>
              <a:ext uri="{FF2B5EF4-FFF2-40B4-BE49-F238E27FC236}">
                <a16:creationId xmlns:a16="http://schemas.microsoft.com/office/drawing/2014/main" id="{CD6A1E3C-4AF6-419A-9F4D-BF6D43298BCB}"/>
              </a:ext>
            </a:extLst>
          </p:cNvPr>
          <p:cNvSpPr txBox="1"/>
          <p:nvPr/>
        </p:nvSpPr>
        <p:spPr>
          <a:xfrm>
            <a:off x="7288749" y="3587417"/>
            <a:ext cx="2653533" cy="1461939"/>
          </a:xfrm>
          <a:prstGeom prst="rect">
            <a:avLst/>
          </a:prstGeom>
          <a:noFill/>
        </p:spPr>
        <p:txBody>
          <a:bodyPr wrap="square" rtlCol="0">
            <a:spAutoFit/>
          </a:bodyPr>
          <a:lstStyle/>
          <a:p>
            <a:r>
              <a:rPr lang="en-US" sz="1500" dirty="0">
                <a:solidFill>
                  <a:srgbClr val="D34132"/>
                </a:solidFill>
                <a:latin typeface="Bernard MT Condensed" panose="02050806060905020404" pitchFamily="18" charset="0"/>
              </a:rPr>
              <a:t>LOREM IPSUM DOLOR</a:t>
            </a:r>
          </a:p>
          <a:p>
            <a:endParaRPr lang="en-US" sz="200"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200" dirty="0">
              <a:solidFill>
                <a:srgbClr val="4C4F54"/>
              </a:solidFill>
              <a:latin typeface="Candara" panose="020E0502030303020204" pitchFamily="34" charset="0"/>
            </a:endParaRPr>
          </a:p>
          <a:p>
            <a:pPr marL="285750" indent="-285750">
              <a:buFont typeface="Wingdings" panose="05000000000000000000" pitchFamily="2" charset="2"/>
              <a:buChar char="ü"/>
            </a:pPr>
            <a:r>
              <a:rPr lang="en-US" sz="1000" dirty="0">
                <a:solidFill>
                  <a:srgbClr val="4C4F54"/>
                </a:solidFill>
                <a:latin typeface="Candara" panose="020E0502030303020204" pitchFamily="34" charset="0"/>
              </a:rPr>
              <a:t>Lorem ipsum dolor sit amet, consectetur adipiscing elit, sed do eiusmod .</a:t>
            </a:r>
          </a:p>
        </p:txBody>
      </p:sp>
      <p:sp>
        <p:nvSpPr>
          <p:cNvPr id="44" name="TextBox 43">
            <a:extLst>
              <a:ext uri="{FF2B5EF4-FFF2-40B4-BE49-F238E27FC236}">
                <a16:creationId xmlns:a16="http://schemas.microsoft.com/office/drawing/2014/main" id="{20076CC7-4174-4150-84AB-5009C8D7509C}"/>
              </a:ext>
            </a:extLst>
          </p:cNvPr>
          <p:cNvSpPr txBox="1"/>
          <p:nvPr/>
        </p:nvSpPr>
        <p:spPr>
          <a:xfrm>
            <a:off x="7797096" y="685800"/>
            <a:ext cx="3324955" cy="1261884"/>
          </a:xfrm>
          <a:prstGeom prst="rect">
            <a:avLst/>
          </a:prstGeom>
          <a:noFill/>
        </p:spPr>
        <p:txBody>
          <a:bodyPr wrap="square" rtlCol="0">
            <a:spAutoFit/>
          </a:bodyPr>
          <a:lstStyle/>
          <a:p>
            <a:r>
              <a:rPr lang="en-US" sz="1500" dirty="0">
                <a:solidFill>
                  <a:srgbClr val="564267"/>
                </a:solidFill>
                <a:latin typeface="Bernard MT Condensed" panose="02050806060905020404" pitchFamily="18" charset="0"/>
              </a:rPr>
              <a:t>LOREM IPSUM DOLOR</a:t>
            </a:r>
          </a:p>
          <a:p>
            <a:endParaRPr lang="en-US" sz="200"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200" dirty="0">
              <a:solidFill>
                <a:srgbClr val="4C4F54"/>
              </a:solidFill>
              <a:latin typeface="Candara" panose="020E0502030303020204" pitchFamily="34" charset="0"/>
            </a:endParaRPr>
          </a:p>
          <a:p>
            <a:pPr marL="285750" indent="-285750">
              <a:buFont typeface="Wingdings" panose="05000000000000000000" pitchFamily="2" charset="2"/>
              <a:buChar char="ü"/>
            </a:pPr>
            <a:r>
              <a:rPr lang="en-US" sz="1000" dirty="0">
                <a:solidFill>
                  <a:srgbClr val="4C4F54"/>
                </a:solidFill>
                <a:latin typeface="Candara" panose="020E0502030303020204" pitchFamily="34" charset="0"/>
              </a:rPr>
              <a:t>Lorem ipsum dolor sit amet, consectetur adipiscing elit, sed do eiusmod .</a:t>
            </a:r>
          </a:p>
        </p:txBody>
      </p:sp>
      <p:sp>
        <p:nvSpPr>
          <p:cNvPr id="45" name="TextBox 44">
            <a:extLst>
              <a:ext uri="{FF2B5EF4-FFF2-40B4-BE49-F238E27FC236}">
                <a16:creationId xmlns:a16="http://schemas.microsoft.com/office/drawing/2014/main" id="{38480EDD-3D56-4B5A-8B30-71A737958AE9}"/>
              </a:ext>
            </a:extLst>
          </p:cNvPr>
          <p:cNvSpPr txBox="1"/>
          <p:nvPr/>
        </p:nvSpPr>
        <p:spPr>
          <a:xfrm>
            <a:off x="9691527" y="4942959"/>
            <a:ext cx="2613872" cy="1615827"/>
          </a:xfrm>
          <a:prstGeom prst="rect">
            <a:avLst/>
          </a:prstGeom>
          <a:noFill/>
        </p:spPr>
        <p:txBody>
          <a:bodyPr wrap="square" rtlCol="0">
            <a:spAutoFit/>
          </a:bodyPr>
          <a:lstStyle/>
          <a:p>
            <a:r>
              <a:rPr lang="en-US" sz="1500" dirty="0">
                <a:solidFill>
                  <a:srgbClr val="686868"/>
                </a:solidFill>
                <a:latin typeface="Bernard MT Condensed" panose="02050806060905020404" pitchFamily="18" charset="0"/>
              </a:rPr>
              <a:t>LOREM IPSUM DOLOR</a:t>
            </a:r>
          </a:p>
          <a:p>
            <a:endParaRPr lang="en-US" sz="200"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200" dirty="0">
              <a:solidFill>
                <a:srgbClr val="4C4F54"/>
              </a:solidFill>
              <a:latin typeface="Candara" panose="020E0502030303020204" pitchFamily="34" charset="0"/>
            </a:endParaRPr>
          </a:p>
          <a:p>
            <a:pPr marL="285750" indent="-285750">
              <a:buFont typeface="Wingdings" panose="05000000000000000000" pitchFamily="2" charset="2"/>
              <a:buChar char="ü"/>
            </a:pPr>
            <a:r>
              <a:rPr lang="en-US" sz="1000" dirty="0">
                <a:solidFill>
                  <a:srgbClr val="4C4F54"/>
                </a:solidFill>
                <a:latin typeface="Candara" panose="020E0502030303020204" pitchFamily="34" charset="0"/>
              </a:rPr>
              <a:t>Lorem ipsum dolor sit amet, consectetur adipiscing elit, sed do eiusmod .</a:t>
            </a:r>
          </a:p>
        </p:txBody>
      </p:sp>
      <p:pic>
        <p:nvPicPr>
          <p:cNvPr id="32" name="Picture 31">
            <a:hlinkClick r:id="rId2"/>
            <a:extLst>
              <a:ext uri="{FF2B5EF4-FFF2-40B4-BE49-F238E27FC236}">
                <a16:creationId xmlns:a16="http://schemas.microsoft.com/office/drawing/2014/main" id="{1B49A2D6-C5B6-42D2-8671-5D8A763DD6A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57283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7"/>
                                        </p:tgtEl>
                                        <p:attrNameLst>
                                          <p:attrName>style.visibility</p:attrName>
                                        </p:attrNameLst>
                                      </p:cBhvr>
                                      <p:to>
                                        <p:strVal val="visible"/>
                                      </p:to>
                                    </p:set>
                                    <p:animEffect transition="in" filter="wipe(left)">
                                      <p:cBhvr>
                                        <p:cTn id="11" dur="500"/>
                                        <p:tgtEl>
                                          <p:spTgt spid="27"/>
                                        </p:tgtEl>
                                      </p:cBhvr>
                                    </p:animEffect>
                                  </p:childTnLst>
                                </p:cTn>
                              </p:par>
                            </p:childTnLst>
                          </p:cTn>
                        </p:par>
                        <p:par>
                          <p:cTn id="12" fill="hold">
                            <p:stCondLst>
                              <p:cond delay="1000"/>
                            </p:stCondLst>
                            <p:childTnLst>
                              <p:par>
                                <p:cTn id="13" presetID="53" presetClass="entr" presetSubtype="16" fill="hold" grpId="0" nodeType="afterEffect">
                                  <p:stCondLst>
                                    <p:cond delay="0"/>
                                  </p:stCondLst>
                                  <p:childTnLst>
                                    <p:set>
                                      <p:cBhvr>
                                        <p:cTn id="14" dur="1" fill="hold">
                                          <p:stCondLst>
                                            <p:cond delay="0"/>
                                          </p:stCondLst>
                                        </p:cTn>
                                        <p:tgtEl>
                                          <p:spTgt spid="11"/>
                                        </p:tgtEl>
                                        <p:attrNameLst>
                                          <p:attrName>style.visibility</p:attrName>
                                        </p:attrNameLst>
                                      </p:cBhvr>
                                      <p:to>
                                        <p:strVal val="visible"/>
                                      </p:to>
                                    </p:set>
                                    <p:anim calcmode="lin" valueType="num">
                                      <p:cBhvr>
                                        <p:cTn id="15" dur="1000" fill="hold"/>
                                        <p:tgtEl>
                                          <p:spTgt spid="11"/>
                                        </p:tgtEl>
                                        <p:attrNameLst>
                                          <p:attrName>ppt_w</p:attrName>
                                        </p:attrNameLst>
                                      </p:cBhvr>
                                      <p:tavLst>
                                        <p:tav tm="0">
                                          <p:val>
                                            <p:fltVal val="0"/>
                                          </p:val>
                                        </p:tav>
                                        <p:tav tm="100000">
                                          <p:val>
                                            <p:strVal val="#ppt_w"/>
                                          </p:val>
                                        </p:tav>
                                      </p:tavLst>
                                    </p:anim>
                                    <p:anim calcmode="lin" valueType="num">
                                      <p:cBhvr>
                                        <p:cTn id="16" dur="1000" fill="hold"/>
                                        <p:tgtEl>
                                          <p:spTgt spid="11"/>
                                        </p:tgtEl>
                                        <p:attrNameLst>
                                          <p:attrName>ppt_h</p:attrName>
                                        </p:attrNameLst>
                                      </p:cBhvr>
                                      <p:tavLst>
                                        <p:tav tm="0">
                                          <p:val>
                                            <p:fltVal val="0"/>
                                          </p:val>
                                        </p:tav>
                                        <p:tav tm="100000">
                                          <p:val>
                                            <p:strVal val="#ppt_h"/>
                                          </p:val>
                                        </p:tav>
                                      </p:tavLst>
                                    </p:anim>
                                    <p:animEffect transition="in" filter="fade">
                                      <p:cBhvr>
                                        <p:cTn id="17" dur="1000"/>
                                        <p:tgtEl>
                                          <p:spTgt spid="11"/>
                                        </p:tgtEl>
                                      </p:cBhvr>
                                    </p:animEffect>
                                  </p:childTnLst>
                                </p:cTn>
                              </p:par>
                              <p:par>
                                <p:cTn id="18" presetID="53" presetClass="entr" presetSubtype="16" fill="hold" grpId="0" nodeType="withEffect">
                                  <p:stCondLst>
                                    <p:cond delay="0"/>
                                  </p:stCondLst>
                                  <p:childTnLst>
                                    <p:set>
                                      <p:cBhvr>
                                        <p:cTn id="19" dur="1" fill="hold">
                                          <p:stCondLst>
                                            <p:cond delay="0"/>
                                          </p:stCondLst>
                                        </p:cTn>
                                        <p:tgtEl>
                                          <p:spTgt spid="35"/>
                                        </p:tgtEl>
                                        <p:attrNameLst>
                                          <p:attrName>style.visibility</p:attrName>
                                        </p:attrNameLst>
                                      </p:cBhvr>
                                      <p:to>
                                        <p:strVal val="visible"/>
                                      </p:to>
                                    </p:set>
                                    <p:anim calcmode="lin" valueType="num">
                                      <p:cBhvr>
                                        <p:cTn id="20" dur="1000" fill="hold"/>
                                        <p:tgtEl>
                                          <p:spTgt spid="35"/>
                                        </p:tgtEl>
                                        <p:attrNameLst>
                                          <p:attrName>ppt_w</p:attrName>
                                        </p:attrNameLst>
                                      </p:cBhvr>
                                      <p:tavLst>
                                        <p:tav tm="0">
                                          <p:val>
                                            <p:fltVal val="0"/>
                                          </p:val>
                                        </p:tav>
                                        <p:tav tm="100000">
                                          <p:val>
                                            <p:strVal val="#ppt_w"/>
                                          </p:val>
                                        </p:tav>
                                      </p:tavLst>
                                    </p:anim>
                                    <p:anim calcmode="lin" valueType="num">
                                      <p:cBhvr>
                                        <p:cTn id="21" dur="1000" fill="hold"/>
                                        <p:tgtEl>
                                          <p:spTgt spid="35"/>
                                        </p:tgtEl>
                                        <p:attrNameLst>
                                          <p:attrName>ppt_h</p:attrName>
                                        </p:attrNameLst>
                                      </p:cBhvr>
                                      <p:tavLst>
                                        <p:tav tm="0">
                                          <p:val>
                                            <p:fltVal val="0"/>
                                          </p:val>
                                        </p:tav>
                                        <p:tav tm="100000">
                                          <p:val>
                                            <p:strVal val="#ppt_h"/>
                                          </p:val>
                                        </p:tav>
                                      </p:tavLst>
                                    </p:anim>
                                    <p:animEffect transition="in" filter="fade">
                                      <p:cBhvr>
                                        <p:cTn id="22" dur="1000"/>
                                        <p:tgtEl>
                                          <p:spTgt spid="35"/>
                                        </p:tgtEl>
                                      </p:cBhvr>
                                    </p:animEffect>
                                  </p:childTnLst>
                                </p:cTn>
                              </p:par>
                            </p:childTnLst>
                          </p:cTn>
                        </p:par>
                        <p:par>
                          <p:cTn id="23" fill="hold">
                            <p:stCondLst>
                              <p:cond delay="2000"/>
                            </p:stCondLst>
                            <p:childTnLst>
                              <p:par>
                                <p:cTn id="24" presetID="47" presetClass="entr" presetSubtype="0" fill="hold" grpId="0" nodeType="afterEffect">
                                  <p:stCondLst>
                                    <p:cond delay="0"/>
                                  </p:stCondLst>
                                  <p:childTnLst>
                                    <p:set>
                                      <p:cBhvr>
                                        <p:cTn id="25" dur="1" fill="hold">
                                          <p:stCondLst>
                                            <p:cond delay="0"/>
                                          </p:stCondLst>
                                        </p:cTn>
                                        <p:tgtEl>
                                          <p:spTgt spid="34"/>
                                        </p:tgtEl>
                                        <p:attrNameLst>
                                          <p:attrName>style.visibility</p:attrName>
                                        </p:attrNameLst>
                                      </p:cBhvr>
                                      <p:to>
                                        <p:strVal val="visible"/>
                                      </p:to>
                                    </p:set>
                                    <p:animEffect transition="in" filter="fade">
                                      <p:cBhvr>
                                        <p:cTn id="26" dur="1000"/>
                                        <p:tgtEl>
                                          <p:spTgt spid="34"/>
                                        </p:tgtEl>
                                      </p:cBhvr>
                                    </p:animEffect>
                                    <p:anim calcmode="lin" valueType="num">
                                      <p:cBhvr>
                                        <p:cTn id="27" dur="1000" fill="hold"/>
                                        <p:tgtEl>
                                          <p:spTgt spid="34"/>
                                        </p:tgtEl>
                                        <p:attrNameLst>
                                          <p:attrName>ppt_x</p:attrName>
                                        </p:attrNameLst>
                                      </p:cBhvr>
                                      <p:tavLst>
                                        <p:tav tm="0">
                                          <p:val>
                                            <p:strVal val="#ppt_x"/>
                                          </p:val>
                                        </p:tav>
                                        <p:tav tm="100000">
                                          <p:val>
                                            <p:strVal val="#ppt_x"/>
                                          </p:val>
                                        </p:tav>
                                      </p:tavLst>
                                    </p:anim>
                                    <p:anim calcmode="lin" valueType="num">
                                      <p:cBhvr>
                                        <p:cTn id="28" dur="1000" fill="hold"/>
                                        <p:tgtEl>
                                          <p:spTgt spid="34"/>
                                        </p:tgtEl>
                                        <p:attrNameLst>
                                          <p:attrName>ppt_y</p:attrName>
                                        </p:attrNameLst>
                                      </p:cBhvr>
                                      <p:tavLst>
                                        <p:tav tm="0">
                                          <p:val>
                                            <p:strVal val="#ppt_y-.1"/>
                                          </p:val>
                                        </p:tav>
                                        <p:tav tm="100000">
                                          <p:val>
                                            <p:strVal val="#ppt_y"/>
                                          </p:val>
                                        </p:tav>
                                      </p:tavLst>
                                    </p:anim>
                                  </p:childTnLst>
                                </p:cTn>
                              </p:par>
                            </p:childTnLst>
                          </p:cTn>
                        </p:par>
                        <p:par>
                          <p:cTn id="29" fill="hold">
                            <p:stCondLst>
                              <p:cond delay="3000"/>
                            </p:stCondLst>
                            <p:childTnLst>
                              <p:par>
                                <p:cTn id="30" presetID="18" presetClass="entr" presetSubtype="3" fill="hold" grpId="0" nodeType="afterEffect">
                                  <p:stCondLst>
                                    <p:cond delay="0"/>
                                  </p:stCondLst>
                                  <p:childTnLst>
                                    <p:set>
                                      <p:cBhvr>
                                        <p:cTn id="31" dur="1" fill="hold">
                                          <p:stCondLst>
                                            <p:cond delay="0"/>
                                          </p:stCondLst>
                                        </p:cTn>
                                        <p:tgtEl>
                                          <p:spTgt spid="28"/>
                                        </p:tgtEl>
                                        <p:attrNameLst>
                                          <p:attrName>style.visibility</p:attrName>
                                        </p:attrNameLst>
                                      </p:cBhvr>
                                      <p:to>
                                        <p:strVal val="visible"/>
                                      </p:to>
                                    </p:set>
                                    <p:animEffect transition="in" filter="strips(upRight)">
                                      <p:cBhvr>
                                        <p:cTn id="32" dur="500"/>
                                        <p:tgtEl>
                                          <p:spTgt spid="28"/>
                                        </p:tgtEl>
                                      </p:cBhvr>
                                    </p:animEffect>
                                  </p:childTnLst>
                                </p:cTn>
                              </p:par>
                            </p:childTnLst>
                          </p:cTn>
                        </p:par>
                        <p:par>
                          <p:cTn id="33" fill="hold">
                            <p:stCondLst>
                              <p:cond delay="3500"/>
                            </p:stCondLst>
                            <p:childTnLst>
                              <p:par>
                                <p:cTn id="34" presetID="53" presetClass="entr" presetSubtype="16" fill="hold" grpId="0" nodeType="afterEffect">
                                  <p:stCondLst>
                                    <p:cond delay="0"/>
                                  </p:stCondLst>
                                  <p:childTnLst>
                                    <p:set>
                                      <p:cBhvr>
                                        <p:cTn id="35" dur="1" fill="hold">
                                          <p:stCondLst>
                                            <p:cond delay="0"/>
                                          </p:stCondLst>
                                        </p:cTn>
                                        <p:tgtEl>
                                          <p:spTgt spid="15"/>
                                        </p:tgtEl>
                                        <p:attrNameLst>
                                          <p:attrName>style.visibility</p:attrName>
                                        </p:attrNameLst>
                                      </p:cBhvr>
                                      <p:to>
                                        <p:strVal val="visible"/>
                                      </p:to>
                                    </p:set>
                                    <p:anim calcmode="lin" valueType="num">
                                      <p:cBhvr>
                                        <p:cTn id="36" dur="1000" fill="hold"/>
                                        <p:tgtEl>
                                          <p:spTgt spid="15"/>
                                        </p:tgtEl>
                                        <p:attrNameLst>
                                          <p:attrName>ppt_w</p:attrName>
                                        </p:attrNameLst>
                                      </p:cBhvr>
                                      <p:tavLst>
                                        <p:tav tm="0">
                                          <p:val>
                                            <p:fltVal val="0"/>
                                          </p:val>
                                        </p:tav>
                                        <p:tav tm="100000">
                                          <p:val>
                                            <p:strVal val="#ppt_w"/>
                                          </p:val>
                                        </p:tav>
                                      </p:tavLst>
                                    </p:anim>
                                    <p:anim calcmode="lin" valueType="num">
                                      <p:cBhvr>
                                        <p:cTn id="37" dur="1000" fill="hold"/>
                                        <p:tgtEl>
                                          <p:spTgt spid="15"/>
                                        </p:tgtEl>
                                        <p:attrNameLst>
                                          <p:attrName>ppt_h</p:attrName>
                                        </p:attrNameLst>
                                      </p:cBhvr>
                                      <p:tavLst>
                                        <p:tav tm="0">
                                          <p:val>
                                            <p:fltVal val="0"/>
                                          </p:val>
                                        </p:tav>
                                        <p:tav tm="100000">
                                          <p:val>
                                            <p:strVal val="#ppt_h"/>
                                          </p:val>
                                        </p:tav>
                                      </p:tavLst>
                                    </p:anim>
                                    <p:animEffect transition="in" filter="fade">
                                      <p:cBhvr>
                                        <p:cTn id="38" dur="1000"/>
                                        <p:tgtEl>
                                          <p:spTgt spid="15"/>
                                        </p:tgtEl>
                                      </p:cBhvr>
                                    </p:animEffect>
                                  </p:childTnLst>
                                </p:cTn>
                              </p:par>
                              <p:par>
                                <p:cTn id="39" presetID="53" presetClass="entr" presetSubtype="16" fill="hold" grpId="0" nodeType="withEffect">
                                  <p:stCondLst>
                                    <p:cond delay="0"/>
                                  </p:stCondLst>
                                  <p:childTnLst>
                                    <p:set>
                                      <p:cBhvr>
                                        <p:cTn id="40" dur="1" fill="hold">
                                          <p:stCondLst>
                                            <p:cond delay="0"/>
                                          </p:stCondLst>
                                        </p:cTn>
                                        <p:tgtEl>
                                          <p:spTgt spid="36"/>
                                        </p:tgtEl>
                                        <p:attrNameLst>
                                          <p:attrName>style.visibility</p:attrName>
                                        </p:attrNameLst>
                                      </p:cBhvr>
                                      <p:to>
                                        <p:strVal val="visible"/>
                                      </p:to>
                                    </p:set>
                                    <p:anim calcmode="lin" valueType="num">
                                      <p:cBhvr>
                                        <p:cTn id="41" dur="1000" fill="hold"/>
                                        <p:tgtEl>
                                          <p:spTgt spid="36"/>
                                        </p:tgtEl>
                                        <p:attrNameLst>
                                          <p:attrName>ppt_w</p:attrName>
                                        </p:attrNameLst>
                                      </p:cBhvr>
                                      <p:tavLst>
                                        <p:tav tm="0">
                                          <p:val>
                                            <p:fltVal val="0"/>
                                          </p:val>
                                        </p:tav>
                                        <p:tav tm="100000">
                                          <p:val>
                                            <p:strVal val="#ppt_w"/>
                                          </p:val>
                                        </p:tav>
                                      </p:tavLst>
                                    </p:anim>
                                    <p:anim calcmode="lin" valueType="num">
                                      <p:cBhvr>
                                        <p:cTn id="42" dur="1000" fill="hold"/>
                                        <p:tgtEl>
                                          <p:spTgt spid="36"/>
                                        </p:tgtEl>
                                        <p:attrNameLst>
                                          <p:attrName>ppt_h</p:attrName>
                                        </p:attrNameLst>
                                      </p:cBhvr>
                                      <p:tavLst>
                                        <p:tav tm="0">
                                          <p:val>
                                            <p:fltVal val="0"/>
                                          </p:val>
                                        </p:tav>
                                        <p:tav tm="100000">
                                          <p:val>
                                            <p:strVal val="#ppt_h"/>
                                          </p:val>
                                        </p:tav>
                                      </p:tavLst>
                                    </p:anim>
                                    <p:animEffect transition="in" filter="fade">
                                      <p:cBhvr>
                                        <p:cTn id="43" dur="1000"/>
                                        <p:tgtEl>
                                          <p:spTgt spid="36"/>
                                        </p:tgtEl>
                                      </p:cBhvr>
                                    </p:animEffect>
                                  </p:childTnLst>
                                </p:cTn>
                              </p:par>
                            </p:childTnLst>
                          </p:cTn>
                        </p:par>
                        <p:par>
                          <p:cTn id="44" fill="hold">
                            <p:stCondLst>
                              <p:cond delay="4500"/>
                            </p:stCondLst>
                            <p:childTnLst>
                              <p:par>
                                <p:cTn id="45" presetID="42" presetClass="entr" presetSubtype="0" fill="hold" grpId="0" nodeType="afterEffect">
                                  <p:stCondLst>
                                    <p:cond delay="0"/>
                                  </p:stCondLst>
                                  <p:childTnLst>
                                    <p:set>
                                      <p:cBhvr>
                                        <p:cTn id="46" dur="1" fill="hold">
                                          <p:stCondLst>
                                            <p:cond delay="0"/>
                                          </p:stCondLst>
                                        </p:cTn>
                                        <p:tgtEl>
                                          <p:spTgt spid="41"/>
                                        </p:tgtEl>
                                        <p:attrNameLst>
                                          <p:attrName>style.visibility</p:attrName>
                                        </p:attrNameLst>
                                      </p:cBhvr>
                                      <p:to>
                                        <p:strVal val="visible"/>
                                      </p:to>
                                    </p:set>
                                    <p:animEffect transition="in" filter="fade">
                                      <p:cBhvr>
                                        <p:cTn id="47" dur="1000"/>
                                        <p:tgtEl>
                                          <p:spTgt spid="41"/>
                                        </p:tgtEl>
                                      </p:cBhvr>
                                    </p:animEffect>
                                    <p:anim calcmode="lin" valueType="num">
                                      <p:cBhvr>
                                        <p:cTn id="48" dur="1000" fill="hold"/>
                                        <p:tgtEl>
                                          <p:spTgt spid="41"/>
                                        </p:tgtEl>
                                        <p:attrNameLst>
                                          <p:attrName>ppt_x</p:attrName>
                                        </p:attrNameLst>
                                      </p:cBhvr>
                                      <p:tavLst>
                                        <p:tav tm="0">
                                          <p:val>
                                            <p:strVal val="#ppt_x"/>
                                          </p:val>
                                        </p:tav>
                                        <p:tav tm="100000">
                                          <p:val>
                                            <p:strVal val="#ppt_x"/>
                                          </p:val>
                                        </p:tav>
                                      </p:tavLst>
                                    </p:anim>
                                    <p:anim calcmode="lin" valueType="num">
                                      <p:cBhvr>
                                        <p:cTn id="49" dur="1000" fill="hold"/>
                                        <p:tgtEl>
                                          <p:spTgt spid="41"/>
                                        </p:tgtEl>
                                        <p:attrNameLst>
                                          <p:attrName>ppt_y</p:attrName>
                                        </p:attrNameLst>
                                      </p:cBhvr>
                                      <p:tavLst>
                                        <p:tav tm="0">
                                          <p:val>
                                            <p:strVal val="#ppt_y+.1"/>
                                          </p:val>
                                        </p:tav>
                                        <p:tav tm="100000">
                                          <p:val>
                                            <p:strVal val="#ppt_y"/>
                                          </p:val>
                                        </p:tav>
                                      </p:tavLst>
                                    </p:anim>
                                  </p:childTnLst>
                                </p:cTn>
                              </p:par>
                            </p:childTnLst>
                          </p:cTn>
                        </p:par>
                        <p:par>
                          <p:cTn id="50" fill="hold">
                            <p:stCondLst>
                              <p:cond delay="5500"/>
                            </p:stCondLst>
                            <p:childTnLst>
                              <p:par>
                                <p:cTn id="51" presetID="22" presetClass="entr" presetSubtype="8" fill="hold" grpId="0" nodeType="afterEffect">
                                  <p:stCondLst>
                                    <p:cond delay="0"/>
                                  </p:stCondLst>
                                  <p:childTnLst>
                                    <p:set>
                                      <p:cBhvr>
                                        <p:cTn id="52" dur="1" fill="hold">
                                          <p:stCondLst>
                                            <p:cond delay="0"/>
                                          </p:stCondLst>
                                        </p:cTn>
                                        <p:tgtEl>
                                          <p:spTgt spid="29"/>
                                        </p:tgtEl>
                                        <p:attrNameLst>
                                          <p:attrName>style.visibility</p:attrName>
                                        </p:attrNameLst>
                                      </p:cBhvr>
                                      <p:to>
                                        <p:strVal val="visible"/>
                                      </p:to>
                                    </p:set>
                                    <p:animEffect transition="in" filter="wipe(left)">
                                      <p:cBhvr>
                                        <p:cTn id="53" dur="500"/>
                                        <p:tgtEl>
                                          <p:spTgt spid="29"/>
                                        </p:tgtEl>
                                      </p:cBhvr>
                                    </p:animEffect>
                                  </p:childTnLst>
                                </p:cTn>
                              </p:par>
                            </p:childTnLst>
                          </p:cTn>
                        </p:par>
                        <p:par>
                          <p:cTn id="54" fill="hold">
                            <p:stCondLst>
                              <p:cond delay="6000"/>
                            </p:stCondLst>
                            <p:childTnLst>
                              <p:par>
                                <p:cTn id="55" presetID="53" presetClass="entr" presetSubtype="16" fill="hold" grpId="0" nodeType="afterEffect">
                                  <p:stCondLst>
                                    <p:cond delay="0"/>
                                  </p:stCondLst>
                                  <p:childTnLst>
                                    <p:set>
                                      <p:cBhvr>
                                        <p:cTn id="56" dur="1" fill="hold">
                                          <p:stCondLst>
                                            <p:cond delay="0"/>
                                          </p:stCondLst>
                                        </p:cTn>
                                        <p:tgtEl>
                                          <p:spTgt spid="18"/>
                                        </p:tgtEl>
                                        <p:attrNameLst>
                                          <p:attrName>style.visibility</p:attrName>
                                        </p:attrNameLst>
                                      </p:cBhvr>
                                      <p:to>
                                        <p:strVal val="visible"/>
                                      </p:to>
                                    </p:set>
                                    <p:anim calcmode="lin" valueType="num">
                                      <p:cBhvr>
                                        <p:cTn id="57" dur="1000" fill="hold"/>
                                        <p:tgtEl>
                                          <p:spTgt spid="18"/>
                                        </p:tgtEl>
                                        <p:attrNameLst>
                                          <p:attrName>ppt_w</p:attrName>
                                        </p:attrNameLst>
                                      </p:cBhvr>
                                      <p:tavLst>
                                        <p:tav tm="0">
                                          <p:val>
                                            <p:fltVal val="0"/>
                                          </p:val>
                                        </p:tav>
                                        <p:tav tm="100000">
                                          <p:val>
                                            <p:strVal val="#ppt_w"/>
                                          </p:val>
                                        </p:tav>
                                      </p:tavLst>
                                    </p:anim>
                                    <p:anim calcmode="lin" valueType="num">
                                      <p:cBhvr>
                                        <p:cTn id="58" dur="1000" fill="hold"/>
                                        <p:tgtEl>
                                          <p:spTgt spid="18"/>
                                        </p:tgtEl>
                                        <p:attrNameLst>
                                          <p:attrName>ppt_h</p:attrName>
                                        </p:attrNameLst>
                                      </p:cBhvr>
                                      <p:tavLst>
                                        <p:tav tm="0">
                                          <p:val>
                                            <p:fltVal val="0"/>
                                          </p:val>
                                        </p:tav>
                                        <p:tav tm="100000">
                                          <p:val>
                                            <p:strVal val="#ppt_h"/>
                                          </p:val>
                                        </p:tav>
                                      </p:tavLst>
                                    </p:anim>
                                    <p:animEffect transition="in" filter="fade">
                                      <p:cBhvr>
                                        <p:cTn id="59" dur="1000"/>
                                        <p:tgtEl>
                                          <p:spTgt spid="18"/>
                                        </p:tgtEl>
                                      </p:cBhvr>
                                    </p:animEffect>
                                  </p:childTnLst>
                                </p:cTn>
                              </p:par>
                              <p:par>
                                <p:cTn id="60" presetID="53" presetClass="entr" presetSubtype="16" fill="hold" grpId="0" nodeType="withEffect">
                                  <p:stCondLst>
                                    <p:cond delay="0"/>
                                  </p:stCondLst>
                                  <p:childTnLst>
                                    <p:set>
                                      <p:cBhvr>
                                        <p:cTn id="61" dur="1" fill="hold">
                                          <p:stCondLst>
                                            <p:cond delay="0"/>
                                          </p:stCondLst>
                                        </p:cTn>
                                        <p:tgtEl>
                                          <p:spTgt spid="37"/>
                                        </p:tgtEl>
                                        <p:attrNameLst>
                                          <p:attrName>style.visibility</p:attrName>
                                        </p:attrNameLst>
                                      </p:cBhvr>
                                      <p:to>
                                        <p:strVal val="visible"/>
                                      </p:to>
                                    </p:set>
                                    <p:anim calcmode="lin" valueType="num">
                                      <p:cBhvr>
                                        <p:cTn id="62" dur="1000" fill="hold"/>
                                        <p:tgtEl>
                                          <p:spTgt spid="37"/>
                                        </p:tgtEl>
                                        <p:attrNameLst>
                                          <p:attrName>ppt_w</p:attrName>
                                        </p:attrNameLst>
                                      </p:cBhvr>
                                      <p:tavLst>
                                        <p:tav tm="0">
                                          <p:val>
                                            <p:fltVal val="0"/>
                                          </p:val>
                                        </p:tav>
                                        <p:tav tm="100000">
                                          <p:val>
                                            <p:strVal val="#ppt_w"/>
                                          </p:val>
                                        </p:tav>
                                      </p:tavLst>
                                    </p:anim>
                                    <p:anim calcmode="lin" valueType="num">
                                      <p:cBhvr>
                                        <p:cTn id="63" dur="1000" fill="hold"/>
                                        <p:tgtEl>
                                          <p:spTgt spid="37"/>
                                        </p:tgtEl>
                                        <p:attrNameLst>
                                          <p:attrName>ppt_h</p:attrName>
                                        </p:attrNameLst>
                                      </p:cBhvr>
                                      <p:tavLst>
                                        <p:tav tm="0">
                                          <p:val>
                                            <p:fltVal val="0"/>
                                          </p:val>
                                        </p:tav>
                                        <p:tav tm="100000">
                                          <p:val>
                                            <p:strVal val="#ppt_h"/>
                                          </p:val>
                                        </p:tav>
                                      </p:tavLst>
                                    </p:anim>
                                    <p:animEffect transition="in" filter="fade">
                                      <p:cBhvr>
                                        <p:cTn id="64" dur="1000"/>
                                        <p:tgtEl>
                                          <p:spTgt spid="37"/>
                                        </p:tgtEl>
                                      </p:cBhvr>
                                    </p:animEffect>
                                  </p:childTnLst>
                                </p:cTn>
                              </p:par>
                            </p:childTnLst>
                          </p:cTn>
                        </p:par>
                        <p:par>
                          <p:cTn id="65" fill="hold">
                            <p:stCondLst>
                              <p:cond delay="7000"/>
                            </p:stCondLst>
                            <p:childTnLst>
                              <p:par>
                                <p:cTn id="66" presetID="47" presetClass="entr" presetSubtype="0" fill="hold" grpId="0" nodeType="afterEffect">
                                  <p:stCondLst>
                                    <p:cond delay="0"/>
                                  </p:stCondLst>
                                  <p:childTnLst>
                                    <p:set>
                                      <p:cBhvr>
                                        <p:cTn id="67" dur="1" fill="hold">
                                          <p:stCondLst>
                                            <p:cond delay="0"/>
                                          </p:stCondLst>
                                        </p:cTn>
                                        <p:tgtEl>
                                          <p:spTgt spid="42"/>
                                        </p:tgtEl>
                                        <p:attrNameLst>
                                          <p:attrName>style.visibility</p:attrName>
                                        </p:attrNameLst>
                                      </p:cBhvr>
                                      <p:to>
                                        <p:strVal val="visible"/>
                                      </p:to>
                                    </p:set>
                                    <p:animEffect transition="in" filter="fade">
                                      <p:cBhvr>
                                        <p:cTn id="68" dur="1000"/>
                                        <p:tgtEl>
                                          <p:spTgt spid="42"/>
                                        </p:tgtEl>
                                      </p:cBhvr>
                                    </p:animEffect>
                                    <p:anim calcmode="lin" valueType="num">
                                      <p:cBhvr>
                                        <p:cTn id="69" dur="1000" fill="hold"/>
                                        <p:tgtEl>
                                          <p:spTgt spid="42"/>
                                        </p:tgtEl>
                                        <p:attrNameLst>
                                          <p:attrName>ppt_x</p:attrName>
                                        </p:attrNameLst>
                                      </p:cBhvr>
                                      <p:tavLst>
                                        <p:tav tm="0">
                                          <p:val>
                                            <p:strVal val="#ppt_x"/>
                                          </p:val>
                                        </p:tav>
                                        <p:tav tm="100000">
                                          <p:val>
                                            <p:strVal val="#ppt_x"/>
                                          </p:val>
                                        </p:tav>
                                      </p:tavLst>
                                    </p:anim>
                                    <p:anim calcmode="lin" valueType="num">
                                      <p:cBhvr>
                                        <p:cTn id="70" dur="1000" fill="hold"/>
                                        <p:tgtEl>
                                          <p:spTgt spid="42"/>
                                        </p:tgtEl>
                                        <p:attrNameLst>
                                          <p:attrName>ppt_y</p:attrName>
                                        </p:attrNameLst>
                                      </p:cBhvr>
                                      <p:tavLst>
                                        <p:tav tm="0">
                                          <p:val>
                                            <p:strVal val="#ppt_y-.1"/>
                                          </p:val>
                                        </p:tav>
                                        <p:tav tm="100000">
                                          <p:val>
                                            <p:strVal val="#ppt_y"/>
                                          </p:val>
                                        </p:tav>
                                      </p:tavLst>
                                    </p:anim>
                                  </p:childTnLst>
                                </p:cTn>
                              </p:par>
                            </p:childTnLst>
                          </p:cTn>
                        </p:par>
                        <p:par>
                          <p:cTn id="71" fill="hold">
                            <p:stCondLst>
                              <p:cond delay="8000"/>
                            </p:stCondLst>
                            <p:childTnLst>
                              <p:par>
                                <p:cTn id="72" presetID="18" presetClass="entr" presetSubtype="3" fill="hold" grpId="0" nodeType="afterEffect">
                                  <p:stCondLst>
                                    <p:cond delay="0"/>
                                  </p:stCondLst>
                                  <p:childTnLst>
                                    <p:set>
                                      <p:cBhvr>
                                        <p:cTn id="73" dur="1" fill="hold">
                                          <p:stCondLst>
                                            <p:cond delay="0"/>
                                          </p:stCondLst>
                                        </p:cTn>
                                        <p:tgtEl>
                                          <p:spTgt spid="33"/>
                                        </p:tgtEl>
                                        <p:attrNameLst>
                                          <p:attrName>style.visibility</p:attrName>
                                        </p:attrNameLst>
                                      </p:cBhvr>
                                      <p:to>
                                        <p:strVal val="visible"/>
                                      </p:to>
                                    </p:set>
                                    <p:animEffect transition="in" filter="strips(upRight)">
                                      <p:cBhvr>
                                        <p:cTn id="74" dur="500"/>
                                        <p:tgtEl>
                                          <p:spTgt spid="33"/>
                                        </p:tgtEl>
                                      </p:cBhvr>
                                    </p:animEffect>
                                  </p:childTnLst>
                                </p:cTn>
                              </p:par>
                            </p:childTnLst>
                          </p:cTn>
                        </p:par>
                        <p:par>
                          <p:cTn id="75" fill="hold">
                            <p:stCondLst>
                              <p:cond delay="8500"/>
                            </p:stCondLst>
                            <p:childTnLst>
                              <p:par>
                                <p:cTn id="76" presetID="53" presetClass="entr" presetSubtype="16" fill="hold" grpId="0" nodeType="afterEffect">
                                  <p:stCondLst>
                                    <p:cond delay="0"/>
                                  </p:stCondLst>
                                  <p:childTnLst>
                                    <p:set>
                                      <p:cBhvr>
                                        <p:cTn id="77" dur="1" fill="hold">
                                          <p:stCondLst>
                                            <p:cond delay="0"/>
                                          </p:stCondLst>
                                        </p:cTn>
                                        <p:tgtEl>
                                          <p:spTgt spid="21"/>
                                        </p:tgtEl>
                                        <p:attrNameLst>
                                          <p:attrName>style.visibility</p:attrName>
                                        </p:attrNameLst>
                                      </p:cBhvr>
                                      <p:to>
                                        <p:strVal val="visible"/>
                                      </p:to>
                                    </p:set>
                                    <p:anim calcmode="lin" valueType="num">
                                      <p:cBhvr>
                                        <p:cTn id="78" dur="1000" fill="hold"/>
                                        <p:tgtEl>
                                          <p:spTgt spid="21"/>
                                        </p:tgtEl>
                                        <p:attrNameLst>
                                          <p:attrName>ppt_w</p:attrName>
                                        </p:attrNameLst>
                                      </p:cBhvr>
                                      <p:tavLst>
                                        <p:tav tm="0">
                                          <p:val>
                                            <p:fltVal val="0"/>
                                          </p:val>
                                        </p:tav>
                                        <p:tav tm="100000">
                                          <p:val>
                                            <p:strVal val="#ppt_w"/>
                                          </p:val>
                                        </p:tav>
                                      </p:tavLst>
                                    </p:anim>
                                    <p:anim calcmode="lin" valueType="num">
                                      <p:cBhvr>
                                        <p:cTn id="79" dur="1000" fill="hold"/>
                                        <p:tgtEl>
                                          <p:spTgt spid="21"/>
                                        </p:tgtEl>
                                        <p:attrNameLst>
                                          <p:attrName>ppt_h</p:attrName>
                                        </p:attrNameLst>
                                      </p:cBhvr>
                                      <p:tavLst>
                                        <p:tav tm="0">
                                          <p:val>
                                            <p:fltVal val="0"/>
                                          </p:val>
                                        </p:tav>
                                        <p:tav tm="100000">
                                          <p:val>
                                            <p:strVal val="#ppt_h"/>
                                          </p:val>
                                        </p:tav>
                                      </p:tavLst>
                                    </p:anim>
                                    <p:animEffect transition="in" filter="fade">
                                      <p:cBhvr>
                                        <p:cTn id="80" dur="1000"/>
                                        <p:tgtEl>
                                          <p:spTgt spid="21"/>
                                        </p:tgtEl>
                                      </p:cBhvr>
                                    </p:animEffect>
                                  </p:childTnLst>
                                </p:cTn>
                              </p:par>
                              <p:par>
                                <p:cTn id="81" presetID="53" presetClass="entr" presetSubtype="16" fill="hold" grpId="0" nodeType="withEffect">
                                  <p:stCondLst>
                                    <p:cond delay="0"/>
                                  </p:stCondLst>
                                  <p:childTnLst>
                                    <p:set>
                                      <p:cBhvr>
                                        <p:cTn id="82" dur="1" fill="hold">
                                          <p:stCondLst>
                                            <p:cond delay="0"/>
                                          </p:stCondLst>
                                        </p:cTn>
                                        <p:tgtEl>
                                          <p:spTgt spid="38"/>
                                        </p:tgtEl>
                                        <p:attrNameLst>
                                          <p:attrName>style.visibility</p:attrName>
                                        </p:attrNameLst>
                                      </p:cBhvr>
                                      <p:to>
                                        <p:strVal val="visible"/>
                                      </p:to>
                                    </p:set>
                                    <p:anim calcmode="lin" valueType="num">
                                      <p:cBhvr>
                                        <p:cTn id="83" dur="1000" fill="hold"/>
                                        <p:tgtEl>
                                          <p:spTgt spid="38"/>
                                        </p:tgtEl>
                                        <p:attrNameLst>
                                          <p:attrName>ppt_w</p:attrName>
                                        </p:attrNameLst>
                                      </p:cBhvr>
                                      <p:tavLst>
                                        <p:tav tm="0">
                                          <p:val>
                                            <p:fltVal val="0"/>
                                          </p:val>
                                        </p:tav>
                                        <p:tav tm="100000">
                                          <p:val>
                                            <p:strVal val="#ppt_w"/>
                                          </p:val>
                                        </p:tav>
                                      </p:tavLst>
                                    </p:anim>
                                    <p:anim calcmode="lin" valueType="num">
                                      <p:cBhvr>
                                        <p:cTn id="84" dur="1000" fill="hold"/>
                                        <p:tgtEl>
                                          <p:spTgt spid="38"/>
                                        </p:tgtEl>
                                        <p:attrNameLst>
                                          <p:attrName>ppt_h</p:attrName>
                                        </p:attrNameLst>
                                      </p:cBhvr>
                                      <p:tavLst>
                                        <p:tav tm="0">
                                          <p:val>
                                            <p:fltVal val="0"/>
                                          </p:val>
                                        </p:tav>
                                        <p:tav tm="100000">
                                          <p:val>
                                            <p:strVal val="#ppt_h"/>
                                          </p:val>
                                        </p:tav>
                                      </p:tavLst>
                                    </p:anim>
                                    <p:animEffect transition="in" filter="fade">
                                      <p:cBhvr>
                                        <p:cTn id="85" dur="1000"/>
                                        <p:tgtEl>
                                          <p:spTgt spid="38"/>
                                        </p:tgtEl>
                                      </p:cBhvr>
                                    </p:animEffect>
                                  </p:childTnLst>
                                </p:cTn>
                              </p:par>
                            </p:childTnLst>
                          </p:cTn>
                        </p:par>
                        <p:par>
                          <p:cTn id="86" fill="hold">
                            <p:stCondLst>
                              <p:cond delay="9500"/>
                            </p:stCondLst>
                            <p:childTnLst>
                              <p:par>
                                <p:cTn id="87" presetID="42" presetClass="entr" presetSubtype="0" fill="hold" grpId="0" nodeType="afterEffect">
                                  <p:stCondLst>
                                    <p:cond delay="0"/>
                                  </p:stCondLst>
                                  <p:childTnLst>
                                    <p:set>
                                      <p:cBhvr>
                                        <p:cTn id="88" dur="1" fill="hold">
                                          <p:stCondLst>
                                            <p:cond delay="0"/>
                                          </p:stCondLst>
                                        </p:cTn>
                                        <p:tgtEl>
                                          <p:spTgt spid="43"/>
                                        </p:tgtEl>
                                        <p:attrNameLst>
                                          <p:attrName>style.visibility</p:attrName>
                                        </p:attrNameLst>
                                      </p:cBhvr>
                                      <p:to>
                                        <p:strVal val="visible"/>
                                      </p:to>
                                    </p:set>
                                    <p:animEffect transition="in" filter="fade">
                                      <p:cBhvr>
                                        <p:cTn id="89" dur="1000"/>
                                        <p:tgtEl>
                                          <p:spTgt spid="43"/>
                                        </p:tgtEl>
                                      </p:cBhvr>
                                    </p:animEffect>
                                    <p:anim calcmode="lin" valueType="num">
                                      <p:cBhvr>
                                        <p:cTn id="90" dur="1000" fill="hold"/>
                                        <p:tgtEl>
                                          <p:spTgt spid="43"/>
                                        </p:tgtEl>
                                        <p:attrNameLst>
                                          <p:attrName>ppt_x</p:attrName>
                                        </p:attrNameLst>
                                      </p:cBhvr>
                                      <p:tavLst>
                                        <p:tav tm="0">
                                          <p:val>
                                            <p:strVal val="#ppt_x"/>
                                          </p:val>
                                        </p:tav>
                                        <p:tav tm="100000">
                                          <p:val>
                                            <p:strVal val="#ppt_x"/>
                                          </p:val>
                                        </p:tav>
                                      </p:tavLst>
                                    </p:anim>
                                    <p:anim calcmode="lin" valueType="num">
                                      <p:cBhvr>
                                        <p:cTn id="91" dur="1000" fill="hold"/>
                                        <p:tgtEl>
                                          <p:spTgt spid="43"/>
                                        </p:tgtEl>
                                        <p:attrNameLst>
                                          <p:attrName>ppt_y</p:attrName>
                                        </p:attrNameLst>
                                      </p:cBhvr>
                                      <p:tavLst>
                                        <p:tav tm="0">
                                          <p:val>
                                            <p:strVal val="#ppt_y+.1"/>
                                          </p:val>
                                        </p:tav>
                                        <p:tav tm="100000">
                                          <p:val>
                                            <p:strVal val="#ppt_y"/>
                                          </p:val>
                                        </p:tav>
                                      </p:tavLst>
                                    </p:anim>
                                  </p:childTnLst>
                                </p:cTn>
                              </p:par>
                            </p:childTnLst>
                          </p:cTn>
                        </p:par>
                        <p:par>
                          <p:cTn id="92" fill="hold">
                            <p:stCondLst>
                              <p:cond delay="10500"/>
                            </p:stCondLst>
                            <p:childTnLst>
                              <p:par>
                                <p:cTn id="93" presetID="22" presetClass="entr" presetSubtype="8" fill="hold" grpId="0" nodeType="afterEffect">
                                  <p:stCondLst>
                                    <p:cond delay="0"/>
                                  </p:stCondLst>
                                  <p:childTnLst>
                                    <p:set>
                                      <p:cBhvr>
                                        <p:cTn id="94" dur="1" fill="hold">
                                          <p:stCondLst>
                                            <p:cond delay="0"/>
                                          </p:stCondLst>
                                        </p:cTn>
                                        <p:tgtEl>
                                          <p:spTgt spid="31"/>
                                        </p:tgtEl>
                                        <p:attrNameLst>
                                          <p:attrName>style.visibility</p:attrName>
                                        </p:attrNameLst>
                                      </p:cBhvr>
                                      <p:to>
                                        <p:strVal val="visible"/>
                                      </p:to>
                                    </p:set>
                                    <p:animEffect transition="in" filter="wipe(left)">
                                      <p:cBhvr>
                                        <p:cTn id="95" dur="500"/>
                                        <p:tgtEl>
                                          <p:spTgt spid="31"/>
                                        </p:tgtEl>
                                      </p:cBhvr>
                                    </p:animEffect>
                                  </p:childTnLst>
                                </p:cTn>
                              </p:par>
                            </p:childTnLst>
                          </p:cTn>
                        </p:par>
                        <p:par>
                          <p:cTn id="96" fill="hold">
                            <p:stCondLst>
                              <p:cond delay="11000"/>
                            </p:stCondLst>
                            <p:childTnLst>
                              <p:par>
                                <p:cTn id="97" presetID="53" presetClass="entr" presetSubtype="16" fill="hold" grpId="0" nodeType="afterEffect">
                                  <p:stCondLst>
                                    <p:cond delay="0"/>
                                  </p:stCondLst>
                                  <p:childTnLst>
                                    <p:set>
                                      <p:cBhvr>
                                        <p:cTn id="98" dur="1" fill="hold">
                                          <p:stCondLst>
                                            <p:cond delay="0"/>
                                          </p:stCondLst>
                                        </p:cTn>
                                        <p:tgtEl>
                                          <p:spTgt spid="24"/>
                                        </p:tgtEl>
                                        <p:attrNameLst>
                                          <p:attrName>style.visibility</p:attrName>
                                        </p:attrNameLst>
                                      </p:cBhvr>
                                      <p:to>
                                        <p:strVal val="visible"/>
                                      </p:to>
                                    </p:set>
                                    <p:anim calcmode="lin" valueType="num">
                                      <p:cBhvr>
                                        <p:cTn id="99" dur="1000" fill="hold"/>
                                        <p:tgtEl>
                                          <p:spTgt spid="24"/>
                                        </p:tgtEl>
                                        <p:attrNameLst>
                                          <p:attrName>ppt_w</p:attrName>
                                        </p:attrNameLst>
                                      </p:cBhvr>
                                      <p:tavLst>
                                        <p:tav tm="0">
                                          <p:val>
                                            <p:fltVal val="0"/>
                                          </p:val>
                                        </p:tav>
                                        <p:tav tm="100000">
                                          <p:val>
                                            <p:strVal val="#ppt_w"/>
                                          </p:val>
                                        </p:tav>
                                      </p:tavLst>
                                    </p:anim>
                                    <p:anim calcmode="lin" valueType="num">
                                      <p:cBhvr>
                                        <p:cTn id="100" dur="1000" fill="hold"/>
                                        <p:tgtEl>
                                          <p:spTgt spid="24"/>
                                        </p:tgtEl>
                                        <p:attrNameLst>
                                          <p:attrName>ppt_h</p:attrName>
                                        </p:attrNameLst>
                                      </p:cBhvr>
                                      <p:tavLst>
                                        <p:tav tm="0">
                                          <p:val>
                                            <p:fltVal val="0"/>
                                          </p:val>
                                        </p:tav>
                                        <p:tav tm="100000">
                                          <p:val>
                                            <p:strVal val="#ppt_h"/>
                                          </p:val>
                                        </p:tav>
                                      </p:tavLst>
                                    </p:anim>
                                    <p:animEffect transition="in" filter="fade">
                                      <p:cBhvr>
                                        <p:cTn id="101" dur="1000"/>
                                        <p:tgtEl>
                                          <p:spTgt spid="24"/>
                                        </p:tgtEl>
                                      </p:cBhvr>
                                    </p:animEffect>
                                  </p:childTnLst>
                                </p:cTn>
                              </p:par>
                              <p:par>
                                <p:cTn id="102" presetID="53" presetClass="entr" presetSubtype="16" fill="hold" grpId="0" nodeType="withEffect">
                                  <p:stCondLst>
                                    <p:cond delay="0"/>
                                  </p:stCondLst>
                                  <p:childTnLst>
                                    <p:set>
                                      <p:cBhvr>
                                        <p:cTn id="103" dur="1" fill="hold">
                                          <p:stCondLst>
                                            <p:cond delay="0"/>
                                          </p:stCondLst>
                                        </p:cTn>
                                        <p:tgtEl>
                                          <p:spTgt spid="39"/>
                                        </p:tgtEl>
                                        <p:attrNameLst>
                                          <p:attrName>style.visibility</p:attrName>
                                        </p:attrNameLst>
                                      </p:cBhvr>
                                      <p:to>
                                        <p:strVal val="visible"/>
                                      </p:to>
                                    </p:set>
                                    <p:anim calcmode="lin" valueType="num">
                                      <p:cBhvr>
                                        <p:cTn id="104" dur="1000" fill="hold"/>
                                        <p:tgtEl>
                                          <p:spTgt spid="39"/>
                                        </p:tgtEl>
                                        <p:attrNameLst>
                                          <p:attrName>ppt_w</p:attrName>
                                        </p:attrNameLst>
                                      </p:cBhvr>
                                      <p:tavLst>
                                        <p:tav tm="0">
                                          <p:val>
                                            <p:fltVal val="0"/>
                                          </p:val>
                                        </p:tav>
                                        <p:tav tm="100000">
                                          <p:val>
                                            <p:strVal val="#ppt_w"/>
                                          </p:val>
                                        </p:tav>
                                      </p:tavLst>
                                    </p:anim>
                                    <p:anim calcmode="lin" valueType="num">
                                      <p:cBhvr>
                                        <p:cTn id="105" dur="1000" fill="hold"/>
                                        <p:tgtEl>
                                          <p:spTgt spid="39"/>
                                        </p:tgtEl>
                                        <p:attrNameLst>
                                          <p:attrName>ppt_h</p:attrName>
                                        </p:attrNameLst>
                                      </p:cBhvr>
                                      <p:tavLst>
                                        <p:tav tm="0">
                                          <p:val>
                                            <p:fltVal val="0"/>
                                          </p:val>
                                        </p:tav>
                                        <p:tav tm="100000">
                                          <p:val>
                                            <p:strVal val="#ppt_h"/>
                                          </p:val>
                                        </p:tav>
                                      </p:tavLst>
                                    </p:anim>
                                    <p:animEffect transition="in" filter="fade">
                                      <p:cBhvr>
                                        <p:cTn id="106" dur="1000"/>
                                        <p:tgtEl>
                                          <p:spTgt spid="39"/>
                                        </p:tgtEl>
                                      </p:cBhvr>
                                    </p:animEffect>
                                  </p:childTnLst>
                                </p:cTn>
                              </p:par>
                            </p:childTnLst>
                          </p:cTn>
                        </p:par>
                        <p:par>
                          <p:cTn id="107" fill="hold">
                            <p:stCondLst>
                              <p:cond delay="12000"/>
                            </p:stCondLst>
                            <p:childTnLst>
                              <p:par>
                                <p:cTn id="108" presetID="47" presetClass="entr" presetSubtype="0" fill="hold" grpId="0" nodeType="afterEffect">
                                  <p:stCondLst>
                                    <p:cond delay="0"/>
                                  </p:stCondLst>
                                  <p:childTnLst>
                                    <p:set>
                                      <p:cBhvr>
                                        <p:cTn id="109" dur="1" fill="hold">
                                          <p:stCondLst>
                                            <p:cond delay="0"/>
                                          </p:stCondLst>
                                        </p:cTn>
                                        <p:tgtEl>
                                          <p:spTgt spid="44"/>
                                        </p:tgtEl>
                                        <p:attrNameLst>
                                          <p:attrName>style.visibility</p:attrName>
                                        </p:attrNameLst>
                                      </p:cBhvr>
                                      <p:to>
                                        <p:strVal val="visible"/>
                                      </p:to>
                                    </p:set>
                                    <p:animEffect transition="in" filter="fade">
                                      <p:cBhvr>
                                        <p:cTn id="110" dur="1000"/>
                                        <p:tgtEl>
                                          <p:spTgt spid="44"/>
                                        </p:tgtEl>
                                      </p:cBhvr>
                                    </p:animEffect>
                                    <p:anim calcmode="lin" valueType="num">
                                      <p:cBhvr>
                                        <p:cTn id="111" dur="1000" fill="hold"/>
                                        <p:tgtEl>
                                          <p:spTgt spid="44"/>
                                        </p:tgtEl>
                                        <p:attrNameLst>
                                          <p:attrName>ppt_x</p:attrName>
                                        </p:attrNameLst>
                                      </p:cBhvr>
                                      <p:tavLst>
                                        <p:tav tm="0">
                                          <p:val>
                                            <p:strVal val="#ppt_x"/>
                                          </p:val>
                                        </p:tav>
                                        <p:tav tm="100000">
                                          <p:val>
                                            <p:strVal val="#ppt_x"/>
                                          </p:val>
                                        </p:tav>
                                      </p:tavLst>
                                    </p:anim>
                                    <p:anim calcmode="lin" valueType="num">
                                      <p:cBhvr>
                                        <p:cTn id="112" dur="1000" fill="hold"/>
                                        <p:tgtEl>
                                          <p:spTgt spid="44"/>
                                        </p:tgtEl>
                                        <p:attrNameLst>
                                          <p:attrName>ppt_y</p:attrName>
                                        </p:attrNameLst>
                                      </p:cBhvr>
                                      <p:tavLst>
                                        <p:tav tm="0">
                                          <p:val>
                                            <p:strVal val="#ppt_y-.1"/>
                                          </p:val>
                                        </p:tav>
                                        <p:tav tm="100000">
                                          <p:val>
                                            <p:strVal val="#ppt_y"/>
                                          </p:val>
                                        </p:tav>
                                      </p:tavLst>
                                    </p:anim>
                                  </p:childTnLst>
                                </p:cTn>
                              </p:par>
                            </p:childTnLst>
                          </p:cTn>
                        </p:par>
                        <p:par>
                          <p:cTn id="113" fill="hold">
                            <p:stCondLst>
                              <p:cond delay="13000"/>
                            </p:stCondLst>
                            <p:childTnLst>
                              <p:par>
                                <p:cTn id="114" presetID="18" presetClass="entr" presetSubtype="6" fill="hold" grpId="0" nodeType="afterEffect">
                                  <p:stCondLst>
                                    <p:cond delay="0"/>
                                  </p:stCondLst>
                                  <p:childTnLst>
                                    <p:set>
                                      <p:cBhvr>
                                        <p:cTn id="115" dur="1" fill="hold">
                                          <p:stCondLst>
                                            <p:cond delay="0"/>
                                          </p:stCondLst>
                                        </p:cTn>
                                        <p:tgtEl>
                                          <p:spTgt spid="30"/>
                                        </p:tgtEl>
                                        <p:attrNameLst>
                                          <p:attrName>style.visibility</p:attrName>
                                        </p:attrNameLst>
                                      </p:cBhvr>
                                      <p:to>
                                        <p:strVal val="visible"/>
                                      </p:to>
                                    </p:set>
                                    <p:animEffect transition="in" filter="strips(downRight)">
                                      <p:cBhvr>
                                        <p:cTn id="116" dur="500"/>
                                        <p:tgtEl>
                                          <p:spTgt spid="30"/>
                                        </p:tgtEl>
                                      </p:cBhvr>
                                    </p:animEffect>
                                  </p:childTnLst>
                                </p:cTn>
                              </p:par>
                            </p:childTnLst>
                          </p:cTn>
                        </p:par>
                        <p:par>
                          <p:cTn id="117" fill="hold">
                            <p:stCondLst>
                              <p:cond delay="13500"/>
                            </p:stCondLst>
                            <p:childTnLst>
                              <p:par>
                                <p:cTn id="118" presetID="53" presetClass="entr" presetSubtype="16" fill="hold" grpId="0" nodeType="afterEffect">
                                  <p:stCondLst>
                                    <p:cond delay="0"/>
                                  </p:stCondLst>
                                  <p:childTnLst>
                                    <p:set>
                                      <p:cBhvr>
                                        <p:cTn id="119" dur="1" fill="hold">
                                          <p:stCondLst>
                                            <p:cond delay="0"/>
                                          </p:stCondLst>
                                        </p:cTn>
                                        <p:tgtEl>
                                          <p:spTgt spid="25"/>
                                        </p:tgtEl>
                                        <p:attrNameLst>
                                          <p:attrName>style.visibility</p:attrName>
                                        </p:attrNameLst>
                                      </p:cBhvr>
                                      <p:to>
                                        <p:strVal val="visible"/>
                                      </p:to>
                                    </p:set>
                                    <p:anim calcmode="lin" valueType="num">
                                      <p:cBhvr>
                                        <p:cTn id="120" dur="1000" fill="hold"/>
                                        <p:tgtEl>
                                          <p:spTgt spid="25"/>
                                        </p:tgtEl>
                                        <p:attrNameLst>
                                          <p:attrName>ppt_w</p:attrName>
                                        </p:attrNameLst>
                                      </p:cBhvr>
                                      <p:tavLst>
                                        <p:tav tm="0">
                                          <p:val>
                                            <p:fltVal val="0"/>
                                          </p:val>
                                        </p:tav>
                                        <p:tav tm="100000">
                                          <p:val>
                                            <p:strVal val="#ppt_w"/>
                                          </p:val>
                                        </p:tav>
                                      </p:tavLst>
                                    </p:anim>
                                    <p:anim calcmode="lin" valueType="num">
                                      <p:cBhvr>
                                        <p:cTn id="121" dur="1000" fill="hold"/>
                                        <p:tgtEl>
                                          <p:spTgt spid="25"/>
                                        </p:tgtEl>
                                        <p:attrNameLst>
                                          <p:attrName>ppt_h</p:attrName>
                                        </p:attrNameLst>
                                      </p:cBhvr>
                                      <p:tavLst>
                                        <p:tav tm="0">
                                          <p:val>
                                            <p:fltVal val="0"/>
                                          </p:val>
                                        </p:tav>
                                        <p:tav tm="100000">
                                          <p:val>
                                            <p:strVal val="#ppt_h"/>
                                          </p:val>
                                        </p:tav>
                                      </p:tavLst>
                                    </p:anim>
                                    <p:animEffect transition="in" filter="fade">
                                      <p:cBhvr>
                                        <p:cTn id="122" dur="1000"/>
                                        <p:tgtEl>
                                          <p:spTgt spid="25"/>
                                        </p:tgtEl>
                                      </p:cBhvr>
                                    </p:animEffect>
                                  </p:childTnLst>
                                </p:cTn>
                              </p:par>
                              <p:par>
                                <p:cTn id="123" presetID="53" presetClass="entr" presetSubtype="16" fill="hold" grpId="0" nodeType="withEffect">
                                  <p:stCondLst>
                                    <p:cond delay="0"/>
                                  </p:stCondLst>
                                  <p:childTnLst>
                                    <p:set>
                                      <p:cBhvr>
                                        <p:cTn id="124" dur="1" fill="hold">
                                          <p:stCondLst>
                                            <p:cond delay="0"/>
                                          </p:stCondLst>
                                        </p:cTn>
                                        <p:tgtEl>
                                          <p:spTgt spid="40"/>
                                        </p:tgtEl>
                                        <p:attrNameLst>
                                          <p:attrName>style.visibility</p:attrName>
                                        </p:attrNameLst>
                                      </p:cBhvr>
                                      <p:to>
                                        <p:strVal val="visible"/>
                                      </p:to>
                                    </p:set>
                                    <p:anim calcmode="lin" valueType="num">
                                      <p:cBhvr>
                                        <p:cTn id="125" dur="1000" fill="hold"/>
                                        <p:tgtEl>
                                          <p:spTgt spid="40"/>
                                        </p:tgtEl>
                                        <p:attrNameLst>
                                          <p:attrName>ppt_w</p:attrName>
                                        </p:attrNameLst>
                                      </p:cBhvr>
                                      <p:tavLst>
                                        <p:tav tm="0">
                                          <p:val>
                                            <p:fltVal val="0"/>
                                          </p:val>
                                        </p:tav>
                                        <p:tav tm="100000">
                                          <p:val>
                                            <p:strVal val="#ppt_w"/>
                                          </p:val>
                                        </p:tav>
                                      </p:tavLst>
                                    </p:anim>
                                    <p:anim calcmode="lin" valueType="num">
                                      <p:cBhvr>
                                        <p:cTn id="126" dur="1000" fill="hold"/>
                                        <p:tgtEl>
                                          <p:spTgt spid="40"/>
                                        </p:tgtEl>
                                        <p:attrNameLst>
                                          <p:attrName>ppt_h</p:attrName>
                                        </p:attrNameLst>
                                      </p:cBhvr>
                                      <p:tavLst>
                                        <p:tav tm="0">
                                          <p:val>
                                            <p:fltVal val="0"/>
                                          </p:val>
                                        </p:tav>
                                        <p:tav tm="100000">
                                          <p:val>
                                            <p:strVal val="#ppt_h"/>
                                          </p:val>
                                        </p:tav>
                                      </p:tavLst>
                                    </p:anim>
                                    <p:animEffect transition="in" filter="fade">
                                      <p:cBhvr>
                                        <p:cTn id="127" dur="1000"/>
                                        <p:tgtEl>
                                          <p:spTgt spid="40"/>
                                        </p:tgtEl>
                                      </p:cBhvr>
                                    </p:animEffect>
                                  </p:childTnLst>
                                </p:cTn>
                              </p:par>
                            </p:childTnLst>
                          </p:cTn>
                        </p:par>
                        <p:par>
                          <p:cTn id="128" fill="hold">
                            <p:stCondLst>
                              <p:cond delay="14500"/>
                            </p:stCondLst>
                            <p:childTnLst>
                              <p:par>
                                <p:cTn id="129" presetID="42" presetClass="entr" presetSubtype="0" fill="hold" grpId="0" nodeType="afterEffect">
                                  <p:stCondLst>
                                    <p:cond delay="0"/>
                                  </p:stCondLst>
                                  <p:childTnLst>
                                    <p:set>
                                      <p:cBhvr>
                                        <p:cTn id="130" dur="1" fill="hold">
                                          <p:stCondLst>
                                            <p:cond delay="0"/>
                                          </p:stCondLst>
                                        </p:cTn>
                                        <p:tgtEl>
                                          <p:spTgt spid="45"/>
                                        </p:tgtEl>
                                        <p:attrNameLst>
                                          <p:attrName>style.visibility</p:attrName>
                                        </p:attrNameLst>
                                      </p:cBhvr>
                                      <p:to>
                                        <p:strVal val="visible"/>
                                      </p:to>
                                    </p:set>
                                    <p:animEffect transition="in" filter="fade">
                                      <p:cBhvr>
                                        <p:cTn id="131" dur="1000"/>
                                        <p:tgtEl>
                                          <p:spTgt spid="45"/>
                                        </p:tgtEl>
                                      </p:cBhvr>
                                    </p:animEffect>
                                    <p:anim calcmode="lin" valueType="num">
                                      <p:cBhvr>
                                        <p:cTn id="132" dur="1000" fill="hold"/>
                                        <p:tgtEl>
                                          <p:spTgt spid="45"/>
                                        </p:tgtEl>
                                        <p:attrNameLst>
                                          <p:attrName>ppt_x</p:attrName>
                                        </p:attrNameLst>
                                      </p:cBhvr>
                                      <p:tavLst>
                                        <p:tav tm="0">
                                          <p:val>
                                            <p:strVal val="#ppt_x"/>
                                          </p:val>
                                        </p:tav>
                                        <p:tav tm="100000">
                                          <p:val>
                                            <p:strVal val="#ppt_x"/>
                                          </p:val>
                                        </p:tav>
                                      </p:tavLst>
                                    </p:anim>
                                    <p:anim calcmode="lin" valueType="num">
                                      <p:cBhvr>
                                        <p:cTn id="133" dur="1000" fill="hold"/>
                                        <p:tgtEl>
                                          <p:spTgt spid="4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8" grpId="0"/>
      <p:bldP spid="28" grpId="0" animBg="1"/>
      <p:bldP spid="29" grpId="0" animBg="1"/>
      <p:bldP spid="30" grpId="0" animBg="1"/>
      <p:bldP spid="31" grpId="0" animBg="1"/>
      <p:bldP spid="33" grpId="0" animBg="1"/>
      <p:bldP spid="11" grpId="0" animBg="1"/>
      <p:bldP spid="15" grpId="0" animBg="1"/>
      <p:bldP spid="18" grpId="0" animBg="1"/>
      <p:bldP spid="21" grpId="0" animBg="1"/>
      <p:bldP spid="24" grpId="0" animBg="1"/>
      <p:bldP spid="25" grpId="0" animBg="1"/>
      <p:bldP spid="34" grpId="0"/>
      <p:bldP spid="35" grpId="0"/>
      <p:bldP spid="36" grpId="0"/>
      <p:bldP spid="37" grpId="0"/>
      <p:bldP spid="38" grpId="0"/>
      <p:bldP spid="39" grpId="0"/>
      <p:bldP spid="40" grpId="0"/>
      <p:bldP spid="41" grpId="0"/>
      <p:bldP spid="42" grpId="0"/>
      <p:bldP spid="43" grpId="0"/>
      <p:bldP spid="44" grpId="0"/>
      <p:bldP spid="4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1534</TotalTime>
  <Words>1438</Words>
  <Application>Microsoft Office PowerPoint</Application>
  <PresentationFormat>Widescreen</PresentationFormat>
  <Paragraphs>85</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308</cp:revision>
  <dcterms:created xsi:type="dcterms:W3CDTF">2016-09-28T22:08:47Z</dcterms:created>
  <dcterms:modified xsi:type="dcterms:W3CDTF">2018-11-26T21:27:48Z</dcterms:modified>
</cp:coreProperties>
</file>