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876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lock Arc 6">
            <a:extLst>
              <a:ext uri="{FF2B5EF4-FFF2-40B4-BE49-F238E27FC236}">
                <a16:creationId xmlns:a16="http://schemas.microsoft.com/office/drawing/2014/main" id="{C0D9DC1D-EC42-4D79-A1E2-C10DB848D2CB}"/>
              </a:ext>
            </a:extLst>
          </p:cNvPr>
          <p:cNvSpPr>
            <a:spLocks noChangeAspect="1"/>
          </p:cNvSpPr>
          <p:nvPr/>
        </p:nvSpPr>
        <p:spPr>
          <a:xfrm rot="16200000" flipH="1">
            <a:off x="5096832" y="2645671"/>
            <a:ext cx="2194560" cy="2194489"/>
          </a:xfrm>
          <a:prstGeom prst="blockArc">
            <a:avLst>
              <a:gd name="adj1" fmla="val 19562908"/>
              <a:gd name="adj2" fmla="val 10822413"/>
              <a:gd name="adj3" fmla="val 14427"/>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 name="Oval 8">
            <a:extLst>
              <a:ext uri="{FF2B5EF4-FFF2-40B4-BE49-F238E27FC236}">
                <a16:creationId xmlns:a16="http://schemas.microsoft.com/office/drawing/2014/main" id="{01EF2CFC-CA3C-4140-A5FA-D7CDE97B57DD}"/>
              </a:ext>
            </a:extLst>
          </p:cNvPr>
          <p:cNvSpPr>
            <a:spLocks noChangeAspect="1"/>
          </p:cNvSpPr>
          <p:nvPr/>
        </p:nvSpPr>
        <p:spPr>
          <a:xfrm>
            <a:off x="5736927" y="3285715"/>
            <a:ext cx="914370" cy="914400"/>
          </a:xfrm>
          <a:prstGeom prst="ellipse">
            <a:avLst/>
          </a:prstGeom>
          <a:solidFill>
            <a:srgbClr val="4C4F54">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68%</a:t>
            </a:r>
          </a:p>
        </p:txBody>
      </p:sp>
      <p:sp>
        <p:nvSpPr>
          <p:cNvPr id="10" name="Oval 9">
            <a:extLst>
              <a:ext uri="{FF2B5EF4-FFF2-40B4-BE49-F238E27FC236}">
                <a16:creationId xmlns:a16="http://schemas.microsoft.com/office/drawing/2014/main" id="{947D303F-BF21-4A31-A200-560046140910}"/>
              </a:ext>
            </a:extLst>
          </p:cNvPr>
          <p:cNvSpPr>
            <a:spLocks noChangeAspect="1"/>
          </p:cNvSpPr>
          <p:nvPr/>
        </p:nvSpPr>
        <p:spPr>
          <a:xfrm>
            <a:off x="5249267" y="2299206"/>
            <a:ext cx="822960" cy="822987"/>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11" name="TextBox 10">
            <a:extLst>
              <a:ext uri="{FF2B5EF4-FFF2-40B4-BE49-F238E27FC236}">
                <a16:creationId xmlns:a16="http://schemas.microsoft.com/office/drawing/2014/main" id="{42763E46-C3E6-439A-A8E7-789E7A64616F}"/>
              </a:ext>
            </a:extLst>
          </p:cNvPr>
          <p:cNvSpPr txBox="1"/>
          <p:nvPr/>
        </p:nvSpPr>
        <p:spPr>
          <a:xfrm>
            <a:off x="4975299" y="5103675"/>
            <a:ext cx="2193855" cy="1926681"/>
          </a:xfrm>
          <a:prstGeom prst="rect">
            <a:avLst/>
          </a:prstGeom>
          <a:noFill/>
        </p:spPr>
        <p:txBody>
          <a:bodyPr wrap="square" rtlCol="0">
            <a:spAutoFit/>
          </a:bodyPr>
          <a:lstStyle/>
          <a:p>
            <a:pPr algn="ctr" defTabSz="1219170">
              <a:spcBef>
                <a:spcPct val="20000"/>
              </a:spcBef>
              <a:defRPr/>
            </a:pPr>
            <a:r>
              <a:rPr lang="en-US" sz="1400" dirty="0">
                <a:solidFill>
                  <a:srgbClr val="34738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a:p>
            <a:endParaRPr lang="en-US" sz="400" dirty="0">
              <a:solidFill>
                <a:srgbClr val="4C4F54"/>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2" name="Freeform 22">
            <a:extLst>
              <a:ext uri="{FF2B5EF4-FFF2-40B4-BE49-F238E27FC236}">
                <a16:creationId xmlns:a16="http://schemas.microsoft.com/office/drawing/2014/main" id="{04F18A01-948B-43EA-AF17-9BDF6B40207A}"/>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4C4F54">
              <a:alpha val="5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Sev01">
            <a:extLst>
              <a:ext uri="{FF2B5EF4-FFF2-40B4-BE49-F238E27FC236}">
                <a16:creationId xmlns:a16="http://schemas.microsoft.com/office/drawing/2014/main" id="{9092625F-5E7F-4186-9F5E-8533440AA891}"/>
              </a:ext>
            </a:extLst>
          </p:cNvPr>
          <p:cNvSpPr>
            <a:spLocks noChangeAspect="1"/>
          </p:cNvSpPr>
          <p:nvPr/>
        </p:nvSpPr>
        <p:spPr>
          <a:xfrm>
            <a:off x="2462273"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a:extLst>
              <a:ext uri="{FF2B5EF4-FFF2-40B4-BE49-F238E27FC236}">
                <a16:creationId xmlns:a16="http://schemas.microsoft.com/office/drawing/2014/main" id="{2AEABCAC-1267-4AB9-ABDC-79525D9342B1}"/>
              </a:ext>
            </a:extLst>
          </p:cNvPr>
          <p:cNvSpPr>
            <a:spLocks noChangeAspect="1"/>
          </p:cNvSpPr>
          <p:nvPr/>
        </p:nvSpPr>
        <p:spPr>
          <a:xfrm>
            <a:off x="3695104"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E0B80B3E-8212-427E-9BD8-FA7F246FCE4B}"/>
              </a:ext>
            </a:extLst>
          </p:cNvPr>
          <p:cNvSpPr>
            <a:spLocks noChangeAspect="1"/>
          </p:cNvSpPr>
          <p:nvPr/>
        </p:nvSpPr>
        <p:spPr>
          <a:xfrm>
            <a:off x="2434008"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59E2958E-08DE-4593-AAF4-9EDD3167C83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6ACB45EB-48B9-489C-9B5B-AA77B1A10F87}"/>
              </a:ext>
            </a:extLst>
          </p:cNvPr>
          <p:cNvSpPr txBox="1"/>
          <p:nvPr/>
        </p:nvSpPr>
        <p:spPr>
          <a:xfrm>
            <a:off x="357520" y="1877264"/>
            <a:ext cx="2261793" cy="378565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19" name="Block Arc 18">
            <a:extLst>
              <a:ext uri="{FF2B5EF4-FFF2-40B4-BE49-F238E27FC236}">
                <a16:creationId xmlns:a16="http://schemas.microsoft.com/office/drawing/2014/main" id="{D6C285DA-D555-4B05-A9FA-C7CD11DB029D}"/>
              </a:ext>
            </a:extLst>
          </p:cNvPr>
          <p:cNvSpPr>
            <a:spLocks noChangeAspect="1"/>
          </p:cNvSpPr>
          <p:nvPr/>
        </p:nvSpPr>
        <p:spPr>
          <a:xfrm rot="16200000" flipH="1">
            <a:off x="9768876" y="2619449"/>
            <a:ext cx="2194560" cy="2194489"/>
          </a:xfrm>
          <a:prstGeom prst="blockArc">
            <a:avLst>
              <a:gd name="adj1" fmla="val 17777782"/>
              <a:gd name="adj2" fmla="val 10822413"/>
              <a:gd name="adj3" fmla="val 14427"/>
            </a:avLst>
          </a:pr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EF9D27"/>
              </a:solidFill>
            </a:endParaRPr>
          </a:p>
        </p:txBody>
      </p:sp>
      <p:sp>
        <p:nvSpPr>
          <p:cNvPr id="20" name="Oval 19">
            <a:extLst>
              <a:ext uri="{FF2B5EF4-FFF2-40B4-BE49-F238E27FC236}">
                <a16:creationId xmlns:a16="http://schemas.microsoft.com/office/drawing/2014/main" id="{103A2AAD-5A18-4B38-A29B-616C8FE1CFD7}"/>
              </a:ext>
            </a:extLst>
          </p:cNvPr>
          <p:cNvSpPr>
            <a:spLocks noChangeAspect="1"/>
          </p:cNvSpPr>
          <p:nvPr/>
        </p:nvSpPr>
        <p:spPr>
          <a:xfrm>
            <a:off x="10408971" y="3259493"/>
            <a:ext cx="914370" cy="914400"/>
          </a:xfrm>
          <a:prstGeom prst="ellipse">
            <a:avLst/>
          </a:prstGeom>
          <a:solidFill>
            <a:srgbClr val="4C4F54">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76%</a:t>
            </a:r>
          </a:p>
        </p:txBody>
      </p:sp>
      <p:sp>
        <p:nvSpPr>
          <p:cNvPr id="21" name="Oval 20">
            <a:extLst>
              <a:ext uri="{FF2B5EF4-FFF2-40B4-BE49-F238E27FC236}">
                <a16:creationId xmlns:a16="http://schemas.microsoft.com/office/drawing/2014/main" id="{C7B7985F-A10A-40CA-A864-527D815AE9DC}"/>
              </a:ext>
            </a:extLst>
          </p:cNvPr>
          <p:cNvSpPr>
            <a:spLocks noChangeAspect="1"/>
          </p:cNvSpPr>
          <p:nvPr/>
        </p:nvSpPr>
        <p:spPr>
          <a:xfrm>
            <a:off x="9921311" y="2272984"/>
            <a:ext cx="822960" cy="822987"/>
          </a:xfrm>
          <a:prstGeom prst="ellipse">
            <a:avLst/>
          </a:pr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03</a:t>
            </a:r>
          </a:p>
        </p:txBody>
      </p:sp>
      <p:sp>
        <p:nvSpPr>
          <p:cNvPr id="22" name="TextBox 21">
            <a:extLst>
              <a:ext uri="{FF2B5EF4-FFF2-40B4-BE49-F238E27FC236}">
                <a16:creationId xmlns:a16="http://schemas.microsoft.com/office/drawing/2014/main" id="{C5D677AE-8633-4855-A7F6-99C095FBDD58}"/>
              </a:ext>
            </a:extLst>
          </p:cNvPr>
          <p:cNvSpPr txBox="1"/>
          <p:nvPr/>
        </p:nvSpPr>
        <p:spPr>
          <a:xfrm>
            <a:off x="9647343" y="5077453"/>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EF9D27"/>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a:p>
            <a:endParaRPr lang="en-US" sz="400" dirty="0">
              <a:solidFill>
                <a:srgbClr val="4C4F54"/>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Block Arc 23">
            <a:extLst>
              <a:ext uri="{FF2B5EF4-FFF2-40B4-BE49-F238E27FC236}">
                <a16:creationId xmlns:a16="http://schemas.microsoft.com/office/drawing/2014/main" id="{5A6E7449-9886-4C1B-A0FF-5DB585BF6E4A}"/>
              </a:ext>
            </a:extLst>
          </p:cNvPr>
          <p:cNvSpPr>
            <a:spLocks noChangeAspect="1"/>
          </p:cNvSpPr>
          <p:nvPr/>
        </p:nvSpPr>
        <p:spPr>
          <a:xfrm rot="16200000" flipH="1">
            <a:off x="7454725" y="879865"/>
            <a:ext cx="2194560" cy="2194489"/>
          </a:xfrm>
          <a:prstGeom prst="blockArc">
            <a:avLst>
              <a:gd name="adj1" fmla="val 15177972"/>
              <a:gd name="adj2" fmla="val 10822413"/>
              <a:gd name="adj3" fmla="val 14427"/>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189A80"/>
              </a:solidFill>
            </a:endParaRPr>
          </a:p>
        </p:txBody>
      </p:sp>
      <p:sp>
        <p:nvSpPr>
          <p:cNvPr id="25" name="Oval 24">
            <a:extLst>
              <a:ext uri="{FF2B5EF4-FFF2-40B4-BE49-F238E27FC236}">
                <a16:creationId xmlns:a16="http://schemas.microsoft.com/office/drawing/2014/main" id="{ACD73F53-5996-4A92-9A0F-6241C1DF0800}"/>
              </a:ext>
            </a:extLst>
          </p:cNvPr>
          <p:cNvSpPr>
            <a:spLocks noChangeAspect="1"/>
          </p:cNvSpPr>
          <p:nvPr/>
        </p:nvSpPr>
        <p:spPr>
          <a:xfrm>
            <a:off x="8094820" y="1519909"/>
            <a:ext cx="914370" cy="914400"/>
          </a:xfrm>
          <a:prstGeom prst="ellipse">
            <a:avLst/>
          </a:prstGeom>
          <a:solidFill>
            <a:srgbClr val="4C4F54">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26" name="Oval 25">
            <a:extLst>
              <a:ext uri="{FF2B5EF4-FFF2-40B4-BE49-F238E27FC236}">
                <a16:creationId xmlns:a16="http://schemas.microsoft.com/office/drawing/2014/main" id="{A7333078-BBFC-41BB-B17E-3299B90507DA}"/>
              </a:ext>
            </a:extLst>
          </p:cNvPr>
          <p:cNvSpPr>
            <a:spLocks noChangeAspect="1"/>
          </p:cNvSpPr>
          <p:nvPr/>
        </p:nvSpPr>
        <p:spPr>
          <a:xfrm>
            <a:off x="7607160" y="533400"/>
            <a:ext cx="822960" cy="822987"/>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02</a:t>
            </a:r>
          </a:p>
        </p:txBody>
      </p:sp>
      <p:sp>
        <p:nvSpPr>
          <p:cNvPr id="27" name="TextBox 26">
            <a:extLst>
              <a:ext uri="{FF2B5EF4-FFF2-40B4-BE49-F238E27FC236}">
                <a16:creationId xmlns:a16="http://schemas.microsoft.com/office/drawing/2014/main" id="{5AD1D15B-9236-41ED-9E18-5E0D818140B7}"/>
              </a:ext>
            </a:extLst>
          </p:cNvPr>
          <p:cNvSpPr txBox="1"/>
          <p:nvPr/>
        </p:nvSpPr>
        <p:spPr>
          <a:xfrm>
            <a:off x="7333192" y="3337869"/>
            <a:ext cx="2193855" cy="1926681"/>
          </a:xfrm>
          <a:prstGeom prst="rect">
            <a:avLst/>
          </a:prstGeom>
          <a:noFill/>
        </p:spPr>
        <p:txBody>
          <a:bodyPr wrap="square" rtlCol="0">
            <a:spAutoFit/>
          </a:bodyPr>
          <a:lstStyle/>
          <a:p>
            <a:pPr algn="ctr" defTabSz="1219170">
              <a:spcBef>
                <a:spcPct val="20000"/>
              </a:spcBef>
              <a:defRPr/>
            </a:pPr>
            <a:r>
              <a:rPr lang="en-US" sz="1400" dirty="0">
                <a:solidFill>
                  <a:srgbClr val="189A80"/>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a:p>
            <a:endParaRPr lang="en-US" sz="400" dirty="0">
              <a:solidFill>
                <a:srgbClr val="4C4F54"/>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23" name="Picture 22">
            <a:hlinkClick r:id="rId5"/>
            <a:extLst>
              <a:ext uri="{FF2B5EF4-FFF2-40B4-BE49-F238E27FC236}">
                <a16:creationId xmlns:a16="http://schemas.microsoft.com/office/drawing/2014/main" id="{1AAE9D2B-FA7C-4692-9508-90855D388F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927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500"/>
                                        <p:tgtEl>
                                          <p:spTgt spid="17">
                                            <p:txEl>
                                              <p:pRg st="0" end="0"/>
                                            </p:txEl>
                                          </p:spTgt>
                                        </p:tgtEl>
                                      </p:cBhvr>
                                    </p:animEffect>
                                    <p:anim calcmode="lin" valueType="num">
                                      <p:cBhvr>
                                        <p:cTn id="3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500"/>
                                        <p:tgtEl>
                                          <p:spTgt spid="17">
                                            <p:txEl>
                                              <p:pRg st="2" end="2"/>
                                            </p:txEl>
                                          </p:spTgt>
                                        </p:tgtEl>
                                      </p:cBhvr>
                                    </p:animEffect>
                                    <p:anim calcmode="lin" valueType="num">
                                      <p:cBhvr>
                                        <p:cTn id="4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4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500"/>
                                        <p:tgtEl>
                                          <p:spTgt spid="17">
                                            <p:txEl>
                                              <p:pRg st="4" end="4"/>
                                            </p:txEl>
                                          </p:spTgt>
                                        </p:tgtEl>
                                      </p:cBhvr>
                                    </p:animEffect>
                                    <p:anim calcmode="lin" valueType="num">
                                      <p:cBhvr>
                                        <p:cTn id="4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1381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2018-11-26T21:25:39Z</dcterms:modified>
</cp:coreProperties>
</file>