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560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30F8161F-7B2C-4531-A3EE-00205FB21C02}"/>
              </a:ext>
            </a:extLst>
          </p:cNvPr>
          <p:cNvGrpSpPr/>
          <p:nvPr/>
        </p:nvGrpSpPr>
        <p:grpSpPr>
          <a:xfrm rot="4574688">
            <a:off x="765806" y="1565450"/>
            <a:ext cx="3167404" cy="4219295"/>
            <a:chOff x="4572000" y="2209800"/>
            <a:chExt cx="3167404" cy="4219295"/>
          </a:xfrm>
          <a:effectLst>
            <a:outerShdw blurRad="76200" dist="12700" dir="2700000" sy="-23000" kx="-800400" algn="bl" rotWithShape="0">
              <a:prstClr val="black">
                <a:alpha val="20000"/>
              </a:prstClr>
            </a:outerShdw>
          </a:effectLst>
        </p:grpSpPr>
        <p:sp>
          <p:nvSpPr>
            <p:cNvPr id="9" name="Freeform: Shape 8">
              <a:extLst>
                <a:ext uri="{FF2B5EF4-FFF2-40B4-BE49-F238E27FC236}">
                  <a16:creationId xmlns:a16="http://schemas.microsoft.com/office/drawing/2014/main" id="{A16855CD-7FB3-4346-A097-96EB6938646E}"/>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79F0A476-6604-4A53-8B87-D2C1A82C5359}"/>
                </a:ext>
              </a:extLst>
            </p:cNvPr>
            <p:cNvSpPr/>
            <p:nvPr/>
          </p:nvSpPr>
          <p:spPr>
            <a:xfrm rot="19602570">
              <a:off x="7157021" y="5174921"/>
              <a:ext cx="582383" cy="1254174"/>
            </a:xfrm>
            <a:prstGeom prst="roundRect">
              <a:avLst/>
            </a:pr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5EE867E-22EC-420C-BA5D-8EACAE9C7634}"/>
                </a:ext>
              </a:extLst>
            </p:cNvPr>
            <p:cNvSpPr>
              <a:spLocks noChangeAspect="1"/>
            </p:cNvSpPr>
            <p:nvPr/>
          </p:nvSpPr>
          <p:spPr>
            <a:xfrm>
              <a:off x="4937760" y="2586219"/>
              <a:ext cx="2103120" cy="2103120"/>
            </a:xfrm>
            <a:prstGeom prst="ellipse">
              <a:avLst/>
            </a:pr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CCDF802-9D4E-4C4D-8222-95A765586A6E}"/>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0E3C3F-A58D-46C6-A8B7-0004E1CC55F0}"/>
                </a:ext>
              </a:extLst>
            </p:cNvPr>
            <p:cNvSpPr txBox="1"/>
            <p:nvPr/>
          </p:nvSpPr>
          <p:spPr>
            <a:xfrm rot="17025312">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sp>
        <p:nvSpPr>
          <p:cNvPr id="14" name="Oval 13">
            <a:extLst>
              <a:ext uri="{FF2B5EF4-FFF2-40B4-BE49-F238E27FC236}">
                <a16:creationId xmlns:a16="http://schemas.microsoft.com/office/drawing/2014/main" id="{7E0247F1-3A5D-49DC-B29B-382073E9FD5C}"/>
              </a:ext>
            </a:extLst>
          </p:cNvPr>
          <p:cNvSpPr>
            <a:spLocks noChangeAspect="1"/>
          </p:cNvSpPr>
          <p:nvPr/>
        </p:nvSpPr>
        <p:spPr>
          <a:xfrm>
            <a:off x="3137069" y="1496282"/>
            <a:ext cx="822960" cy="822960"/>
          </a:xfrm>
          <a:prstGeom prst="ellipse">
            <a:avLst/>
          </a:prstGeom>
          <a:solidFill>
            <a:srgbClr val="34738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8131605-2341-4890-B0E2-BCCE50C2CE7B}"/>
              </a:ext>
            </a:extLst>
          </p:cNvPr>
          <p:cNvSpPr>
            <a:spLocks noChangeAspect="1"/>
          </p:cNvSpPr>
          <p:nvPr/>
        </p:nvSpPr>
        <p:spPr>
          <a:xfrm>
            <a:off x="3994430" y="2441202"/>
            <a:ext cx="822960" cy="822960"/>
          </a:xfrm>
          <a:prstGeom prst="ellipse">
            <a:avLst/>
          </a:prstGeom>
          <a:solidFill>
            <a:srgbClr val="189A80"/>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60F5F2A-35C5-4264-A1AF-C1E64D989E59}"/>
              </a:ext>
            </a:extLst>
          </p:cNvPr>
          <p:cNvSpPr>
            <a:spLocks noChangeAspect="1"/>
          </p:cNvSpPr>
          <p:nvPr/>
        </p:nvSpPr>
        <p:spPr>
          <a:xfrm>
            <a:off x="3010843" y="4389121"/>
            <a:ext cx="822960" cy="822960"/>
          </a:xfrm>
          <a:prstGeom prst="ellipse">
            <a:avLst/>
          </a:prstGeom>
          <a:solidFill>
            <a:srgbClr val="D34132"/>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F6F073F-9BD3-4502-A4EB-8AFD119EE60A}"/>
              </a:ext>
            </a:extLst>
          </p:cNvPr>
          <p:cNvSpPr>
            <a:spLocks noChangeAspect="1"/>
          </p:cNvSpPr>
          <p:nvPr/>
        </p:nvSpPr>
        <p:spPr>
          <a:xfrm>
            <a:off x="3952452" y="3625396"/>
            <a:ext cx="822960" cy="822960"/>
          </a:xfrm>
          <a:prstGeom prst="ellipse">
            <a:avLst/>
          </a:prstGeom>
          <a:solidFill>
            <a:srgbClr val="EF9D27"/>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A3B6F60-69DE-419B-A3C4-FF2A772E9B6F}"/>
              </a:ext>
            </a:extLst>
          </p:cNvPr>
          <p:cNvSpPr txBox="1"/>
          <p:nvPr/>
        </p:nvSpPr>
        <p:spPr>
          <a:xfrm>
            <a:off x="4530624" y="1113331"/>
            <a:ext cx="6871634" cy="1138773"/>
          </a:xfrm>
          <a:prstGeom prst="rect">
            <a:avLst/>
          </a:prstGeom>
          <a:noFill/>
        </p:spPr>
        <p:txBody>
          <a:bodyPr wrap="square" rtlCol="0">
            <a:spAutoFit/>
          </a:bodyPr>
          <a:lstStyle/>
          <a:p>
            <a:r>
              <a:rPr lang="en-US" sz="1500" dirty="0">
                <a:solidFill>
                  <a:srgbClr val="34738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19" name="TextBox 18">
            <a:extLst>
              <a:ext uri="{FF2B5EF4-FFF2-40B4-BE49-F238E27FC236}">
                <a16:creationId xmlns:a16="http://schemas.microsoft.com/office/drawing/2014/main" id="{E9A9D74F-CD33-4E65-9F5F-CBA34A76AB05}"/>
              </a:ext>
            </a:extLst>
          </p:cNvPr>
          <p:cNvSpPr txBox="1"/>
          <p:nvPr/>
        </p:nvSpPr>
        <p:spPr>
          <a:xfrm>
            <a:off x="5217443" y="2391018"/>
            <a:ext cx="6203910" cy="1138773"/>
          </a:xfrm>
          <a:prstGeom prst="rect">
            <a:avLst/>
          </a:prstGeom>
          <a:noFill/>
        </p:spPr>
        <p:txBody>
          <a:bodyPr wrap="square" rtlCol="0">
            <a:spAutoFit/>
          </a:bodyPr>
          <a:lstStyle/>
          <a:p>
            <a:r>
              <a:rPr lang="en-US" sz="1500" dirty="0">
                <a:solidFill>
                  <a:srgbClr val="189A80"/>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9D5B194B-B6BA-47C4-A975-4D9A6241FC2A}"/>
              </a:ext>
            </a:extLst>
          </p:cNvPr>
          <p:cNvSpPr txBox="1"/>
          <p:nvPr/>
        </p:nvSpPr>
        <p:spPr>
          <a:xfrm>
            <a:off x="5198348" y="3582735"/>
            <a:ext cx="6203910" cy="1138773"/>
          </a:xfrm>
          <a:prstGeom prst="rect">
            <a:avLst/>
          </a:prstGeom>
          <a:noFill/>
        </p:spPr>
        <p:txBody>
          <a:bodyPr wrap="square" rtlCol="0">
            <a:spAutoFit/>
          </a:bodyPr>
          <a:lstStyle/>
          <a:p>
            <a:r>
              <a:rPr lang="en-US" sz="1500" dirty="0">
                <a:solidFill>
                  <a:srgbClr val="EF9D27"/>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21" name="TextBox 20">
            <a:extLst>
              <a:ext uri="{FF2B5EF4-FFF2-40B4-BE49-F238E27FC236}">
                <a16:creationId xmlns:a16="http://schemas.microsoft.com/office/drawing/2014/main" id="{6D148FAC-EF57-4793-A788-30C0FB2B3ABA}"/>
              </a:ext>
            </a:extLst>
          </p:cNvPr>
          <p:cNvSpPr txBox="1"/>
          <p:nvPr/>
        </p:nvSpPr>
        <p:spPr>
          <a:xfrm>
            <a:off x="4454424" y="4804827"/>
            <a:ext cx="6947833" cy="1138773"/>
          </a:xfrm>
          <a:prstGeom prst="rect">
            <a:avLst/>
          </a:prstGeom>
          <a:noFill/>
        </p:spPr>
        <p:txBody>
          <a:bodyPr wrap="square" rtlCol="0">
            <a:spAutoFit/>
          </a:bodyPr>
          <a:lstStyle/>
          <a:p>
            <a:r>
              <a:rPr lang="en-US" sz="1500" dirty="0">
                <a:solidFill>
                  <a:srgbClr val="D34132"/>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22" name="Freeform 37">
            <a:extLst>
              <a:ext uri="{FF2B5EF4-FFF2-40B4-BE49-F238E27FC236}">
                <a16:creationId xmlns:a16="http://schemas.microsoft.com/office/drawing/2014/main" id="{2DAEF662-689C-4B9E-A138-34926325283E}"/>
              </a:ext>
            </a:extLst>
          </p:cNvPr>
          <p:cNvSpPr>
            <a:spLocks noChangeAspect="1" noEditPoints="1"/>
          </p:cNvSpPr>
          <p:nvPr/>
        </p:nvSpPr>
        <p:spPr bwMode="auto">
          <a:xfrm>
            <a:off x="3382294" y="172488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1">
            <a:extLst>
              <a:ext uri="{FF2B5EF4-FFF2-40B4-BE49-F238E27FC236}">
                <a16:creationId xmlns:a16="http://schemas.microsoft.com/office/drawing/2014/main" id="{8B33B3A3-EB58-45AB-9A97-FE4945BD6646}"/>
              </a:ext>
            </a:extLst>
          </p:cNvPr>
          <p:cNvSpPr>
            <a:spLocks noChangeAspect="1" noEditPoints="1"/>
          </p:cNvSpPr>
          <p:nvPr/>
        </p:nvSpPr>
        <p:spPr bwMode="auto">
          <a:xfrm>
            <a:off x="3187213" y="461216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01">
            <a:extLst>
              <a:ext uri="{FF2B5EF4-FFF2-40B4-BE49-F238E27FC236}">
                <a16:creationId xmlns:a16="http://schemas.microsoft.com/office/drawing/2014/main" id="{531F97A4-48DA-4D8F-B833-F9364316CE8D}"/>
              </a:ext>
            </a:extLst>
          </p:cNvPr>
          <p:cNvSpPr>
            <a:spLocks noChangeAspect="1" noEditPoints="1"/>
          </p:cNvSpPr>
          <p:nvPr/>
        </p:nvSpPr>
        <p:spPr bwMode="auto">
          <a:xfrm>
            <a:off x="4156376" y="266105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91">
            <a:extLst>
              <a:ext uri="{FF2B5EF4-FFF2-40B4-BE49-F238E27FC236}">
                <a16:creationId xmlns:a16="http://schemas.microsoft.com/office/drawing/2014/main" id="{C8292DC0-2A6C-4369-819F-F129D7394A46}"/>
              </a:ext>
            </a:extLst>
          </p:cNvPr>
          <p:cNvSpPr>
            <a:spLocks noChangeAspect="1" noEditPoints="1"/>
          </p:cNvSpPr>
          <p:nvPr/>
        </p:nvSpPr>
        <p:spPr bwMode="auto">
          <a:xfrm>
            <a:off x="4179270" y="385399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6" name="Picture 25">
            <a:hlinkClick r:id="rId2"/>
            <a:extLst>
              <a:ext uri="{FF2B5EF4-FFF2-40B4-BE49-F238E27FC236}">
                <a16:creationId xmlns:a16="http://schemas.microsoft.com/office/drawing/2014/main" id="{4CF69DEB-32E9-49FF-A529-1BF9A074B3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6919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Scale>
                                      <p:cBhvr>
                                        <p:cTn id="11"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7"/>
                                        </p:tgtEl>
                                        <p:attrNameLst>
                                          <p:attrName>ppt_x</p:attrName>
                                          <p:attrName>ppt_y</p:attrName>
                                        </p:attrNameLst>
                                      </p:cBhvr>
                                    </p:animMotion>
                                    <p:animEffect transition="in" filter="fade">
                                      <p:cBhvr>
                                        <p:cTn id="13" dur="1000"/>
                                        <p:tgtEl>
                                          <p:spTgt spid="7"/>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500"/>
                                        <p:tgtEl>
                                          <p:spTgt spid="18">
                                            <p:txEl>
                                              <p:pRg st="0" end="0"/>
                                            </p:txEl>
                                          </p:spTgt>
                                        </p:tgtEl>
                                      </p:cBhvr>
                                    </p:animEffect>
                                    <p:anim calcmode="lin" valueType="num">
                                      <p:cBhvr>
                                        <p:cTn id="2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8">
                                            <p:txEl>
                                              <p:pRg st="2" end="2"/>
                                            </p:txEl>
                                          </p:spTgt>
                                        </p:tgtEl>
                                        <p:attrNameLst>
                                          <p:attrName>style.visibility</p:attrName>
                                        </p:attrNameLst>
                                      </p:cBhvr>
                                      <p:to>
                                        <p:strVal val="visible"/>
                                      </p:to>
                                    </p:set>
                                    <p:animEffect transition="in" filter="fade">
                                      <p:cBhvr>
                                        <p:cTn id="34" dur="500"/>
                                        <p:tgtEl>
                                          <p:spTgt spid="18">
                                            <p:txEl>
                                              <p:pRg st="2" end="2"/>
                                            </p:txEl>
                                          </p:spTgt>
                                        </p:tgtEl>
                                      </p:cBhvr>
                                    </p:animEffect>
                                    <p:anim calcmode="lin" valueType="num">
                                      <p:cBhvr>
                                        <p:cTn id="3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36"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42" presetClass="entr" presetSubtype="0" fill="hold" grpId="0" nodeType="afterEffect">
                                  <p:stCondLst>
                                    <p:cond delay="0"/>
                                  </p:stCondLst>
                                  <p:childTnLst>
                                    <p:set>
                                      <p:cBhvr>
                                        <p:cTn id="39" dur="1" fill="hold">
                                          <p:stCondLst>
                                            <p:cond delay="0"/>
                                          </p:stCondLst>
                                        </p:cTn>
                                        <p:tgtEl>
                                          <p:spTgt spid="18">
                                            <p:txEl>
                                              <p:pRg st="4" end="4"/>
                                            </p:txEl>
                                          </p:spTgt>
                                        </p:tgtEl>
                                        <p:attrNameLst>
                                          <p:attrName>style.visibility</p:attrName>
                                        </p:attrNameLst>
                                      </p:cBhvr>
                                      <p:to>
                                        <p:strVal val="visible"/>
                                      </p:to>
                                    </p:set>
                                    <p:animEffect transition="in" filter="fade">
                                      <p:cBhvr>
                                        <p:cTn id="40" dur="500"/>
                                        <p:tgtEl>
                                          <p:spTgt spid="18">
                                            <p:txEl>
                                              <p:pRg st="4" end="4"/>
                                            </p:txEl>
                                          </p:spTgt>
                                        </p:tgtEl>
                                      </p:cBhvr>
                                    </p:animEffect>
                                    <p:anim calcmode="lin" valueType="num">
                                      <p:cBhvr>
                                        <p:cTn id="41"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500" fill="hold"/>
                                        <p:tgtEl>
                                          <p:spTgt spid="15"/>
                                        </p:tgtEl>
                                        <p:attrNameLst>
                                          <p:attrName>ppt_w</p:attrName>
                                        </p:attrNameLst>
                                      </p:cBhvr>
                                      <p:tavLst>
                                        <p:tav tm="0">
                                          <p:val>
                                            <p:fltVal val="0"/>
                                          </p:val>
                                        </p:tav>
                                        <p:tav tm="100000">
                                          <p:val>
                                            <p:strVal val="#ppt_w"/>
                                          </p:val>
                                        </p:tav>
                                      </p:tavLst>
                                    </p:anim>
                                    <p:anim calcmode="lin" valueType="num">
                                      <p:cBhvr>
                                        <p:cTn id="47" dur="500" fill="hold"/>
                                        <p:tgtEl>
                                          <p:spTgt spid="15"/>
                                        </p:tgtEl>
                                        <p:attrNameLst>
                                          <p:attrName>ppt_h</p:attrName>
                                        </p:attrNameLst>
                                      </p:cBhvr>
                                      <p:tavLst>
                                        <p:tav tm="0">
                                          <p:val>
                                            <p:fltVal val="0"/>
                                          </p:val>
                                        </p:tav>
                                        <p:tav tm="100000">
                                          <p:val>
                                            <p:strVal val="#ppt_h"/>
                                          </p:val>
                                        </p:tav>
                                      </p:tavLst>
                                    </p:anim>
                                    <p:animEffect transition="in" filter="fade">
                                      <p:cBhvr>
                                        <p:cTn id="48" dur="500"/>
                                        <p:tgtEl>
                                          <p:spTgt spid="15"/>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4000"/>
                            </p:stCondLst>
                            <p:childTnLst>
                              <p:par>
                                <p:cTn id="55" presetID="42" presetClass="entr" presetSubtype="0" fill="hold" grpId="0" nodeType="afterEffect">
                                  <p:stCondLst>
                                    <p:cond delay="0"/>
                                  </p:stCondLst>
                                  <p:childTnLst>
                                    <p:set>
                                      <p:cBhvr>
                                        <p:cTn id="56" dur="1" fill="hold">
                                          <p:stCondLst>
                                            <p:cond delay="0"/>
                                          </p:stCondLst>
                                        </p:cTn>
                                        <p:tgtEl>
                                          <p:spTgt spid="19">
                                            <p:txEl>
                                              <p:pRg st="0" end="0"/>
                                            </p:txEl>
                                          </p:spTgt>
                                        </p:tgtEl>
                                        <p:attrNameLst>
                                          <p:attrName>style.visibility</p:attrName>
                                        </p:attrNameLst>
                                      </p:cBhvr>
                                      <p:to>
                                        <p:strVal val="visible"/>
                                      </p:to>
                                    </p:set>
                                    <p:animEffect transition="in" filter="fade">
                                      <p:cBhvr>
                                        <p:cTn id="57" dur="500"/>
                                        <p:tgtEl>
                                          <p:spTgt spid="19">
                                            <p:txEl>
                                              <p:pRg st="0" end="0"/>
                                            </p:txEl>
                                          </p:spTgt>
                                        </p:tgtEl>
                                      </p:cBhvr>
                                    </p:animEffect>
                                    <p:anim calcmode="lin" valueType="num">
                                      <p:cBhvr>
                                        <p:cTn id="58"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59" dur="5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9">
                                            <p:txEl>
                                              <p:pRg st="2" end="2"/>
                                            </p:txEl>
                                          </p:spTgt>
                                        </p:tgtEl>
                                        <p:attrNameLst>
                                          <p:attrName>style.visibility</p:attrName>
                                        </p:attrNameLst>
                                      </p:cBhvr>
                                      <p:to>
                                        <p:strVal val="visible"/>
                                      </p:to>
                                    </p:set>
                                    <p:animEffect transition="in" filter="fade">
                                      <p:cBhvr>
                                        <p:cTn id="63" dur="500"/>
                                        <p:tgtEl>
                                          <p:spTgt spid="19">
                                            <p:txEl>
                                              <p:pRg st="2" end="2"/>
                                            </p:txEl>
                                          </p:spTgt>
                                        </p:tgtEl>
                                      </p:cBhvr>
                                    </p:animEffect>
                                    <p:anim calcmode="lin" valueType="num">
                                      <p:cBhvr>
                                        <p:cTn id="64"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65" dur="5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9">
                                            <p:txEl>
                                              <p:pRg st="4" end="4"/>
                                            </p:txEl>
                                          </p:spTgt>
                                        </p:tgtEl>
                                        <p:attrNameLst>
                                          <p:attrName>style.visibility</p:attrName>
                                        </p:attrNameLst>
                                      </p:cBhvr>
                                      <p:to>
                                        <p:strVal val="visible"/>
                                      </p:to>
                                    </p:set>
                                    <p:animEffect transition="in" filter="fade">
                                      <p:cBhvr>
                                        <p:cTn id="69" dur="500"/>
                                        <p:tgtEl>
                                          <p:spTgt spid="19">
                                            <p:txEl>
                                              <p:pRg st="4" end="4"/>
                                            </p:txEl>
                                          </p:spTgt>
                                        </p:tgtEl>
                                      </p:cBhvr>
                                    </p:animEffect>
                                    <p:anim calcmode="lin" valueType="num">
                                      <p:cBhvr>
                                        <p:cTn id="70" dur="5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71" dur="5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17"/>
                                        </p:tgtEl>
                                        <p:attrNameLst>
                                          <p:attrName>style.visibility</p:attrName>
                                        </p:attrNameLst>
                                      </p:cBhvr>
                                      <p:to>
                                        <p:strVal val="visible"/>
                                      </p:to>
                                    </p:set>
                                    <p:anim calcmode="lin" valueType="num">
                                      <p:cBhvr>
                                        <p:cTn id="75" dur="500" fill="hold"/>
                                        <p:tgtEl>
                                          <p:spTgt spid="17"/>
                                        </p:tgtEl>
                                        <p:attrNameLst>
                                          <p:attrName>ppt_w</p:attrName>
                                        </p:attrNameLst>
                                      </p:cBhvr>
                                      <p:tavLst>
                                        <p:tav tm="0">
                                          <p:val>
                                            <p:fltVal val="0"/>
                                          </p:val>
                                        </p:tav>
                                        <p:tav tm="100000">
                                          <p:val>
                                            <p:strVal val="#ppt_w"/>
                                          </p:val>
                                        </p:tav>
                                      </p:tavLst>
                                    </p:anim>
                                    <p:anim calcmode="lin" valueType="num">
                                      <p:cBhvr>
                                        <p:cTn id="76" dur="500" fill="hold"/>
                                        <p:tgtEl>
                                          <p:spTgt spid="17"/>
                                        </p:tgtEl>
                                        <p:attrNameLst>
                                          <p:attrName>ppt_h</p:attrName>
                                        </p:attrNameLst>
                                      </p:cBhvr>
                                      <p:tavLst>
                                        <p:tav tm="0">
                                          <p:val>
                                            <p:fltVal val="0"/>
                                          </p:val>
                                        </p:tav>
                                        <p:tav tm="100000">
                                          <p:val>
                                            <p:strVal val="#ppt_h"/>
                                          </p:val>
                                        </p:tav>
                                      </p:tavLst>
                                    </p:anim>
                                    <p:animEffect transition="in" filter="fade">
                                      <p:cBhvr>
                                        <p:cTn id="77" dur="500"/>
                                        <p:tgtEl>
                                          <p:spTgt spid="17"/>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p:cTn id="80" dur="500" fill="hold"/>
                                        <p:tgtEl>
                                          <p:spTgt spid="25"/>
                                        </p:tgtEl>
                                        <p:attrNameLst>
                                          <p:attrName>ppt_w</p:attrName>
                                        </p:attrNameLst>
                                      </p:cBhvr>
                                      <p:tavLst>
                                        <p:tav tm="0">
                                          <p:val>
                                            <p:fltVal val="0"/>
                                          </p:val>
                                        </p:tav>
                                        <p:tav tm="100000">
                                          <p:val>
                                            <p:strVal val="#ppt_w"/>
                                          </p:val>
                                        </p:tav>
                                      </p:tavLst>
                                    </p:anim>
                                    <p:anim calcmode="lin" valueType="num">
                                      <p:cBhvr>
                                        <p:cTn id="81" dur="500" fill="hold"/>
                                        <p:tgtEl>
                                          <p:spTgt spid="25"/>
                                        </p:tgtEl>
                                        <p:attrNameLst>
                                          <p:attrName>ppt_h</p:attrName>
                                        </p:attrNameLst>
                                      </p:cBhvr>
                                      <p:tavLst>
                                        <p:tav tm="0">
                                          <p:val>
                                            <p:fltVal val="0"/>
                                          </p:val>
                                        </p:tav>
                                        <p:tav tm="100000">
                                          <p:val>
                                            <p:strVal val="#ppt_h"/>
                                          </p:val>
                                        </p:tav>
                                      </p:tavLst>
                                    </p:anim>
                                    <p:animEffect transition="in" filter="fade">
                                      <p:cBhvr>
                                        <p:cTn id="82" dur="500"/>
                                        <p:tgtEl>
                                          <p:spTgt spid="25"/>
                                        </p:tgtEl>
                                      </p:cBhvr>
                                    </p:animEffect>
                                  </p:childTnLst>
                                </p:cTn>
                              </p:par>
                            </p:childTnLst>
                          </p:cTn>
                        </p:par>
                        <p:par>
                          <p:cTn id="83" fill="hold">
                            <p:stCondLst>
                              <p:cond delay="600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500"/>
                                        <p:tgtEl>
                                          <p:spTgt spid="20">
                                            <p:txEl>
                                              <p:pRg st="0" end="0"/>
                                            </p:txEl>
                                          </p:spTgt>
                                        </p:tgtEl>
                                      </p:cBhvr>
                                    </p:animEffect>
                                    <p:anim calcmode="lin" valueType="num">
                                      <p:cBhvr>
                                        <p:cTn id="8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6500"/>
                            </p:stCondLst>
                            <p:childTnLst>
                              <p:par>
                                <p:cTn id="90" presetID="42" presetClass="entr" presetSubtype="0" fill="hold" grpId="0" nodeType="afterEffect">
                                  <p:stCondLst>
                                    <p:cond delay="0"/>
                                  </p:stCondLst>
                                  <p:childTnLst>
                                    <p:set>
                                      <p:cBhvr>
                                        <p:cTn id="91" dur="1" fill="hold">
                                          <p:stCondLst>
                                            <p:cond delay="0"/>
                                          </p:stCondLst>
                                        </p:cTn>
                                        <p:tgtEl>
                                          <p:spTgt spid="20">
                                            <p:txEl>
                                              <p:pRg st="2" end="2"/>
                                            </p:txEl>
                                          </p:spTgt>
                                        </p:tgtEl>
                                        <p:attrNameLst>
                                          <p:attrName>style.visibility</p:attrName>
                                        </p:attrNameLst>
                                      </p:cBhvr>
                                      <p:to>
                                        <p:strVal val="visible"/>
                                      </p:to>
                                    </p:set>
                                    <p:animEffect transition="in" filter="fade">
                                      <p:cBhvr>
                                        <p:cTn id="92" dur="500"/>
                                        <p:tgtEl>
                                          <p:spTgt spid="20">
                                            <p:txEl>
                                              <p:pRg st="2" end="2"/>
                                            </p:txEl>
                                          </p:spTgt>
                                        </p:tgtEl>
                                      </p:cBhvr>
                                    </p:animEffect>
                                    <p:anim calcmode="lin" valueType="num">
                                      <p:cBhvr>
                                        <p:cTn id="93"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94"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20">
                                            <p:txEl>
                                              <p:pRg st="4" end="4"/>
                                            </p:txEl>
                                          </p:spTgt>
                                        </p:tgtEl>
                                        <p:attrNameLst>
                                          <p:attrName>style.visibility</p:attrName>
                                        </p:attrNameLst>
                                      </p:cBhvr>
                                      <p:to>
                                        <p:strVal val="visible"/>
                                      </p:to>
                                    </p:set>
                                    <p:animEffect transition="in" filter="fade">
                                      <p:cBhvr>
                                        <p:cTn id="98" dur="500"/>
                                        <p:tgtEl>
                                          <p:spTgt spid="20">
                                            <p:txEl>
                                              <p:pRg st="4" end="4"/>
                                            </p:txEl>
                                          </p:spTgt>
                                        </p:tgtEl>
                                      </p:cBhvr>
                                    </p:animEffect>
                                    <p:anim calcmode="lin" valueType="num">
                                      <p:cBhvr>
                                        <p:cTn id="99"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100"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par>
                          <p:cTn id="101" fill="hold">
                            <p:stCondLst>
                              <p:cond delay="7500"/>
                            </p:stCondLst>
                            <p:childTnLst>
                              <p:par>
                                <p:cTn id="102" presetID="53" presetClass="entr" presetSubtype="16" fill="hold" grpId="0" nodeType="afterEffect">
                                  <p:stCondLst>
                                    <p:cond delay="0"/>
                                  </p:stCondLst>
                                  <p:childTnLst>
                                    <p:set>
                                      <p:cBhvr>
                                        <p:cTn id="103" dur="1" fill="hold">
                                          <p:stCondLst>
                                            <p:cond delay="0"/>
                                          </p:stCondLst>
                                        </p:cTn>
                                        <p:tgtEl>
                                          <p:spTgt spid="16"/>
                                        </p:tgtEl>
                                        <p:attrNameLst>
                                          <p:attrName>style.visibility</p:attrName>
                                        </p:attrNameLst>
                                      </p:cBhvr>
                                      <p:to>
                                        <p:strVal val="visible"/>
                                      </p:to>
                                    </p:set>
                                    <p:anim calcmode="lin" valueType="num">
                                      <p:cBhvr>
                                        <p:cTn id="104" dur="500" fill="hold"/>
                                        <p:tgtEl>
                                          <p:spTgt spid="16"/>
                                        </p:tgtEl>
                                        <p:attrNameLst>
                                          <p:attrName>ppt_w</p:attrName>
                                        </p:attrNameLst>
                                      </p:cBhvr>
                                      <p:tavLst>
                                        <p:tav tm="0">
                                          <p:val>
                                            <p:fltVal val="0"/>
                                          </p:val>
                                        </p:tav>
                                        <p:tav tm="100000">
                                          <p:val>
                                            <p:strVal val="#ppt_w"/>
                                          </p:val>
                                        </p:tav>
                                      </p:tavLst>
                                    </p:anim>
                                    <p:anim calcmode="lin" valueType="num">
                                      <p:cBhvr>
                                        <p:cTn id="105" dur="500" fill="hold"/>
                                        <p:tgtEl>
                                          <p:spTgt spid="16"/>
                                        </p:tgtEl>
                                        <p:attrNameLst>
                                          <p:attrName>ppt_h</p:attrName>
                                        </p:attrNameLst>
                                      </p:cBhvr>
                                      <p:tavLst>
                                        <p:tav tm="0">
                                          <p:val>
                                            <p:fltVal val="0"/>
                                          </p:val>
                                        </p:tav>
                                        <p:tav tm="100000">
                                          <p:val>
                                            <p:strVal val="#ppt_h"/>
                                          </p:val>
                                        </p:tav>
                                      </p:tavLst>
                                    </p:anim>
                                    <p:animEffect transition="in" filter="fade">
                                      <p:cBhvr>
                                        <p:cTn id="106" dur="500"/>
                                        <p:tgtEl>
                                          <p:spTgt spid="1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23"/>
                                        </p:tgtEl>
                                        <p:attrNameLst>
                                          <p:attrName>style.visibility</p:attrName>
                                        </p:attrNameLst>
                                      </p:cBhvr>
                                      <p:to>
                                        <p:strVal val="visible"/>
                                      </p:to>
                                    </p:set>
                                    <p:anim calcmode="lin" valueType="num">
                                      <p:cBhvr>
                                        <p:cTn id="109" dur="500" fill="hold"/>
                                        <p:tgtEl>
                                          <p:spTgt spid="23"/>
                                        </p:tgtEl>
                                        <p:attrNameLst>
                                          <p:attrName>ppt_w</p:attrName>
                                        </p:attrNameLst>
                                      </p:cBhvr>
                                      <p:tavLst>
                                        <p:tav tm="0">
                                          <p:val>
                                            <p:fltVal val="0"/>
                                          </p:val>
                                        </p:tav>
                                        <p:tav tm="100000">
                                          <p:val>
                                            <p:strVal val="#ppt_w"/>
                                          </p:val>
                                        </p:tav>
                                      </p:tavLst>
                                    </p:anim>
                                    <p:anim calcmode="lin" valueType="num">
                                      <p:cBhvr>
                                        <p:cTn id="110" dur="500" fill="hold"/>
                                        <p:tgtEl>
                                          <p:spTgt spid="23"/>
                                        </p:tgtEl>
                                        <p:attrNameLst>
                                          <p:attrName>ppt_h</p:attrName>
                                        </p:attrNameLst>
                                      </p:cBhvr>
                                      <p:tavLst>
                                        <p:tav tm="0">
                                          <p:val>
                                            <p:fltVal val="0"/>
                                          </p:val>
                                        </p:tav>
                                        <p:tav tm="100000">
                                          <p:val>
                                            <p:strVal val="#ppt_h"/>
                                          </p:val>
                                        </p:tav>
                                      </p:tavLst>
                                    </p:anim>
                                    <p:animEffect transition="in" filter="fade">
                                      <p:cBhvr>
                                        <p:cTn id="111" dur="500"/>
                                        <p:tgtEl>
                                          <p:spTgt spid="23"/>
                                        </p:tgtEl>
                                      </p:cBhvr>
                                    </p:animEffect>
                                  </p:childTnLst>
                                </p:cTn>
                              </p:par>
                            </p:childTnLst>
                          </p:cTn>
                        </p:par>
                        <p:par>
                          <p:cTn id="112" fill="hold">
                            <p:stCondLst>
                              <p:cond delay="8000"/>
                            </p:stCondLst>
                            <p:childTnLst>
                              <p:par>
                                <p:cTn id="113" presetID="42" presetClass="entr" presetSubtype="0" fill="hold" grpId="0" nodeType="afterEffect">
                                  <p:stCondLst>
                                    <p:cond delay="0"/>
                                  </p:stCondLst>
                                  <p:childTnLst>
                                    <p:set>
                                      <p:cBhvr>
                                        <p:cTn id="114" dur="1" fill="hold">
                                          <p:stCondLst>
                                            <p:cond delay="0"/>
                                          </p:stCondLst>
                                        </p:cTn>
                                        <p:tgtEl>
                                          <p:spTgt spid="21">
                                            <p:txEl>
                                              <p:pRg st="0" end="0"/>
                                            </p:txEl>
                                          </p:spTgt>
                                        </p:tgtEl>
                                        <p:attrNameLst>
                                          <p:attrName>style.visibility</p:attrName>
                                        </p:attrNameLst>
                                      </p:cBhvr>
                                      <p:to>
                                        <p:strVal val="visible"/>
                                      </p:to>
                                    </p:set>
                                    <p:animEffect transition="in" filter="fade">
                                      <p:cBhvr>
                                        <p:cTn id="115" dur="500"/>
                                        <p:tgtEl>
                                          <p:spTgt spid="21">
                                            <p:txEl>
                                              <p:pRg st="0" end="0"/>
                                            </p:txEl>
                                          </p:spTgt>
                                        </p:tgtEl>
                                      </p:cBhvr>
                                    </p:animEffect>
                                    <p:anim calcmode="lin" valueType="num">
                                      <p:cBhvr>
                                        <p:cTn id="116"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17"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42" presetClass="entr" presetSubtype="0" fill="hold" grpId="0" nodeType="afterEffect">
                                  <p:stCondLst>
                                    <p:cond delay="0"/>
                                  </p:stCondLst>
                                  <p:childTnLst>
                                    <p:set>
                                      <p:cBhvr>
                                        <p:cTn id="120" dur="1" fill="hold">
                                          <p:stCondLst>
                                            <p:cond delay="0"/>
                                          </p:stCondLst>
                                        </p:cTn>
                                        <p:tgtEl>
                                          <p:spTgt spid="21">
                                            <p:txEl>
                                              <p:pRg st="2" end="2"/>
                                            </p:txEl>
                                          </p:spTgt>
                                        </p:tgtEl>
                                        <p:attrNameLst>
                                          <p:attrName>style.visibility</p:attrName>
                                        </p:attrNameLst>
                                      </p:cBhvr>
                                      <p:to>
                                        <p:strVal val="visible"/>
                                      </p:to>
                                    </p:set>
                                    <p:animEffect transition="in" filter="fade">
                                      <p:cBhvr>
                                        <p:cTn id="121" dur="500"/>
                                        <p:tgtEl>
                                          <p:spTgt spid="21">
                                            <p:txEl>
                                              <p:pRg st="2" end="2"/>
                                            </p:txEl>
                                          </p:spTgt>
                                        </p:tgtEl>
                                      </p:cBhvr>
                                    </p:animEffect>
                                    <p:anim calcmode="lin" valueType="num">
                                      <p:cBhvr>
                                        <p:cTn id="122"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123"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124" fill="hold">
                            <p:stCondLst>
                              <p:cond delay="9000"/>
                            </p:stCondLst>
                            <p:childTnLst>
                              <p:par>
                                <p:cTn id="125" presetID="42" presetClass="entr" presetSubtype="0" fill="hold" grpId="0" nodeType="afterEffect">
                                  <p:stCondLst>
                                    <p:cond delay="0"/>
                                  </p:stCondLst>
                                  <p:childTnLst>
                                    <p:set>
                                      <p:cBhvr>
                                        <p:cTn id="126" dur="1" fill="hold">
                                          <p:stCondLst>
                                            <p:cond delay="0"/>
                                          </p:stCondLst>
                                        </p:cTn>
                                        <p:tgtEl>
                                          <p:spTgt spid="21">
                                            <p:txEl>
                                              <p:pRg st="4" end="4"/>
                                            </p:txEl>
                                          </p:spTgt>
                                        </p:tgtEl>
                                        <p:attrNameLst>
                                          <p:attrName>style.visibility</p:attrName>
                                        </p:attrNameLst>
                                      </p:cBhvr>
                                      <p:to>
                                        <p:strVal val="visible"/>
                                      </p:to>
                                    </p:set>
                                    <p:animEffect transition="in" filter="fade">
                                      <p:cBhvr>
                                        <p:cTn id="127" dur="500"/>
                                        <p:tgtEl>
                                          <p:spTgt spid="21">
                                            <p:txEl>
                                              <p:pRg st="4" end="4"/>
                                            </p:txEl>
                                          </p:spTgt>
                                        </p:tgtEl>
                                      </p:cBhvr>
                                    </p:animEffect>
                                    <p:anim calcmode="lin" valueType="num">
                                      <p:cBhvr>
                                        <p:cTn id="128" dur="5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129" dur="5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5" grpId="0" animBg="1"/>
      <p:bldP spid="16" grpId="0" animBg="1"/>
      <p:bldP spid="17" grpId="0" animBg="1"/>
      <p:bldP spid="18" grpId="0" build="p"/>
      <p:bldP spid="19" grpId="0" build="p"/>
      <p:bldP spid="20" grpId="0" build="p"/>
      <p:bldP spid="21" grpId="0" build="p"/>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1438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2018-11-26T21:24:48Z</dcterms:modified>
</cp:coreProperties>
</file>