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6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66246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Shape 83">
            <a:extLst>
              <a:ext uri="{FF2B5EF4-FFF2-40B4-BE49-F238E27FC236}">
                <a16:creationId xmlns:a16="http://schemas.microsoft.com/office/drawing/2014/main" id="{DDC8A5ED-76E5-4D13-AC92-78A7AB9C74ED}"/>
              </a:ext>
            </a:extLst>
          </p:cNvPr>
          <p:cNvSpPr/>
          <p:nvPr/>
        </p:nvSpPr>
        <p:spPr>
          <a:xfrm rot="18870579">
            <a:off x="2472942" y="2374518"/>
            <a:ext cx="2796932"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0E56E604-882B-40AB-B500-9B4BE4A0CDA0}"/>
              </a:ext>
            </a:extLst>
          </p:cNvPr>
          <p:cNvSpPr>
            <a:spLocks noChangeAspect="1"/>
          </p:cNvSpPr>
          <p:nvPr/>
        </p:nvSpPr>
        <p:spPr>
          <a:xfrm>
            <a:off x="3917067" y="1785796"/>
            <a:ext cx="1110330" cy="1110330"/>
          </a:xfrm>
          <a:prstGeom prst="ellipse">
            <a:avLst/>
          </a:prstGeom>
          <a:solidFill>
            <a:srgbClr val="34738D"/>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864681A6-B27C-4A23-ADB9-23808A18D5A5}"/>
              </a:ext>
            </a:extLst>
          </p:cNvPr>
          <p:cNvSpPr/>
          <p:nvPr/>
        </p:nvSpPr>
        <p:spPr>
          <a:xfrm rot="2542892">
            <a:off x="2482668" y="3567206"/>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35557593-4BD1-40C9-B776-42DFD7397087}"/>
              </a:ext>
            </a:extLst>
          </p:cNvPr>
          <p:cNvSpPr/>
          <p:nvPr/>
        </p:nvSpPr>
        <p:spPr>
          <a:xfrm rot="20136125">
            <a:off x="3870813" y="3819203"/>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Freeform: Shape 86">
            <a:extLst>
              <a:ext uri="{FF2B5EF4-FFF2-40B4-BE49-F238E27FC236}">
                <a16:creationId xmlns:a16="http://schemas.microsoft.com/office/drawing/2014/main" id="{319AD700-01EB-4024-87E3-CB46538D3A77}"/>
              </a:ext>
            </a:extLst>
          </p:cNvPr>
          <p:cNvSpPr/>
          <p:nvPr/>
        </p:nvSpPr>
        <p:spPr>
          <a:xfrm rot="1858258">
            <a:off x="5360644" y="3937344"/>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56C20786-D7C1-4435-87A2-E7A93628F28C}"/>
              </a:ext>
            </a:extLst>
          </p:cNvPr>
          <p:cNvSpPr/>
          <p:nvPr/>
        </p:nvSpPr>
        <p:spPr>
          <a:xfrm rot="19690972">
            <a:off x="6818058" y="3946898"/>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a:extLst>
              <a:ext uri="{FF2B5EF4-FFF2-40B4-BE49-F238E27FC236}">
                <a16:creationId xmlns:a16="http://schemas.microsoft.com/office/drawing/2014/main" id="{C0E00050-261B-46D5-B86F-B84215FE64C6}"/>
              </a:ext>
            </a:extLst>
          </p:cNvPr>
          <p:cNvSpPr>
            <a:spLocks noChangeAspect="1"/>
          </p:cNvSpPr>
          <p:nvPr/>
        </p:nvSpPr>
        <p:spPr>
          <a:xfrm>
            <a:off x="2696106" y="2977569"/>
            <a:ext cx="1110330" cy="1110330"/>
          </a:xfrm>
          <a:prstGeom prst="ellipse">
            <a:avLst/>
          </a:prstGeom>
          <a:solidFill>
            <a:srgbClr val="189A80"/>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a:extLst>
              <a:ext uri="{FF2B5EF4-FFF2-40B4-BE49-F238E27FC236}">
                <a16:creationId xmlns:a16="http://schemas.microsoft.com/office/drawing/2014/main" id="{B12B80A5-E5EE-46FB-85D0-062D9DC612CA}"/>
              </a:ext>
            </a:extLst>
          </p:cNvPr>
          <p:cNvSpPr>
            <a:spLocks noChangeAspect="1"/>
          </p:cNvSpPr>
          <p:nvPr/>
        </p:nvSpPr>
        <p:spPr>
          <a:xfrm>
            <a:off x="3915494" y="4157641"/>
            <a:ext cx="1110330" cy="1110330"/>
          </a:xfrm>
          <a:prstGeom prst="ellipse">
            <a:avLst/>
          </a:prstGeom>
          <a:solidFill>
            <a:srgbClr val="EF9D27"/>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a:extLst>
              <a:ext uri="{FF2B5EF4-FFF2-40B4-BE49-F238E27FC236}">
                <a16:creationId xmlns:a16="http://schemas.microsoft.com/office/drawing/2014/main" id="{6C3DDA69-2951-4B6F-914A-85FE6D8C0686}"/>
              </a:ext>
            </a:extLst>
          </p:cNvPr>
          <p:cNvSpPr>
            <a:spLocks noChangeAspect="1"/>
          </p:cNvSpPr>
          <p:nvPr/>
        </p:nvSpPr>
        <p:spPr>
          <a:xfrm>
            <a:off x="5469394" y="3468818"/>
            <a:ext cx="1110330" cy="1110330"/>
          </a:xfrm>
          <a:prstGeom prst="ellipse">
            <a:avLst/>
          </a:prstGeom>
          <a:solidFill>
            <a:srgbClr val="D34132"/>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a:extLst>
              <a:ext uri="{FF2B5EF4-FFF2-40B4-BE49-F238E27FC236}">
                <a16:creationId xmlns:a16="http://schemas.microsoft.com/office/drawing/2014/main" id="{88924D44-7E41-455B-A6D7-02C97D8DE49A}"/>
              </a:ext>
            </a:extLst>
          </p:cNvPr>
          <p:cNvSpPr>
            <a:spLocks noChangeAspect="1"/>
          </p:cNvSpPr>
          <p:nvPr/>
        </p:nvSpPr>
        <p:spPr>
          <a:xfrm>
            <a:off x="6927103" y="4381938"/>
            <a:ext cx="1110330" cy="1110330"/>
          </a:xfrm>
          <a:prstGeom prst="ellipse">
            <a:avLst/>
          </a:prstGeom>
          <a:solidFill>
            <a:srgbClr val="564267"/>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06C9C6A8-E5EE-4919-AA77-6138AF6727F9}"/>
              </a:ext>
            </a:extLst>
          </p:cNvPr>
          <p:cNvSpPr>
            <a:spLocks noChangeAspect="1"/>
          </p:cNvSpPr>
          <p:nvPr/>
        </p:nvSpPr>
        <p:spPr>
          <a:xfrm>
            <a:off x="8388266" y="3530419"/>
            <a:ext cx="1110330" cy="1110330"/>
          </a:xfrm>
          <a:prstGeom prst="ellipse">
            <a:avLst/>
          </a:prstGeom>
          <a:solidFill>
            <a:srgbClr val="686868"/>
          </a:solidFill>
          <a:ln w="6350">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88" name="Freeform 20"/>
          <p:cNvSpPr>
            <a:spLocks/>
          </p:cNvSpPr>
          <p:nvPr/>
        </p:nvSpPr>
        <p:spPr bwMode="auto">
          <a:xfrm>
            <a:off x="4071708" y="194185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20">
            <a:extLst>
              <a:ext uri="{FF2B5EF4-FFF2-40B4-BE49-F238E27FC236}">
                <a16:creationId xmlns:a16="http://schemas.microsoft.com/office/drawing/2014/main" id="{EC31B0E8-B329-4A24-ADA6-AAD5C966C0F0}"/>
              </a:ext>
            </a:extLst>
          </p:cNvPr>
          <p:cNvSpPr>
            <a:spLocks/>
          </p:cNvSpPr>
          <p:nvPr/>
        </p:nvSpPr>
        <p:spPr bwMode="auto">
          <a:xfrm>
            <a:off x="2838058" y="3135207"/>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20">
            <a:extLst>
              <a:ext uri="{FF2B5EF4-FFF2-40B4-BE49-F238E27FC236}">
                <a16:creationId xmlns:a16="http://schemas.microsoft.com/office/drawing/2014/main" id="{80AFE5E2-FC34-4B8C-B6D9-C41F6BF85D1D}"/>
              </a:ext>
            </a:extLst>
          </p:cNvPr>
          <p:cNvSpPr>
            <a:spLocks/>
          </p:cNvSpPr>
          <p:nvPr/>
        </p:nvSpPr>
        <p:spPr bwMode="auto">
          <a:xfrm>
            <a:off x="4069135" y="430180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20">
            <a:extLst>
              <a:ext uri="{FF2B5EF4-FFF2-40B4-BE49-F238E27FC236}">
                <a16:creationId xmlns:a16="http://schemas.microsoft.com/office/drawing/2014/main" id="{1B938CD6-C4BD-4E0D-B50C-48EC5261FD67}"/>
              </a:ext>
            </a:extLst>
          </p:cNvPr>
          <p:cNvSpPr>
            <a:spLocks/>
          </p:cNvSpPr>
          <p:nvPr/>
        </p:nvSpPr>
        <p:spPr bwMode="auto">
          <a:xfrm>
            <a:off x="5613557" y="3622992"/>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20">
            <a:extLst>
              <a:ext uri="{FF2B5EF4-FFF2-40B4-BE49-F238E27FC236}">
                <a16:creationId xmlns:a16="http://schemas.microsoft.com/office/drawing/2014/main" id="{9316AB42-C0C5-43E7-BA66-14B7EF56E972}"/>
              </a:ext>
            </a:extLst>
          </p:cNvPr>
          <p:cNvSpPr>
            <a:spLocks/>
          </p:cNvSpPr>
          <p:nvPr/>
        </p:nvSpPr>
        <p:spPr bwMode="auto">
          <a:xfrm>
            <a:off x="7071265" y="452791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Freeform 20">
            <a:extLst>
              <a:ext uri="{FF2B5EF4-FFF2-40B4-BE49-F238E27FC236}">
                <a16:creationId xmlns:a16="http://schemas.microsoft.com/office/drawing/2014/main" id="{AF46AED5-5BB5-47C2-89AD-3564202913D3}"/>
              </a:ext>
            </a:extLst>
          </p:cNvPr>
          <p:cNvSpPr>
            <a:spLocks/>
          </p:cNvSpPr>
          <p:nvPr/>
        </p:nvSpPr>
        <p:spPr bwMode="auto">
          <a:xfrm>
            <a:off x="8539598" y="367807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2" name="Group 51"/>
          <p:cNvGrpSpPr>
            <a:grpSpLocks noChangeAspect="1"/>
          </p:cNvGrpSpPr>
          <p:nvPr/>
        </p:nvGrpSpPr>
        <p:grpSpPr>
          <a:xfrm>
            <a:off x="4343005" y="2126377"/>
            <a:ext cx="255308" cy="365760"/>
            <a:chOff x="1341438" y="4229100"/>
            <a:chExt cx="223838" cy="320676"/>
          </a:xfrm>
          <a:solidFill>
            <a:srgbClr val="4C4F54"/>
          </a:solidFill>
          <a:effectLst/>
        </p:grpSpPr>
        <p:sp>
          <p:nvSpPr>
            <p:cNvPr id="53" name="Freeform 15"/>
            <p:cNvSpPr>
              <a:spLocks noEditPoints="1"/>
            </p:cNvSpPr>
            <p:nvPr/>
          </p:nvSpPr>
          <p:spPr bwMode="auto">
            <a:xfrm>
              <a:off x="1341438" y="4354513"/>
              <a:ext cx="223838" cy="195263"/>
            </a:xfrm>
            <a:custGeom>
              <a:avLst/>
              <a:gdLst/>
              <a:ahLst/>
              <a:cxnLst>
                <a:cxn ang="0">
                  <a:pos x="233" y="187"/>
                </a:cxn>
                <a:cxn ang="0">
                  <a:pos x="219" y="202"/>
                </a:cxn>
                <a:cxn ang="0">
                  <a:pos x="15" y="202"/>
                </a:cxn>
                <a:cxn ang="0">
                  <a:pos x="0" y="187"/>
                </a:cxn>
                <a:cxn ang="0">
                  <a:pos x="0" y="15"/>
                </a:cxn>
                <a:cxn ang="0">
                  <a:pos x="15" y="0"/>
                </a:cxn>
                <a:cxn ang="0">
                  <a:pos x="214" y="0"/>
                </a:cxn>
                <a:cxn ang="0">
                  <a:pos x="228" y="15"/>
                </a:cxn>
                <a:cxn ang="0">
                  <a:pos x="233" y="187"/>
                </a:cxn>
                <a:cxn ang="0">
                  <a:pos x="126" y="95"/>
                </a:cxn>
                <a:cxn ang="0">
                  <a:pos x="139" y="58"/>
                </a:cxn>
                <a:cxn ang="0">
                  <a:pos x="91" y="60"/>
                </a:cxn>
                <a:cxn ang="0">
                  <a:pos x="106" y="95"/>
                </a:cxn>
                <a:cxn ang="0">
                  <a:pos x="85" y="158"/>
                </a:cxn>
                <a:cxn ang="0">
                  <a:pos x="146" y="158"/>
                </a:cxn>
                <a:cxn ang="0">
                  <a:pos x="126" y="95"/>
                </a:cxn>
              </a:cxnLst>
              <a:rect l="0" t="0" r="r" b="b"/>
              <a:pathLst>
                <a:path w="233" h="202">
                  <a:moveTo>
                    <a:pt x="233" y="187"/>
                  </a:moveTo>
                  <a:cubicBezTo>
                    <a:pt x="233" y="195"/>
                    <a:pt x="227" y="202"/>
                    <a:pt x="219" y="202"/>
                  </a:cubicBezTo>
                  <a:cubicBezTo>
                    <a:pt x="15" y="202"/>
                    <a:pt x="15" y="202"/>
                    <a:pt x="15" y="202"/>
                  </a:cubicBezTo>
                  <a:cubicBezTo>
                    <a:pt x="7" y="202"/>
                    <a:pt x="0" y="195"/>
                    <a:pt x="0" y="187"/>
                  </a:cubicBezTo>
                  <a:cubicBezTo>
                    <a:pt x="0" y="15"/>
                    <a:pt x="0" y="15"/>
                    <a:pt x="0" y="15"/>
                  </a:cubicBezTo>
                  <a:cubicBezTo>
                    <a:pt x="0" y="7"/>
                    <a:pt x="7" y="0"/>
                    <a:pt x="15" y="0"/>
                  </a:cubicBezTo>
                  <a:cubicBezTo>
                    <a:pt x="214" y="0"/>
                    <a:pt x="214" y="0"/>
                    <a:pt x="214" y="0"/>
                  </a:cubicBezTo>
                  <a:cubicBezTo>
                    <a:pt x="222" y="0"/>
                    <a:pt x="228" y="7"/>
                    <a:pt x="228" y="15"/>
                  </a:cubicBezTo>
                  <a:lnTo>
                    <a:pt x="233" y="187"/>
                  </a:lnTo>
                  <a:close/>
                  <a:moveTo>
                    <a:pt x="126" y="95"/>
                  </a:moveTo>
                  <a:cubicBezTo>
                    <a:pt x="141" y="89"/>
                    <a:pt x="145" y="73"/>
                    <a:pt x="139" y="58"/>
                  </a:cubicBezTo>
                  <a:cubicBezTo>
                    <a:pt x="134" y="43"/>
                    <a:pt x="102" y="35"/>
                    <a:pt x="91" y="60"/>
                  </a:cubicBezTo>
                  <a:cubicBezTo>
                    <a:pt x="80" y="84"/>
                    <a:pt x="106" y="95"/>
                    <a:pt x="106" y="95"/>
                  </a:cubicBezTo>
                  <a:cubicBezTo>
                    <a:pt x="85" y="158"/>
                    <a:pt x="85" y="158"/>
                    <a:pt x="85" y="158"/>
                  </a:cubicBezTo>
                  <a:cubicBezTo>
                    <a:pt x="146" y="158"/>
                    <a:pt x="146" y="158"/>
                    <a:pt x="146" y="158"/>
                  </a:cubicBezTo>
                  <a:lnTo>
                    <a:pt x="126"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6"/>
            <p:cNvSpPr>
              <a:spLocks/>
            </p:cNvSpPr>
            <p:nvPr/>
          </p:nvSpPr>
          <p:spPr bwMode="auto">
            <a:xfrm>
              <a:off x="1363663" y="4229100"/>
              <a:ext cx="180975" cy="166688"/>
            </a:xfrm>
            <a:custGeom>
              <a:avLst/>
              <a:gdLst/>
              <a:ahLst/>
              <a:cxnLst>
                <a:cxn ang="0">
                  <a:pos x="188" y="172"/>
                </a:cxn>
                <a:cxn ang="0">
                  <a:pos x="188" y="85"/>
                </a:cxn>
                <a:cxn ang="0">
                  <a:pos x="94" y="0"/>
                </a:cxn>
                <a:cxn ang="0">
                  <a:pos x="0" y="85"/>
                </a:cxn>
                <a:cxn ang="0">
                  <a:pos x="0" y="161"/>
                </a:cxn>
                <a:cxn ang="0">
                  <a:pos x="40" y="143"/>
                </a:cxn>
                <a:cxn ang="0">
                  <a:pos x="40" y="85"/>
                </a:cxn>
                <a:cxn ang="0">
                  <a:pos x="94" y="36"/>
                </a:cxn>
                <a:cxn ang="0">
                  <a:pos x="148" y="85"/>
                </a:cxn>
                <a:cxn ang="0">
                  <a:pos x="148" y="136"/>
                </a:cxn>
                <a:cxn ang="0">
                  <a:pos x="188" y="172"/>
                </a:cxn>
              </a:cxnLst>
              <a:rect l="0" t="0" r="r" b="b"/>
              <a:pathLst>
                <a:path w="188" h="172">
                  <a:moveTo>
                    <a:pt x="188" y="172"/>
                  </a:moveTo>
                  <a:cubicBezTo>
                    <a:pt x="188" y="85"/>
                    <a:pt x="188" y="85"/>
                    <a:pt x="188" y="85"/>
                  </a:cubicBezTo>
                  <a:cubicBezTo>
                    <a:pt x="188" y="85"/>
                    <a:pt x="179" y="0"/>
                    <a:pt x="94" y="0"/>
                  </a:cubicBezTo>
                  <a:cubicBezTo>
                    <a:pt x="9" y="0"/>
                    <a:pt x="0" y="85"/>
                    <a:pt x="0" y="85"/>
                  </a:cubicBezTo>
                  <a:cubicBezTo>
                    <a:pt x="0" y="161"/>
                    <a:pt x="0" y="161"/>
                    <a:pt x="0" y="161"/>
                  </a:cubicBezTo>
                  <a:cubicBezTo>
                    <a:pt x="40" y="143"/>
                    <a:pt x="40" y="143"/>
                    <a:pt x="40" y="143"/>
                  </a:cubicBezTo>
                  <a:cubicBezTo>
                    <a:pt x="40" y="85"/>
                    <a:pt x="40" y="85"/>
                    <a:pt x="40" y="85"/>
                  </a:cubicBezTo>
                  <a:cubicBezTo>
                    <a:pt x="40" y="85"/>
                    <a:pt x="45" y="36"/>
                    <a:pt x="94" y="36"/>
                  </a:cubicBezTo>
                  <a:cubicBezTo>
                    <a:pt x="143" y="36"/>
                    <a:pt x="148" y="85"/>
                    <a:pt x="148" y="85"/>
                  </a:cubicBezTo>
                  <a:cubicBezTo>
                    <a:pt x="148" y="136"/>
                    <a:pt x="148" y="136"/>
                    <a:pt x="148" y="136"/>
                  </a:cubicBezTo>
                  <a:lnTo>
                    <a:pt x="188" y="1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6" name="Freeform 139"/>
          <p:cNvSpPr>
            <a:spLocks noEditPoints="1"/>
          </p:cNvSpPr>
          <p:nvPr/>
        </p:nvSpPr>
        <p:spPr bwMode="auto">
          <a:xfrm>
            <a:off x="3016626" y="3332165"/>
            <a:ext cx="486255" cy="400583"/>
          </a:xfrm>
          <a:custGeom>
            <a:avLst/>
            <a:gdLst/>
            <a:ahLst/>
            <a:cxnLst>
              <a:cxn ang="0">
                <a:pos x="218" y="152"/>
              </a:cxn>
              <a:cxn ang="0">
                <a:pos x="218" y="145"/>
              </a:cxn>
              <a:cxn ang="0">
                <a:pos x="151" y="68"/>
              </a:cxn>
              <a:cxn ang="0">
                <a:pos x="214" y="22"/>
              </a:cxn>
              <a:cxn ang="0">
                <a:pos x="263" y="22"/>
              </a:cxn>
              <a:cxn ang="0">
                <a:pos x="324" y="87"/>
              </a:cxn>
              <a:cxn ang="0">
                <a:pos x="259" y="152"/>
              </a:cxn>
              <a:cxn ang="0">
                <a:pos x="259" y="173"/>
              </a:cxn>
              <a:cxn ang="0">
                <a:pos x="238" y="152"/>
              </a:cxn>
              <a:cxn ang="0">
                <a:pos x="218" y="152"/>
              </a:cxn>
              <a:cxn ang="0">
                <a:pos x="0" y="155"/>
              </a:cxn>
              <a:cxn ang="0">
                <a:pos x="65" y="237"/>
              </a:cxn>
              <a:cxn ang="0">
                <a:pos x="65" y="241"/>
              </a:cxn>
              <a:cxn ang="0">
                <a:pos x="65" y="273"/>
              </a:cxn>
              <a:cxn ang="0">
                <a:pos x="79" y="276"/>
              </a:cxn>
              <a:cxn ang="0">
                <a:pos x="109" y="238"/>
              </a:cxn>
              <a:cxn ang="0">
                <a:pos x="134" y="238"/>
              </a:cxn>
              <a:cxn ang="0">
                <a:pos x="214" y="173"/>
              </a:cxn>
              <a:cxn ang="0">
                <a:pos x="233" y="173"/>
              </a:cxn>
              <a:cxn ang="0">
                <a:pos x="267" y="211"/>
              </a:cxn>
              <a:cxn ang="0">
                <a:pos x="281" y="212"/>
              </a:cxn>
              <a:cxn ang="0">
                <a:pos x="281" y="174"/>
              </a:cxn>
              <a:cxn ang="0">
                <a:pos x="346" y="90"/>
              </a:cxn>
              <a:cxn ang="0">
                <a:pos x="261" y="0"/>
              </a:cxn>
              <a:cxn ang="0">
                <a:pos x="212" y="0"/>
              </a:cxn>
              <a:cxn ang="0">
                <a:pos x="131" y="65"/>
              </a:cxn>
              <a:cxn ang="0">
                <a:pos x="84" y="65"/>
              </a:cxn>
              <a:cxn ang="0">
                <a:pos x="0" y="155"/>
              </a:cxn>
            </a:cxnLst>
            <a:rect l="0" t="0" r="r" b="b"/>
            <a:pathLst>
              <a:path w="346" h="284">
                <a:moveTo>
                  <a:pt x="218" y="152"/>
                </a:moveTo>
                <a:cubicBezTo>
                  <a:pt x="218" y="150"/>
                  <a:pt x="218" y="147"/>
                  <a:pt x="218" y="145"/>
                </a:cubicBezTo>
                <a:cubicBezTo>
                  <a:pt x="218" y="102"/>
                  <a:pt x="189" y="77"/>
                  <a:pt x="151" y="68"/>
                </a:cubicBezTo>
                <a:cubicBezTo>
                  <a:pt x="162" y="42"/>
                  <a:pt x="187" y="22"/>
                  <a:pt x="214" y="22"/>
                </a:cubicBezTo>
                <a:cubicBezTo>
                  <a:pt x="263" y="22"/>
                  <a:pt x="263" y="22"/>
                  <a:pt x="263" y="22"/>
                </a:cubicBezTo>
                <a:cubicBezTo>
                  <a:pt x="298" y="22"/>
                  <a:pt x="324" y="51"/>
                  <a:pt x="324" y="87"/>
                </a:cubicBezTo>
                <a:cubicBezTo>
                  <a:pt x="324" y="156"/>
                  <a:pt x="259" y="152"/>
                  <a:pt x="259" y="152"/>
                </a:cubicBezTo>
                <a:cubicBezTo>
                  <a:pt x="259" y="173"/>
                  <a:pt x="259" y="173"/>
                  <a:pt x="259" y="173"/>
                </a:cubicBezTo>
                <a:cubicBezTo>
                  <a:pt x="238" y="152"/>
                  <a:pt x="238" y="152"/>
                  <a:pt x="238" y="152"/>
                </a:cubicBezTo>
                <a:cubicBezTo>
                  <a:pt x="218" y="152"/>
                  <a:pt x="218" y="152"/>
                  <a:pt x="218" y="152"/>
                </a:cubicBezTo>
                <a:close/>
                <a:moveTo>
                  <a:pt x="0" y="155"/>
                </a:moveTo>
                <a:cubicBezTo>
                  <a:pt x="0" y="196"/>
                  <a:pt x="30" y="226"/>
                  <a:pt x="65" y="237"/>
                </a:cubicBezTo>
                <a:cubicBezTo>
                  <a:pt x="65" y="239"/>
                  <a:pt x="65" y="240"/>
                  <a:pt x="65" y="241"/>
                </a:cubicBezTo>
                <a:cubicBezTo>
                  <a:pt x="65" y="273"/>
                  <a:pt x="65" y="273"/>
                  <a:pt x="65" y="273"/>
                </a:cubicBezTo>
                <a:cubicBezTo>
                  <a:pt x="65" y="283"/>
                  <a:pt x="72" y="284"/>
                  <a:pt x="79" y="276"/>
                </a:cubicBezTo>
                <a:cubicBezTo>
                  <a:pt x="109" y="238"/>
                  <a:pt x="109" y="238"/>
                  <a:pt x="109" y="238"/>
                </a:cubicBezTo>
                <a:cubicBezTo>
                  <a:pt x="134" y="238"/>
                  <a:pt x="134" y="238"/>
                  <a:pt x="134" y="238"/>
                </a:cubicBezTo>
                <a:cubicBezTo>
                  <a:pt x="171" y="238"/>
                  <a:pt x="202" y="209"/>
                  <a:pt x="214" y="173"/>
                </a:cubicBezTo>
                <a:cubicBezTo>
                  <a:pt x="233" y="173"/>
                  <a:pt x="233" y="173"/>
                  <a:pt x="233" y="173"/>
                </a:cubicBezTo>
                <a:cubicBezTo>
                  <a:pt x="267" y="211"/>
                  <a:pt x="267" y="211"/>
                  <a:pt x="267" y="211"/>
                </a:cubicBezTo>
                <a:cubicBezTo>
                  <a:pt x="274" y="219"/>
                  <a:pt x="281" y="222"/>
                  <a:pt x="281" y="212"/>
                </a:cubicBezTo>
                <a:cubicBezTo>
                  <a:pt x="281" y="174"/>
                  <a:pt x="281" y="174"/>
                  <a:pt x="281" y="174"/>
                </a:cubicBezTo>
                <a:cubicBezTo>
                  <a:pt x="316" y="173"/>
                  <a:pt x="346" y="131"/>
                  <a:pt x="346" y="90"/>
                </a:cubicBezTo>
                <a:cubicBezTo>
                  <a:pt x="346" y="41"/>
                  <a:pt x="308" y="0"/>
                  <a:pt x="261" y="0"/>
                </a:cubicBezTo>
                <a:cubicBezTo>
                  <a:pt x="212" y="0"/>
                  <a:pt x="212" y="0"/>
                  <a:pt x="212" y="0"/>
                </a:cubicBezTo>
                <a:cubicBezTo>
                  <a:pt x="174" y="0"/>
                  <a:pt x="142" y="29"/>
                  <a:pt x="131" y="65"/>
                </a:cubicBezTo>
                <a:cubicBezTo>
                  <a:pt x="84" y="65"/>
                  <a:pt x="84" y="65"/>
                  <a:pt x="84" y="65"/>
                </a:cubicBezTo>
                <a:cubicBezTo>
                  <a:pt x="37" y="65"/>
                  <a:pt x="0" y="106"/>
                  <a:pt x="0" y="155"/>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152"/>
          <p:cNvSpPr>
            <a:spLocks noEditPoints="1"/>
          </p:cNvSpPr>
          <p:nvPr/>
        </p:nvSpPr>
        <p:spPr bwMode="auto">
          <a:xfrm>
            <a:off x="5799463" y="3884411"/>
            <a:ext cx="426053" cy="273230"/>
          </a:xfrm>
          <a:custGeom>
            <a:avLst/>
            <a:gdLst/>
            <a:ahLst/>
            <a:cxnLst>
              <a:cxn ang="0">
                <a:pos x="86" y="65"/>
              </a:cxn>
              <a:cxn ang="0">
                <a:pos x="0" y="33"/>
              </a:cxn>
              <a:cxn ang="0">
                <a:pos x="86" y="0"/>
              </a:cxn>
              <a:cxn ang="0">
                <a:pos x="173" y="33"/>
              </a:cxn>
              <a:cxn ang="0">
                <a:pos x="86" y="65"/>
              </a:cxn>
              <a:cxn ang="0">
                <a:pos x="248" y="109"/>
              </a:cxn>
              <a:cxn ang="0">
                <a:pos x="194" y="76"/>
              </a:cxn>
              <a:cxn ang="0">
                <a:pos x="248" y="44"/>
              </a:cxn>
              <a:cxn ang="0">
                <a:pos x="302" y="76"/>
              </a:cxn>
              <a:cxn ang="0">
                <a:pos x="248" y="109"/>
              </a:cxn>
              <a:cxn ang="0">
                <a:pos x="86" y="195"/>
              </a:cxn>
              <a:cxn ang="0">
                <a:pos x="0" y="163"/>
              </a:cxn>
              <a:cxn ang="0">
                <a:pos x="5" y="152"/>
              </a:cxn>
              <a:cxn ang="0">
                <a:pos x="86" y="173"/>
              </a:cxn>
              <a:cxn ang="0">
                <a:pos x="168" y="152"/>
              </a:cxn>
              <a:cxn ang="0">
                <a:pos x="173" y="163"/>
              </a:cxn>
              <a:cxn ang="0">
                <a:pos x="86" y="195"/>
              </a:cxn>
              <a:cxn ang="0">
                <a:pos x="248" y="195"/>
              </a:cxn>
              <a:cxn ang="0">
                <a:pos x="194" y="163"/>
              </a:cxn>
              <a:cxn ang="0">
                <a:pos x="197" y="152"/>
              </a:cxn>
              <a:cxn ang="0">
                <a:pos x="248" y="173"/>
              </a:cxn>
              <a:cxn ang="0">
                <a:pos x="299" y="152"/>
              </a:cxn>
              <a:cxn ang="0">
                <a:pos x="302" y="163"/>
              </a:cxn>
              <a:cxn ang="0">
                <a:pos x="248" y="195"/>
              </a:cxn>
              <a:cxn ang="0">
                <a:pos x="86" y="152"/>
              </a:cxn>
              <a:cxn ang="0">
                <a:pos x="0" y="119"/>
              </a:cxn>
              <a:cxn ang="0">
                <a:pos x="5" y="109"/>
              </a:cxn>
              <a:cxn ang="0">
                <a:pos x="86" y="130"/>
              </a:cxn>
              <a:cxn ang="0">
                <a:pos x="168" y="109"/>
              </a:cxn>
              <a:cxn ang="0">
                <a:pos x="173" y="119"/>
              </a:cxn>
              <a:cxn ang="0">
                <a:pos x="86" y="152"/>
              </a:cxn>
              <a:cxn ang="0">
                <a:pos x="248" y="152"/>
              </a:cxn>
              <a:cxn ang="0">
                <a:pos x="194" y="119"/>
              </a:cxn>
              <a:cxn ang="0">
                <a:pos x="197" y="109"/>
              </a:cxn>
              <a:cxn ang="0">
                <a:pos x="248" y="130"/>
              </a:cxn>
              <a:cxn ang="0">
                <a:pos x="299" y="109"/>
              </a:cxn>
              <a:cxn ang="0">
                <a:pos x="302" y="119"/>
              </a:cxn>
              <a:cxn ang="0">
                <a:pos x="248" y="152"/>
              </a:cxn>
              <a:cxn ang="0">
                <a:pos x="86" y="109"/>
              </a:cxn>
              <a:cxn ang="0">
                <a:pos x="0" y="76"/>
              </a:cxn>
              <a:cxn ang="0">
                <a:pos x="5" y="65"/>
              </a:cxn>
              <a:cxn ang="0">
                <a:pos x="86" y="87"/>
              </a:cxn>
              <a:cxn ang="0">
                <a:pos x="168" y="65"/>
              </a:cxn>
              <a:cxn ang="0">
                <a:pos x="173" y="76"/>
              </a:cxn>
              <a:cxn ang="0">
                <a:pos x="86" y="109"/>
              </a:cxn>
            </a:cxnLst>
            <a:rect l="0" t="0" r="r" b="b"/>
            <a:pathLst>
              <a:path w="302" h="195">
                <a:moveTo>
                  <a:pt x="86" y="65"/>
                </a:moveTo>
                <a:cubicBezTo>
                  <a:pt x="38" y="65"/>
                  <a:pt x="0" y="51"/>
                  <a:pt x="0" y="33"/>
                </a:cubicBezTo>
                <a:cubicBezTo>
                  <a:pt x="0" y="15"/>
                  <a:pt x="38" y="0"/>
                  <a:pt x="86" y="0"/>
                </a:cubicBezTo>
                <a:cubicBezTo>
                  <a:pt x="134" y="0"/>
                  <a:pt x="173" y="15"/>
                  <a:pt x="173" y="33"/>
                </a:cubicBezTo>
                <a:cubicBezTo>
                  <a:pt x="173" y="51"/>
                  <a:pt x="134" y="65"/>
                  <a:pt x="86" y="65"/>
                </a:cubicBezTo>
                <a:close/>
                <a:moveTo>
                  <a:pt x="248" y="109"/>
                </a:moveTo>
                <a:cubicBezTo>
                  <a:pt x="219" y="109"/>
                  <a:pt x="194" y="94"/>
                  <a:pt x="194" y="76"/>
                </a:cubicBezTo>
                <a:cubicBezTo>
                  <a:pt x="194" y="58"/>
                  <a:pt x="219" y="44"/>
                  <a:pt x="248" y="44"/>
                </a:cubicBezTo>
                <a:cubicBezTo>
                  <a:pt x="278" y="44"/>
                  <a:pt x="302" y="58"/>
                  <a:pt x="302" y="76"/>
                </a:cubicBezTo>
                <a:cubicBezTo>
                  <a:pt x="302" y="94"/>
                  <a:pt x="278" y="109"/>
                  <a:pt x="248" y="109"/>
                </a:cubicBezTo>
                <a:close/>
                <a:moveTo>
                  <a:pt x="86" y="195"/>
                </a:moveTo>
                <a:cubicBezTo>
                  <a:pt x="38" y="195"/>
                  <a:pt x="0" y="181"/>
                  <a:pt x="0" y="163"/>
                </a:cubicBezTo>
                <a:cubicBezTo>
                  <a:pt x="0" y="159"/>
                  <a:pt x="1" y="155"/>
                  <a:pt x="5" y="152"/>
                </a:cubicBezTo>
                <a:cubicBezTo>
                  <a:pt x="17" y="164"/>
                  <a:pt x="49" y="173"/>
                  <a:pt x="86" y="173"/>
                </a:cubicBezTo>
                <a:cubicBezTo>
                  <a:pt x="124" y="173"/>
                  <a:pt x="156" y="164"/>
                  <a:pt x="168" y="152"/>
                </a:cubicBezTo>
                <a:cubicBezTo>
                  <a:pt x="171" y="155"/>
                  <a:pt x="173" y="159"/>
                  <a:pt x="173" y="163"/>
                </a:cubicBezTo>
                <a:cubicBezTo>
                  <a:pt x="173" y="181"/>
                  <a:pt x="134" y="195"/>
                  <a:pt x="86" y="195"/>
                </a:cubicBezTo>
                <a:close/>
                <a:moveTo>
                  <a:pt x="248" y="195"/>
                </a:moveTo>
                <a:cubicBezTo>
                  <a:pt x="219" y="195"/>
                  <a:pt x="194" y="181"/>
                  <a:pt x="194" y="163"/>
                </a:cubicBezTo>
                <a:cubicBezTo>
                  <a:pt x="194" y="159"/>
                  <a:pt x="195" y="155"/>
                  <a:pt x="197" y="152"/>
                </a:cubicBezTo>
                <a:cubicBezTo>
                  <a:pt x="205" y="164"/>
                  <a:pt x="225" y="173"/>
                  <a:pt x="248" y="173"/>
                </a:cubicBezTo>
                <a:cubicBezTo>
                  <a:pt x="272" y="173"/>
                  <a:pt x="292" y="164"/>
                  <a:pt x="299" y="152"/>
                </a:cubicBezTo>
                <a:cubicBezTo>
                  <a:pt x="301" y="155"/>
                  <a:pt x="302" y="159"/>
                  <a:pt x="302" y="163"/>
                </a:cubicBezTo>
                <a:cubicBezTo>
                  <a:pt x="302" y="181"/>
                  <a:pt x="278" y="195"/>
                  <a:pt x="248" y="195"/>
                </a:cubicBezTo>
                <a:close/>
                <a:moveTo>
                  <a:pt x="86" y="152"/>
                </a:moveTo>
                <a:cubicBezTo>
                  <a:pt x="38" y="152"/>
                  <a:pt x="0" y="137"/>
                  <a:pt x="0" y="119"/>
                </a:cubicBezTo>
                <a:cubicBezTo>
                  <a:pt x="0" y="116"/>
                  <a:pt x="1" y="112"/>
                  <a:pt x="5" y="109"/>
                </a:cubicBezTo>
                <a:cubicBezTo>
                  <a:pt x="17" y="121"/>
                  <a:pt x="49" y="130"/>
                  <a:pt x="86" y="130"/>
                </a:cubicBezTo>
                <a:cubicBezTo>
                  <a:pt x="124" y="130"/>
                  <a:pt x="156" y="121"/>
                  <a:pt x="168" y="109"/>
                </a:cubicBezTo>
                <a:cubicBezTo>
                  <a:pt x="171" y="112"/>
                  <a:pt x="173" y="116"/>
                  <a:pt x="173" y="119"/>
                </a:cubicBezTo>
                <a:cubicBezTo>
                  <a:pt x="173" y="137"/>
                  <a:pt x="134" y="152"/>
                  <a:pt x="86" y="152"/>
                </a:cubicBezTo>
                <a:close/>
                <a:moveTo>
                  <a:pt x="248" y="152"/>
                </a:moveTo>
                <a:cubicBezTo>
                  <a:pt x="219" y="152"/>
                  <a:pt x="194" y="137"/>
                  <a:pt x="194" y="119"/>
                </a:cubicBezTo>
                <a:cubicBezTo>
                  <a:pt x="194" y="116"/>
                  <a:pt x="195" y="112"/>
                  <a:pt x="197" y="109"/>
                </a:cubicBezTo>
                <a:cubicBezTo>
                  <a:pt x="205" y="121"/>
                  <a:pt x="225" y="130"/>
                  <a:pt x="248" y="130"/>
                </a:cubicBezTo>
                <a:cubicBezTo>
                  <a:pt x="272" y="130"/>
                  <a:pt x="292" y="121"/>
                  <a:pt x="299" y="109"/>
                </a:cubicBezTo>
                <a:cubicBezTo>
                  <a:pt x="301" y="112"/>
                  <a:pt x="302" y="116"/>
                  <a:pt x="302" y="119"/>
                </a:cubicBezTo>
                <a:cubicBezTo>
                  <a:pt x="302" y="137"/>
                  <a:pt x="278" y="152"/>
                  <a:pt x="248" y="152"/>
                </a:cubicBezTo>
                <a:close/>
                <a:moveTo>
                  <a:pt x="86" y="109"/>
                </a:moveTo>
                <a:cubicBezTo>
                  <a:pt x="38" y="109"/>
                  <a:pt x="0" y="94"/>
                  <a:pt x="0" y="76"/>
                </a:cubicBezTo>
                <a:cubicBezTo>
                  <a:pt x="0" y="72"/>
                  <a:pt x="1" y="69"/>
                  <a:pt x="5" y="65"/>
                </a:cubicBezTo>
                <a:cubicBezTo>
                  <a:pt x="17" y="78"/>
                  <a:pt x="49" y="87"/>
                  <a:pt x="86" y="87"/>
                </a:cubicBezTo>
                <a:cubicBezTo>
                  <a:pt x="124" y="87"/>
                  <a:pt x="156" y="78"/>
                  <a:pt x="168" y="65"/>
                </a:cubicBezTo>
                <a:cubicBezTo>
                  <a:pt x="171" y="69"/>
                  <a:pt x="173" y="72"/>
                  <a:pt x="173" y="76"/>
                </a:cubicBezTo>
                <a:cubicBezTo>
                  <a:pt x="173" y="94"/>
                  <a:pt x="134" y="109"/>
                  <a:pt x="86" y="109"/>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191"/>
          <p:cNvSpPr>
            <a:spLocks noEditPoints="1"/>
          </p:cNvSpPr>
          <p:nvPr/>
        </p:nvSpPr>
        <p:spPr bwMode="auto">
          <a:xfrm>
            <a:off x="7297026" y="4750215"/>
            <a:ext cx="370481" cy="370481"/>
          </a:xfrm>
          <a:custGeom>
            <a:avLst/>
            <a:gdLst/>
            <a:ahLst/>
            <a:cxnLst>
              <a:cxn ang="0">
                <a:pos x="272" y="251"/>
              </a:cxn>
              <a:cxn ang="0">
                <a:pos x="251" y="251"/>
              </a:cxn>
              <a:cxn ang="0">
                <a:pos x="251" y="272"/>
              </a:cxn>
              <a:cxn ang="0">
                <a:pos x="230" y="292"/>
              </a:cxn>
              <a:cxn ang="0">
                <a:pos x="21" y="292"/>
              </a:cxn>
              <a:cxn ang="0">
                <a:pos x="0" y="272"/>
              </a:cxn>
              <a:cxn ang="0">
                <a:pos x="0" y="62"/>
              </a:cxn>
              <a:cxn ang="0">
                <a:pos x="21" y="41"/>
              </a:cxn>
              <a:cxn ang="0">
                <a:pos x="42" y="41"/>
              </a:cxn>
              <a:cxn ang="0">
                <a:pos x="42" y="20"/>
              </a:cxn>
              <a:cxn ang="0">
                <a:pos x="63" y="0"/>
              </a:cxn>
              <a:cxn ang="0">
                <a:pos x="126" y="0"/>
              </a:cxn>
              <a:cxn ang="0">
                <a:pos x="126" y="20"/>
              </a:cxn>
              <a:cxn ang="0">
                <a:pos x="63" y="20"/>
              </a:cxn>
              <a:cxn ang="0">
                <a:pos x="63" y="230"/>
              </a:cxn>
              <a:cxn ang="0">
                <a:pos x="167" y="230"/>
              </a:cxn>
              <a:cxn ang="0">
                <a:pos x="209" y="230"/>
              </a:cxn>
              <a:cxn ang="0">
                <a:pos x="272" y="230"/>
              </a:cxn>
              <a:cxn ang="0">
                <a:pos x="272" y="167"/>
              </a:cxn>
              <a:cxn ang="0">
                <a:pos x="293" y="167"/>
              </a:cxn>
              <a:cxn ang="0">
                <a:pos x="293" y="230"/>
              </a:cxn>
              <a:cxn ang="0">
                <a:pos x="272" y="251"/>
              </a:cxn>
              <a:cxn ang="0">
                <a:pos x="230" y="251"/>
              </a:cxn>
              <a:cxn ang="0">
                <a:pos x="63" y="251"/>
              </a:cxn>
              <a:cxn ang="0">
                <a:pos x="42" y="230"/>
              </a:cxn>
              <a:cxn ang="0">
                <a:pos x="42" y="62"/>
              </a:cxn>
              <a:cxn ang="0">
                <a:pos x="21" y="62"/>
              </a:cxn>
              <a:cxn ang="0">
                <a:pos x="21" y="272"/>
              </a:cxn>
              <a:cxn ang="0">
                <a:pos x="230" y="272"/>
              </a:cxn>
              <a:cxn ang="0">
                <a:pos x="230" y="251"/>
              </a:cxn>
              <a:cxn ang="0">
                <a:pos x="252" y="63"/>
              </a:cxn>
              <a:cxn ang="0">
                <a:pos x="158" y="158"/>
              </a:cxn>
              <a:cxn ang="0">
                <a:pos x="135" y="135"/>
              </a:cxn>
              <a:cxn ang="0">
                <a:pos x="229" y="40"/>
              </a:cxn>
              <a:cxn ang="0">
                <a:pos x="188" y="0"/>
              </a:cxn>
              <a:cxn ang="0">
                <a:pos x="293" y="0"/>
              </a:cxn>
              <a:cxn ang="0">
                <a:pos x="293" y="104"/>
              </a:cxn>
              <a:cxn ang="0">
                <a:pos x="252" y="63"/>
              </a:cxn>
            </a:cxnLst>
            <a:rect l="0" t="0" r="r" b="b"/>
            <a:pathLst>
              <a:path w="293" h="292">
                <a:moveTo>
                  <a:pt x="272" y="251"/>
                </a:moveTo>
                <a:cubicBezTo>
                  <a:pt x="251" y="251"/>
                  <a:pt x="251" y="251"/>
                  <a:pt x="251" y="251"/>
                </a:cubicBezTo>
                <a:cubicBezTo>
                  <a:pt x="251" y="272"/>
                  <a:pt x="251" y="272"/>
                  <a:pt x="251" y="272"/>
                </a:cubicBezTo>
                <a:cubicBezTo>
                  <a:pt x="251" y="283"/>
                  <a:pt x="242" y="292"/>
                  <a:pt x="230" y="292"/>
                </a:cubicBezTo>
                <a:cubicBezTo>
                  <a:pt x="21" y="292"/>
                  <a:pt x="21" y="292"/>
                  <a:pt x="21" y="292"/>
                </a:cubicBezTo>
                <a:cubicBezTo>
                  <a:pt x="9" y="292"/>
                  <a:pt x="0" y="283"/>
                  <a:pt x="0" y="272"/>
                </a:cubicBezTo>
                <a:cubicBezTo>
                  <a:pt x="0" y="62"/>
                  <a:pt x="0" y="62"/>
                  <a:pt x="0" y="62"/>
                </a:cubicBezTo>
                <a:cubicBezTo>
                  <a:pt x="0" y="51"/>
                  <a:pt x="9" y="41"/>
                  <a:pt x="21" y="41"/>
                </a:cubicBezTo>
                <a:cubicBezTo>
                  <a:pt x="42" y="41"/>
                  <a:pt x="42" y="41"/>
                  <a:pt x="42" y="41"/>
                </a:cubicBezTo>
                <a:cubicBezTo>
                  <a:pt x="42" y="20"/>
                  <a:pt x="42" y="20"/>
                  <a:pt x="42" y="20"/>
                </a:cubicBezTo>
                <a:cubicBezTo>
                  <a:pt x="42" y="9"/>
                  <a:pt x="51" y="0"/>
                  <a:pt x="63" y="0"/>
                </a:cubicBezTo>
                <a:cubicBezTo>
                  <a:pt x="126" y="0"/>
                  <a:pt x="126" y="0"/>
                  <a:pt x="126" y="0"/>
                </a:cubicBezTo>
                <a:cubicBezTo>
                  <a:pt x="126" y="20"/>
                  <a:pt x="126" y="20"/>
                  <a:pt x="126" y="20"/>
                </a:cubicBezTo>
                <a:cubicBezTo>
                  <a:pt x="63" y="20"/>
                  <a:pt x="63" y="20"/>
                  <a:pt x="63" y="20"/>
                </a:cubicBezTo>
                <a:cubicBezTo>
                  <a:pt x="63" y="230"/>
                  <a:pt x="63" y="230"/>
                  <a:pt x="63" y="230"/>
                </a:cubicBezTo>
                <a:cubicBezTo>
                  <a:pt x="167" y="230"/>
                  <a:pt x="167" y="230"/>
                  <a:pt x="167" y="230"/>
                </a:cubicBezTo>
                <a:cubicBezTo>
                  <a:pt x="209" y="230"/>
                  <a:pt x="209" y="230"/>
                  <a:pt x="209" y="230"/>
                </a:cubicBezTo>
                <a:cubicBezTo>
                  <a:pt x="272" y="230"/>
                  <a:pt x="272" y="230"/>
                  <a:pt x="272" y="230"/>
                </a:cubicBezTo>
                <a:cubicBezTo>
                  <a:pt x="272" y="167"/>
                  <a:pt x="272" y="167"/>
                  <a:pt x="272" y="167"/>
                </a:cubicBezTo>
                <a:cubicBezTo>
                  <a:pt x="293" y="167"/>
                  <a:pt x="293" y="167"/>
                  <a:pt x="293" y="167"/>
                </a:cubicBezTo>
                <a:cubicBezTo>
                  <a:pt x="293" y="230"/>
                  <a:pt x="293" y="230"/>
                  <a:pt x="293" y="230"/>
                </a:cubicBezTo>
                <a:cubicBezTo>
                  <a:pt x="293" y="241"/>
                  <a:pt x="284" y="251"/>
                  <a:pt x="272" y="251"/>
                </a:cubicBezTo>
                <a:close/>
                <a:moveTo>
                  <a:pt x="230" y="251"/>
                </a:moveTo>
                <a:cubicBezTo>
                  <a:pt x="63" y="251"/>
                  <a:pt x="63" y="251"/>
                  <a:pt x="63" y="251"/>
                </a:cubicBezTo>
                <a:cubicBezTo>
                  <a:pt x="51" y="251"/>
                  <a:pt x="42" y="241"/>
                  <a:pt x="42" y="230"/>
                </a:cubicBezTo>
                <a:cubicBezTo>
                  <a:pt x="42" y="62"/>
                  <a:pt x="42" y="62"/>
                  <a:pt x="42" y="62"/>
                </a:cubicBezTo>
                <a:cubicBezTo>
                  <a:pt x="21" y="62"/>
                  <a:pt x="21" y="62"/>
                  <a:pt x="21" y="62"/>
                </a:cubicBezTo>
                <a:cubicBezTo>
                  <a:pt x="21" y="272"/>
                  <a:pt x="21" y="272"/>
                  <a:pt x="21" y="272"/>
                </a:cubicBezTo>
                <a:cubicBezTo>
                  <a:pt x="230" y="272"/>
                  <a:pt x="230" y="272"/>
                  <a:pt x="230" y="272"/>
                </a:cubicBezTo>
                <a:cubicBezTo>
                  <a:pt x="230" y="251"/>
                  <a:pt x="230" y="251"/>
                  <a:pt x="230" y="251"/>
                </a:cubicBezTo>
                <a:close/>
                <a:moveTo>
                  <a:pt x="252" y="63"/>
                </a:moveTo>
                <a:cubicBezTo>
                  <a:pt x="158" y="158"/>
                  <a:pt x="158" y="158"/>
                  <a:pt x="158" y="158"/>
                </a:cubicBezTo>
                <a:cubicBezTo>
                  <a:pt x="135" y="135"/>
                  <a:pt x="135" y="135"/>
                  <a:pt x="135" y="135"/>
                </a:cubicBezTo>
                <a:cubicBezTo>
                  <a:pt x="229" y="40"/>
                  <a:pt x="229" y="40"/>
                  <a:pt x="229" y="40"/>
                </a:cubicBezTo>
                <a:cubicBezTo>
                  <a:pt x="188" y="0"/>
                  <a:pt x="188" y="0"/>
                  <a:pt x="188" y="0"/>
                </a:cubicBezTo>
                <a:cubicBezTo>
                  <a:pt x="293" y="0"/>
                  <a:pt x="293" y="0"/>
                  <a:pt x="293" y="0"/>
                </a:cubicBezTo>
                <a:cubicBezTo>
                  <a:pt x="293" y="104"/>
                  <a:pt x="293" y="104"/>
                  <a:pt x="293" y="104"/>
                </a:cubicBezTo>
                <a:cubicBezTo>
                  <a:pt x="252" y="63"/>
                  <a:pt x="252" y="63"/>
                  <a:pt x="252" y="63"/>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47"/>
          <p:cNvSpPr>
            <a:spLocks noEditPoints="1"/>
          </p:cNvSpPr>
          <p:nvPr/>
        </p:nvSpPr>
        <p:spPr bwMode="auto">
          <a:xfrm>
            <a:off x="8792794" y="3896283"/>
            <a:ext cx="301272" cy="385299"/>
          </a:xfrm>
          <a:custGeom>
            <a:avLst/>
            <a:gdLst/>
            <a:ahLst/>
            <a:cxnLst>
              <a:cxn ang="0">
                <a:pos x="267" y="308"/>
              </a:cxn>
              <a:cxn ang="0">
                <a:pos x="248" y="290"/>
              </a:cxn>
              <a:cxn ang="0">
                <a:pos x="260" y="43"/>
              </a:cxn>
              <a:cxn ang="0">
                <a:pos x="80" y="18"/>
              </a:cxn>
              <a:cxn ang="0">
                <a:pos x="49" y="31"/>
              </a:cxn>
              <a:cxn ang="0">
                <a:pos x="59" y="0"/>
              </a:cxn>
              <a:cxn ang="0">
                <a:pos x="279" y="43"/>
              </a:cxn>
              <a:cxn ang="0">
                <a:pos x="229" y="86"/>
              </a:cxn>
              <a:cxn ang="0">
                <a:pos x="229" y="346"/>
              </a:cxn>
              <a:cxn ang="0">
                <a:pos x="13" y="358"/>
              </a:cxn>
              <a:cxn ang="0">
                <a:pos x="0" y="59"/>
              </a:cxn>
              <a:cxn ang="0">
                <a:pos x="192" y="49"/>
              </a:cxn>
              <a:cxn ang="0">
                <a:pos x="30" y="68"/>
              </a:cxn>
              <a:cxn ang="0">
                <a:pos x="18" y="327"/>
              </a:cxn>
              <a:cxn ang="0">
                <a:pos x="198" y="339"/>
              </a:cxn>
              <a:cxn ang="0">
                <a:pos x="210" y="92"/>
              </a:cxn>
              <a:cxn ang="0">
                <a:pos x="30" y="68"/>
              </a:cxn>
              <a:cxn ang="0">
                <a:pos x="43" y="154"/>
              </a:cxn>
              <a:cxn ang="0">
                <a:pos x="37" y="142"/>
              </a:cxn>
              <a:cxn ang="0">
                <a:pos x="155" y="136"/>
              </a:cxn>
              <a:cxn ang="0">
                <a:pos x="161" y="148"/>
              </a:cxn>
              <a:cxn ang="0">
                <a:pos x="155" y="117"/>
              </a:cxn>
              <a:cxn ang="0">
                <a:pos x="37" y="111"/>
              </a:cxn>
              <a:cxn ang="0">
                <a:pos x="43" y="99"/>
              </a:cxn>
              <a:cxn ang="0">
                <a:pos x="161" y="105"/>
              </a:cxn>
              <a:cxn ang="0">
                <a:pos x="155" y="117"/>
              </a:cxn>
              <a:cxn ang="0">
                <a:pos x="113" y="173"/>
              </a:cxn>
              <a:cxn ang="0">
                <a:pos x="117" y="185"/>
              </a:cxn>
              <a:cxn ang="0">
                <a:pos x="41" y="191"/>
              </a:cxn>
              <a:cxn ang="0">
                <a:pos x="37" y="179"/>
              </a:cxn>
              <a:cxn ang="0">
                <a:pos x="42" y="216"/>
              </a:cxn>
              <a:cxn ang="0">
                <a:pos x="148" y="222"/>
              </a:cxn>
              <a:cxn ang="0">
                <a:pos x="143" y="234"/>
              </a:cxn>
              <a:cxn ang="0">
                <a:pos x="37" y="228"/>
              </a:cxn>
              <a:cxn ang="0">
                <a:pos x="42" y="216"/>
              </a:cxn>
              <a:cxn ang="0">
                <a:pos x="113" y="253"/>
              </a:cxn>
              <a:cxn ang="0">
                <a:pos x="117" y="265"/>
              </a:cxn>
              <a:cxn ang="0">
                <a:pos x="41" y="271"/>
              </a:cxn>
              <a:cxn ang="0">
                <a:pos x="37" y="259"/>
              </a:cxn>
            </a:cxnLst>
            <a:rect l="0" t="0" r="r" b="b"/>
            <a:pathLst>
              <a:path w="279" h="358">
                <a:moveTo>
                  <a:pt x="279" y="297"/>
                </a:moveTo>
                <a:cubicBezTo>
                  <a:pt x="279" y="305"/>
                  <a:pt x="275" y="308"/>
                  <a:pt x="267" y="308"/>
                </a:cubicBezTo>
                <a:cubicBezTo>
                  <a:pt x="248" y="308"/>
                  <a:pt x="248" y="308"/>
                  <a:pt x="248" y="308"/>
                </a:cubicBezTo>
                <a:cubicBezTo>
                  <a:pt x="248" y="290"/>
                  <a:pt x="248" y="290"/>
                  <a:pt x="248" y="290"/>
                </a:cubicBezTo>
                <a:cubicBezTo>
                  <a:pt x="254" y="290"/>
                  <a:pt x="260" y="284"/>
                  <a:pt x="260" y="278"/>
                </a:cubicBezTo>
                <a:cubicBezTo>
                  <a:pt x="260" y="43"/>
                  <a:pt x="260" y="43"/>
                  <a:pt x="260" y="43"/>
                </a:cubicBezTo>
                <a:cubicBezTo>
                  <a:pt x="260" y="30"/>
                  <a:pt x="248" y="18"/>
                  <a:pt x="235" y="18"/>
                </a:cubicBezTo>
                <a:cubicBezTo>
                  <a:pt x="80" y="18"/>
                  <a:pt x="80" y="18"/>
                  <a:pt x="80" y="18"/>
                </a:cubicBezTo>
                <a:cubicBezTo>
                  <a:pt x="73" y="18"/>
                  <a:pt x="68" y="24"/>
                  <a:pt x="68" y="31"/>
                </a:cubicBezTo>
                <a:cubicBezTo>
                  <a:pt x="49" y="31"/>
                  <a:pt x="49" y="31"/>
                  <a:pt x="49" y="31"/>
                </a:cubicBezTo>
                <a:cubicBezTo>
                  <a:pt x="49" y="10"/>
                  <a:pt x="49" y="10"/>
                  <a:pt x="49" y="10"/>
                </a:cubicBezTo>
                <a:cubicBezTo>
                  <a:pt x="49" y="2"/>
                  <a:pt x="51" y="0"/>
                  <a:pt x="59" y="0"/>
                </a:cubicBezTo>
                <a:cubicBezTo>
                  <a:pt x="59" y="0"/>
                  <a:pt x="210" y="0"/>
                  <a:pt x="235" y="0"/>
                </a:cubicBezTo>
                <a:cubicBezTo>
                  <a:pt x="267" y="0"/>
                  <a:pt x="279" y="13"/>
                  <a:pt x="279" y="43"/>
                </a:cubicBezTo>
                <a:cubicBezTo>
                  <a:pt x="279" y="62"/>
                  <a:pt x="279" y="297"/>
                  <a:pt x="279" y="297"/>
                </a:cubicBezTo>
                <a:close/>
                <a:moveTo>
                  <a:pt x="229" y="86"/>
                </a:moveTo>
                <a:cubicBezTo>
                  <a:pt x="229" y="86"/>
                  <a:pt x="229" y="86"/>
                  <a:pt x="229" y="86"/>
                </a:cubicBezTo>
                <a:cubicBezTo>
                  <a:pt x="229" y="346"/>
                  <a:pt x="229" y="346"/>
                  <a:pt x="229" y="346"/>
                </a:cubicBezTo>
                <a:cubicBezTo>
                  <a:pt x="229" y="355"/>
                  <a:pt x="226" y="358"/>
                  <a:pt x="217" y="358"/>
                </a:cubicBezTo>
                <a:cubicBezTo>
                  <a:pt x="13" y="358"/>
                  <a:pt x="13" y="358"/>
                  <a:pt x="13" y="358"/>
                </a:cubicBezTo>
                <a:cubicBezTo>
                  <a:pt x="4" y="358"/>
                  <a:pt x="0" y="353"/>
                  <a:pt x="0" y="344"/>
                </a:cubicBezTo>
                <a:cubicBezTo>
                  <a:pt x="0" y="59"/>
                  <a:pt x="0" y="59"/>
                  <a:pt x="0" y="59"/>
                </a:cubicBezTo>
                <a:cubicBezTo>
                  <a:pt x="0" y="51"/>
                  <a:pt x="1" y="49"/>
                  <a:pt x="10" y="49"/>
                </a:cubicBezTo>
                <a:cubicBezTo>
                  <a:pt x="192" y="49"/>
                  <a:pt x="192" y="49"/>
                  <a:pt x="192" y="49"/>
                </a:cubicBezTo>
                <a:cubicBezTo>
                  <a:pt x="215" y="52"/>
                  <a:pt x="227" y="65"/>
                  <a:pt x="229" y="86"/>
                </a:cubicBezTo>
                <a:close/>
                <a:moveTo>
                  <a:pt x="30" y="68"/>
                </a:moveTo>
                <a:cubicBezTo>
                  <a:pt x="24" y="68"/>
                  <a:pt x="18" y="73"/>
                  <a:pt x="18" y="80"/>
                </a:cubicBezTo>
                <a:cubicBezTo>
                  <a:pt x="18" y="327"/>
                  <a:pt x="18" y="327"/>
                  <a:pt x="18" y="327"/>
                </a:cubicBezTo>
                <a:cubicBezTo>
                  <a:pt x="18" y="334"/>
                  <a:pt x="24" y="339"/>
                  <a:pt x="30" y="339"/>
                </a:cubicBezTo>
                <a:cubicBezTo>
                  <a:pt x="198" y="339"/>
                  <a:pt x="198" y="339"/>
                  <a:pt x="198" y="339"/>
                </a:cubicBezTo>
                <a:cubicBezTo>
                  <a:pt x="205" y="339"/>
                  <a:pt x="210" y="334"/>
                  <a:pt x="210" y="327"/>
                </a:cubicBezTo>
                <a:cubicBezTo>
                  <a:pt x="210" y="92"/>
                  <a:pt x="210" y="92"/>
                  <a:pt x="210" y="92"/>
                </a:cubicBezTo>
                <a:cubicBezTo>
                  <a:pt x="211" y="80"/>
                  <a:pt x="198" y="68"/>
                  <a:pt x="186" y="68"/>
                </a:cubicBezTo>
                <a:cubicBezTo>
                  <a:pt x="30" y="68"/>
                  <a:pt x="30" y="68"/>
                  <a:pt x="30" y="68"/>
                </a:cubicBezTo>
                <a:close/>
                <a:moveTo>
                  <a:pt x="155" y="154"/>
                </a:moveTo>
                <a:cubicBezTo>
                  <a:pt x="43" y="154"/>
                  <a:pt x="43" y="154"/>
                  <a:pt x="43" y="154"/>
                </a:cubicBezTo>
                <a:cubicBezTo>
                  <a:pt x="39" y="154"/>
                  <a:pt x="37" y="151"/>
                  <a:pt x="37" y="148"/>
                </a:cubicBezTo>
                <a:cubicBezTo>
                  <a:pt x="37" y="142"/>
                  <a:pt x="37" y="142"/>
                  <a:pt x="37" y="142"/>
                </a:cubicBezTo>
                <a:cubicBezTo>
                  <a:pt x="37" y="139"/>
                  <a:pt x="39" y="136"/>
                  <a:pt x="43" y="136"/>
                </a:cubicBezTo>
                <a:cubicBezTo>
                  <a:pt x="155" y="136"/>
                  <a:pt x="155" y="136"/>
                  <a:pt x="155" y="136"/>
                </a:cubicBezTo>
                <a:cubicBezTo>
                  <a:pt x="158" y="136"/>
                  <a:pt x="161" y="139"/>
                  <a:pt x="161" y="142"/>
                </a:cubicBezTo>
                <a:cubicBezTo>
                  <a:pt x="161" y="148"/>
                  <a:pt x="161" y="148"/>
                  <a:pt x="161" y="148"/>
                </a:cubicBezTo>
                <a:cubicBezTo>
                  <a:pt x="161" y="151"/>
                  <a:pt x="158" y="154"/>
                  <a:pt x="155" y="154"/>
                </a:cubicBezTo>
                <a:close/>
                <a:moveTo>
                  <a:pt x="155" y="117"/>
                </a:moveTo>
                <a:cubicBezTo>
                  <a:pt x="43" y="117"/>
                  <a:pt x="43" y="117"/>
                  <a:pt x="43" y="117"/>
                </a:cubicBezTo>
                <a:cubicBezTo>
                  <a:pt x="39" y="117"/>
                  <a:pt x="37" y="115"/>
                  <a:pt x="37" y="111"/>
                </a:cubicBezTo>
                <a:cubicBezTo>
                  <a:pt x="37" y="105"/>
                  <a:pt x="37" y="105"/>
                  <a:pt x="37" y="105"/>
                </a:cubicBezTo>
                <a:cubicBezTo>
                  <a:pt x="37" y="101"/>
                  <a:pt x="39" y="99"/>
                  <a:pt x="43" y="99"/>
                </a:cubicBezTo>
                <a:cubicBezTo>
                  <a:pt x="155" y="99"/>
                  <a:pt x="155" y="99"/>
                  <a:pt x="155" y="99"/>
                </a:cubicBezTo>
                <a:cubicBezTo>
                  <a:pt x="158" y="99"/>
                  <a:pt x="161" y="101"/>
                  <a:pt x="161" y="105"/>
                </a:cubicBezTo>
                <a:cubicBezTo>
                  <a:pt x="161" y="111"/>
                  <a:pt x="161" y="111"/>
                  <a:pt x="161" y="111"/>
                </a:cubicBezTo>
                <a:cubicBezTo>
                  <a:pt x="161" y="115"/>
                  <a:pt x="158" y="117"/>
                  <a:pt x="155" y="117"/>
                </a:cubicBezTo>
                <a:close/>
                <a:moveTo>
                  <a:pt x="41" y="173"/>
                </a:moveTo>
                <a:cubicBezTo>
                  <a:pt x="113" y="173"/>
                  <a:pt x="113" y="173"/>
                  <a:pt x="113" y="173"/>
                </a:cubicBezTo>
                <a:cubicBezTo>
                  <a:pt x="116" y="173"/>
                  <a:pt x="117" y="175"/>
                  <a:pt x="117" y="179"/>
                </a:cubicBezTo>
                <a:cubicBezTo>
                  <a:pt x="117" y="185"/>
                  <a:pt x="117" y="185"/>
                  <a:pt x="117" y="185"/>
                </a:cubicBezTo>
                <a:cubicBezTo>
                  <a:pt x="117" y="189"/>
                  <a:pt x="116" y="191"/>
                  <a:pt x="113" y="191"/>
                </a:cubicBezTo>
                <a:cubicBezTo>
                  <a:pt x="41" y="191"/>
                  <a:pt x="41" y="191"/>
                  <a:pt x="41" y="191"/>
                </a:cubicBezTo>
                <a:cubicBezTo>
                  <a:pt x="39" y="191"/>
                  <a:pt x="37" y="189"/>
                  <a:pt x="37" y="185"/>
                </a:cubicBezTo>
                <a:cubicBezTo>
                  <a:pt x="37" y="179"/>
                  <a:pt x="37" y="179"/>
                  <a:pt x="37" y="179"/>
                </a:cubicBezTo>
                <a:cubicBezTo>
                  <a:pt x="37" y="175"/>
                  <a:pt x="39" y="173"/>
                  <a:pt x="41" y="173"/>
                </a:cubicBezTo>
                <a:close/>
                <a:moveTo>
                  <a:pt x="42" y="216"/>
                </a:moveTo>
                <a:cubicBezTo>
                  <a:pt x="143" y="216"/>
                  <a:pt x="143" y="216"/>
                  <a:pt x="143" y="216"/>
                </a:cubicBezTo>
                <a:cubicBezTo>
                  <a:pt x="146" y="216"/>
                  <a:pt x="148" y="219"/>
                  <a:pt x="148" y="222"/>
                </a:cubicBezTo>
                <a:cubicBezTo>
                  <a:pt x="148" y="228"/>
                  <a:pt x="148" y="228"/>
                  <a:pt x="148" y="228"/>
                </a:cubicBezTo>
                <a:cubicBezTo>
                  <a:pt x="148" y="231"/>
                  <a:pt x="146" y="234"/>
                  <a:pt x="143" y="234"/>
                </a:cubicBezTo>
                <a:cubicBezTo>
                  <a:pt x="42" y="234"/>
                  <a:pt x="42" y="234"/>
                  <a:pt x="42" y="234"/>
                </a:cubicBezTo>
                <a:cubicBezTo>
                  <a:pt x="39" y="234"/>
                  <a:pt x="37" y="231"/>
                  <a:pt x="37" y="228"/>
                </a:cubicBezTo>
                <a:cubicBezTo>
                  <a:pt x="37" y="222"/>
                  <a:pt x="37" y="222"/>
                  <a:pt x="37" y="222"/>
                </a:cubicBezTo>
                <a:cubicBezTo>
                  <a:pt x="37" y="219"/>
                  <a:pt x="39" y="216"/>
                  <a:pt x="42" y="216"/>
                </a:cubicBezTo>
                <a:close/>
                <a:moveTo>
                  <a:pt x="41" y="253"/>
                </a:moveTo>
                <a:cubicBezTo>
                  <a:pt x="113" y="253"/>
                  <a:pt x="113" y="253"/>
                  <a:pt x="113" y="253"/>
                </a:cubicBezTo>
                <a:cubicBezTo>
                  <a:pt x="116" y="253"/>
                  <a:pt x="117" y="256"/>
                  <a:pt x="117" y="259"/>
                </a:cubicBezTo>
                <a:cubicBezTo>
                  <a:pt x="117" y="265"/>
                  <a:pt x="117" y="265"/>
                  <a:pt x="117" y="265"/>
                </a:cubicBezTo>
                <a:cubicBezTo>
                  <a:pt x="117" y="269"/>
                  <a:pt x="116" y="271"/>
                  <a:pt x="113" y="271"/>
                </a:cubicBezTo>
                <a:cubicBezTo>
                  <a:pt x="41" y="271"/>
                  <a:pt x="41" y="271"/>
                  <a:pt x="41" y="271"/>
                </a:cubicBezTo>
                <a:cubicBezTo>
                  <a:pt x="39" y="271"/>
                  <a:pt x="37" y="269"/>
                  <a:pt x="37" y="265"/>
                </a:cubicBezTo>
                <a:cubicBezTo>
                  <a:pt x="37" y="259"/>
                  <a:pt x="37" y="259"/>
                  <a:pt x="37" y="259"/>
                </a:cubicBezTo>
                <a:cubicBezTo>
                  <a:pt x="37" y="256"/>
                  <a:pt x="39" y="253"/>
                  <a:pt x="41" y="253"/>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60" name="Group 59"/>
          <p:cNvGrpSpPr/>
          <p:nvPr/>
        </p:nvGrpSpPr>
        <p:grpSpPr>
          <a:xfrm>
            <a:off x="4323597" y="4463765"/>
            <a:ext cx="291753" cy="423738"/>
            <a:chOff x="2290763" y="1912938"/>
            <a:chExt cx="200025" cy="290513"/>
          </a:xfrm>
          <a:solidFill>
            <a:srgbClr val="4C4F54"/>
          </a:solidFill>
          <a:effectLst/>
        </p:grpSpPr>
        <p:sp>
          <p:nvSpPr>
            <p:cNvPr id="61" name="Freeform 67"/>
            <p:cNvSpPr>
              <a:spLocks noEditPoints="1"/>
            </p:cNvSpPr>
            <p:nvPr/>
          </p:nvSpPr>
          <p:spPr bwMode="auto">
            <a:xfrm>
              <a:off x="2290763" y="2090738"/>
              <a:ext cx="92075" cy="106363"/>
            </a:xfrm>
            <a:custGeom>
              <a:avLst/>
              <a:gdLst/>
              <a:ahLst/>
              <a:cxnLst>
                <a:cxn ang="0">
                  <a:pos x="1" y="0"/>
                </a:cxn>
                <a:cxn ang="0">
                  <a:pos x="58" y="34"/>
                </a:cxn>
                <a:cxn ang="0">
                  <a:pos x="0" y="67"/>
                </a:cxn>
                <a:cxn ang="0">
                  <a:pos x="1" y="0"/>
                </a:cxn>
                <a:cxn ang="0">
                  <a:pos x="9" y="33"/>
                </a:cxn>
                <a:cxn ang="0">
                  <a:pos x="25" y="43"/>
                </a:cxn>
                <a:cxn ang="0">
                  <a:pos x="38" y="34"/>
                </a:cxn>
                <a:cxn ang="0">
                  <a:pos x="9" y="15"/>
                </a:cxn>
                <a:cxn ang="0">
                  <a:pos x="9" y="33"/>
                </a:cxn>
              </a:cxnLst>
              <a:rect l="0" t="0" r="r" b="b"/>
              <a:pathLst>
                <a:path w="58" h="67">
                  <a:moveTo>
                    <a:pt x="1" y="0"/>
                  </a:moveTo>
                  <a:lnTo>
                    <a:pt x="58" y="34"/>
                  </a:lnTo>
                  <a:lnTo>
                    <a:pt x="0" y="67"/>
                  </a:lnTo>
                  <a:lnTo>
                    <a:pt x="1" y="0"/>
                  </a:lnTo>
                  <a:close/>
                  <a:moveTo>
                    <a:pt x="9" y="33"/>
                  </a:moveTo>
                  <a:lnTo>
                    <a:pt x="25" y="43"/>
                  </a:lnTo>
                  <a:lnTo>
                    <a:pt x="38" y="34"/>
                  </a:lnTo>
                  <a:lnTo>
                    <a:pt x="9" y="15"/>
                  </a:lnTo>
                  <a:lnTo>
                    <a:pt x="9"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68"/>
            <p:cNvSpPr>
              <a:spLocks/>
            </p:cNvSpPr>
            <p:nvPr/>
          </p:nvSpPr>
          <p:spPr bwMode="auto">
            <a:xfrm>
              <a:off x="2295525" y="1962150"/>
              <a:ext cx="131763" cy="152400"/>
            </a:xfrm>
            <a:custGeom>
              <a:avLst/>
              <a:gdLst/>
              <a:ahLst/>
              <a:cxnLst>
                <a:cxn ang="0">
                  <a:pos x="0" y="73"/>
                </a:cxn>
                <a:cxn ang="0">
                  <a:pos x="44" y="0"/>
                </a:cxn>
                <a:cxn ang="0">
                  <a:pos x="83" y="24"/>
                </a:cxn>
                <a:cxn ang="0">
                  <a:pos x="37" y="96"/>
                </a:cxn>
                <a:cxn ang="0">
                  <a:pos x="0" y="73"/>
                </a:cxn>
              </a:cxnLst>
              <a:rect l="0" t="0" r="r" b="b"/>
              <a:pathLst>
                <a:path w="83" h="96">
                  <a:moveTo>
                    <a:pt x="0" y="73"/>
                  </a:moveTo>
                  <a:lnTo>
                    <a:pt x="44" y="0"/>
                  </a:lnTo>
                  <a:lnTo>
                    <a:pt x="83" y="24"/>
                  </a:lnTo>
                  <a:lnTo>
                    <a:pt x="37" y="96"/>
                  </a:lnTo>
                  <a:lnTo>
                    <a:pt x="0"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69"/>
            <p:cNvSpPr>
              <a:spLocks/>
            </p:cNvSpPr>
            <p:nvPr/>
          </p:nvSpPr>
          <p:spPr bwMode="auto">
            <a:xfrm>
              <a:off x="2365375" y="2006600"/>
              <a:ext cx="98425" cy="130175"/>
            </a:xfrm>
            <a:custGeom>
              <a:avLst/>
              <a:gdLst/>
              <a:ahLst/>
              <a:cxnLst>
                <a:cxn ang="0">
                  <a:pos x="45" y="0"/>
                </a:cxn>
                <a:cxn ang="0">
                  <a:pos x="62" y="11"/>
                </a:cxn>
                <a:cxn ang="0">
                  <a:pos x="16" y="82"/>
                </a:cxn>
                <a:cxn ang="0">
                  <a:pos x="0" y="73"/>
                </a:cxn>
                <a:cxn ang="0">
                  <a:pos x="45" y="0"/>
                </a:cxn>
              </a:cxnLst>
              <a:rect l="0" t="0" r="r" b="b"/>
              <a:pathLst>
                <a:path w="62" h="82">
                  <a:moveTo>
                    <a:pt x="45" y="0"/>
                  </a:moveTo>
                  <a:lnTo>
                    <a:pt x="62" y="11"/>
                  </a:lnTo>
                  <a:lnTo>
                    <a:pt x="16" y="82"/>
                  </a:lnTo>
                  <a:lnTo>
                    <a:pt x="0" y="73"/>
                  </a:lnTo>
                  <a:lnTo>
                    <a:pt x="4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70"/>
            <p:cNvSpPr>
              <a:spLocks/>
            </p:cNvSpPr>
            <p:nvPr/>
          </p:nvSpPr>
          <p:spPr bwMode="auto">
            <a:xfrm>
              <a:off x="2376488" y="1912938"/>
              <a:ext cx="114300" cy="95250"/>
            </a:xfrm>
            <a:custGeom>
              <a:avLst/>
              <a:gdLst/>
              <a:ahLst/>
              <a:cxnLst>
                <a:cxn ang="0">
                  <a:pos x="0" y="38"/>
                </a:cxn>
                <a:cxn ang="0">
                  <a:pos x="93" y="98"/>
                </a:cxn>
                <a:cxn ang="0">
                  <a:pos x="110" y="71"/>
                </a:cxn>
                <a:cxn ang="0">
                  <a:pos x="110" y="47"/>
                </a:cxn>
                <a:cxn ang="0">
                  <a:pos x="46" y="5"/>
                </a:cxn>
                <a:cxn ang="0">
                  <a:pos x="25" y="5"/>
                </a:cxn>
                <a:cxn ang="0">
                  <a:pos x="0" y="38"/>
                </a:cxn>
              </a:cxnLst>
              <a:rect l="0" t="0" r="r" b="b"/>
              <a:pathLst>
                <a:path w="119" h="98">
                  <a:moveTo>
                    <a:pt x="0" y="38"/>
                  </a:moveTo>
                  <a:cubicBezTo>
                    <a:pt x="93" y="98"/>
                    <a:pt x="93" y="98"/>
                    <a:pt x="93" y="98"/>
                  </a:cubicBezTo>
                  <a:cubicBezTo>
                    <a:pt x="110" y="71"/>
                    <a:pt x="110" y="71"/>
                    <a:pt x="110" y="71"/>
                  </a:cubicBezTo>
                  <a:cubicBezTo>
                    <a:pt x="110" y="71"/>
                    <a:pt x="119" y="56"/>
                    <a:pt x="110" y="47"/>
                  </a:cubicBezTo>
                  <a:cubicBezTo>
                    <a:pt x="101" y="38"/>
                    <a:pt x="46" y="5"/>
                    <a:pt x="46" y="5"/>
                  </a:cubicBezTo>
                  <a:cubicBezTo>
                    <a:pt x="46" y="5"/>
                    <a:pt x="30" y="0"/>
                    <a:pt x="25" y="5"/>
                  </a:cubicBezTo>
                  <a:cubicBezTo>
                    <a:pt x="19" y="11"/>
                    <a:pt x="0" y="38"/>
                    <a:pt x="0" y="3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71"/>
            <p:cNvSpPr>
              <a:spLocks/>
            </p:cNvSpPr>
            <p:nvPr/>
          </p:nvSpPr>
          <p:spPr bwMode="auto">
            <a:xfrm>
              <a:off x="2335213" y="2185988"/>
              <a:ext cx="142875" cy="17463"/>
            </a:xfrm>
            <a:custGeom>
              <a:avLst/>
              <a:gdLst/>
              <a:ahLst/>
              <a:cxnLst>
                <a:cxn ang="0">
                  <a:pos x="12" y="0"/>
                </a:cxn>
                <a:cxn ang="0">
                  <a:pos x="90" y="0"/>
                </a:cxn>
                <a:cxn ang="0">
                  <a:pos x="90" y="11"/>
                </a:cxn>
                <a:cxn ang="0">
                  <a:pos x="0" y="11"/>
                </a:cxn>
                <a:cxn ang="0">
                  <a:pos x="12" y="0"/>
                </a:cxn>
              </a:cxnLst>
              <a:rect l="0" t="0" r="r" b="b"/>
              <a:pathLst>
                <a:path w="90" h="11">
                  <a:moveTo>
                    <a:pt x="12" y="0"/>
                  </a:moveTo>
                  <a:lnTo>
                    <a:pt x="90" y="0"/>
                  </a:lnTo>
                  <a:lnTo>
                    <a:pt x="90" y="11"/>
                  </a:lnTo>
                  <a:lnTo>
                    <a:pt x="0" y="11"/>
                  </a:lnTo>
                  <a:lnTo>
                    <a:pt x="1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9" name="TextBox 98">
            <a:extLst>
              <a:ext uri="{FF2B5EF4-FFF2-40B4-BE49-F238E27FC236}">
                <a16:creationId xmlns:a16="http://schemas.microsoft.com/office/drawing/2014/main" id="{DA67069C-1003-4FF4-8757-798B986B1CF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100" name="Text Box 10">
            <a:extLst>
              <a:ext uri="{FF2B5EF4-FFF2-40B4-BE49-F238E27FC236}">
                <a16:creationId xmlns:a16="http://schemas.microsoft.com/office/drawing/2014/main" id="{DDDE838A-4EEA-4EE7-9C84-72FE5024D26E}"/>
              </a:ext>
            </a:extLst>
          </p:cNvPr>
          <p:cNvSpPr txBox="1">
            <a:spLocks noChangeArrowheads="1"/>
          </p:cNvSpPr>
          <p:nvPr/>
        </p:nvSpPr>
        <p:spPr bwMode="auto">
          <a:xfrm>
            <a:off x="418129" y="1200151"/>
            <a:ext cx="2881695" cy="1308050"/>
          </a:xfrm>
          <a:prstGeom prst="rect">
            <a:avLst/>
          </a:prstGeom>
          <a:noFill/>
          <a:ln w="9525">
            <a:noFill/>
            <a:miter lim="800000"/>
            <a:headEnd/>
            <a:tailEnd/>
          </a:ln>
        </p:spPr>
        <p:txBody>
          <a:bodyPr wrap="square" lIns="60960" tIns="30480" rIns="60960" bIns="30480">
            <a:spAutoFit/>
          </a:bodyPr>
          <a:lstStyle/>
          <a:p>
            <a:r>
              <a:rPr lang="en-US" sz="1600" dirty="0">
                <a:solidFill>
                  <a:srgbClr val="34738D"/>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1" name="Text Box 10">
            <a:extLst>
              <a:ext uri="{FF2B5EF4-FFF2-40B4-BE49-F238E27FC236}">
                <a16:creationId xmlns:a16="http://schemas.microsoft.com/office/drawing/2014/main" id="{A5A7746D-8235-4A8E-908E-8E6C68678A1C}"/>
              </a:ext>
            </a:extLst>
          </p:cNvPr>
          <p:cNvSpPr txBox="1">
            <a:spLocks noChangeArrowheads="1"/>
          </p:cNvSpPr>
          <p:nvPr/>
        </p:nvSpPr>
        <p:spPr bwMode="auto">
          <a:xfrm>
            <a:off x="122697" y="3611417"/>
            <a:ext cx="2880360" cy="1308050"/>
          </a:xfrm>
          <a:prstGeom prst="rect">
            <a:avLst/>
          </a:prstGeom>
          <a:noFill/>
          <a:ln w="9525">
            <a:noFill/>
            <a:miter lim="800000"/>
            <a:headEnd/>
            <a:tailEnd/>
          </a:ln>
        </p:spPr>
        <p:txBody>
          <a:bodyPr wrap="square" lIns="60960" tIns="30480" rIns="60960" bIns="30480">
            <a:spAutoFit/>
          </a:bodyPr>
          <a:lstStyle/>
          <a:p>
            <a:r>
              <a:rPr lang="en-US" sz="1600" dirty="0">
                <a:solidFill>
                  <a:srgbClr val="189A80"/>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2" name="Text Box 10">
            <a:extLst>
              <a:ext uri="{FF2B5EF4-FFF2-40B4-BE49-F238E27FC236}">
                <a16:creationId xmlns:a16="http://schemas.microsoft.com/office/drawing/2014/main" id="{A560961C-D66D-447A-8993-6460DDDD44AC}"/>
              </a:ext>
            </a:extLst>
          </p:cNvPr>
          <p:cNvSpPr txBox="1">
            <a:spLocks noChangeArrowheads="1"/>
          </p:cNvSpPr>
          <p:nvPr/>
        </p:nvSpPr>
        <p:spPr bwMode="auto">
          <a:xfrm>
            <a:off x="2110993" y="5483495"/>
            <a:ext cx="3688470" cy="1107996"/>
          </a:xfrm>
          <a:prstGeom prst="rect">
            <a:avLst/>
          </a:prstGeom>
          <a:noFill/>
          <a:ln w="9525">
            <a:noFill/>
            <a:miter lim="800000"/>
            <a:headEnd/>
            <a:tailEnd/>
          </a:ln>
        </p:spPr>
        <p:txBody>
          <a:bodyPr wrap="square" lIns="60960" tIns="30480" rIns="60960" bIns="30480">
            <a:spAutoFit/>
          </a:bodyPr>
          <a:lstStyle/>
          <a:p>
            <a:r>
              <a:rPr lang="en-US" sz="1600" dirty="0">
                <a:solidFill>
                  <a:srgbClr val="EF9D27"/>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3" name="Text Box 10">
            <a:extLst>
              <a:ext uri="{FF2B5EF4-FFF2-40B4-BE49-F238E27FC236}">
                <a16:creationId xmlns:a16="http://schemas.microsoft.com/office/drawing/2014/main" id="{D0609861-AF5E-44A3-9CAD-47DC5FC4176F}"/>
              </a:ext>
            </a:extLst>
          </p:cNvPr>
          <p:cNvSpPr txBox="1">
            <a:spLocks noChangeArrowheads="1"/>
          </p:cNvSpPr>
          <p:nvPr/>
        </p:nvSpPr>
        <p:spPr bwMode="auto">
          <a:xfrm>
            <a:off x="5572372" y="2175352"/>
            <a:ext cx="3688470" cy="1107996"/>
          </a:xfrm>
          <a:prstGeom prst="rect">
            <a:avLst/>
          </a:prstGeom>
          <a:noFill/>
          <a:ln w="9525">
            <a:noFill/>
            <a:miter lim="800000"/>
            <a:headEnd/>
            <a:tailEnd/>
          </a:ln>
        </p:spPr>
        <p:txBody>
          <a:bodyPr wrap="square" lIns="60960" tIns="30480" rIns="60960" bIns="30480">
            <a:spAutoFit/>
          </a:bodyPr>
          <a:lstStyle/>
          <a:p>
            <a:r>
              <a:rPr lang="en-US" sz="1600" dirty="0">
                <a:solidFill>
                  <a:srgbClr val="D34132"/>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4" name="Text Box 10">
            <a:extLst>
              <a:ext uri="{FF2B5EF4-FFF2-40B4-BE49-F238E27FC236}">
                <a16:creationId xmlns:a16="http://schemas.microsoft.com/office/drawing/2014/main" id="{084BE09A-DB61-4BC6-BAC5-39096069AEE2}"/>
              </a:ext>
            </a:extLst>
          </p:cNvPr>
          <p:cNvSpPr txBox="1">
            <a:spLocks noChangeArrowheads="1"/>
          </p:cNvSpPr>
          <p:nvPr/>
        </p:nvSpPr>
        <p:spPr bwMode="auto">
          <a:xfrm>
            <a:off x="6536990" y="5488972"/>
            <a:ext cx="3688470" cy="1107996"/>
          </a:xfrm>
          <a:prstGeom prst="rect">
            <a:avLst/>
          </a:prstGeom>
          <a:noFill/>
          <a:ln w="9525">
            <a:noFill/>
            <a:miter lim="800000"/>
            <a:headEnd/>
            <a:tailEnd/>
          </a:ln>
        </p:spPr>
        <p:txBody>
          <a:bodyPr wrap="square" lIns="60960" tIns="30480" rIns="60960" bIns="30480">
            <a:spAutoFit/>
          </a:bodyPr>
          <a:lstStyle/>
          <a:p>
            <a:r>
              <a:rPr lang="en-US" sz="1600" dirty="0">
                <a:solidFill>
                  <a:srgbClr val="564267"/>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5" name="Text Box 10">
            <a:extLst>
              <a:ext uri="{FF2B5EF4-FFF2-40B4-BE49-F238E27FC236}">
                <a16:creationId xmlns:a16="http://schemas.microsoft.com/office/drawing/2014/main" id="{6AA720FB-1706-4768-B8EA-C81A0CF39536}"/>
              </a:ext>
            </a:extLst>
          </p:cNvPr>
          <p:cNvSpPr txBox="1">
            <a:spLocks noChangeArrowheads="1"/>
          </p:cNvSpPr>
          <p:nvPr/>
        </p:nvSpPr>
        <p:spPr bwMode="auto">
          <a:xfrm>
            <a:off x="9572264" y="3428998"/>
            <a:ext cx="2743200" cy="1508105"/>
          </a:xfrm>
          <a:prstGeom prst="rect">
            <a:avLst/>
          </a:prstGeom>
          <a:noFill/>
          <a:ln w="9525">
            <a:noFill/>
            <a:miter lim="800000"/>
            <a:headEnd/>
            <a:tailEnd/>
          </a:ln>
        </p:spPr>
        <p:txBody>
          <a:bodyPr wrap="square" lIns="60960" tIns="30480" rIns="60960" bIns="30480">
            <a:spAutoFit/>
          </a:bodyPr>
          <a:lstStyle/>
          <a:p>
            <a:r>
              <a:rPr lang="en-US" sz="1600" dirty="0">
                <a:solidFill>
                  <a:srgbClr val="686868"/>
                </a:solidFill>
                <a:latin typeface="Bernard MT Condensed" panose="02050806060905020404" pitchFamily="18" charset="0"/>
              </a:rPr>
              <a:t>LOREM IPSUM</a:t>
            </a: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39" name="Picture 38">
            <a:hlinkClick r:id="rId2"/>
            <a:extLst>
              <a:ext uri="{FF2B5EF4-FFF2-40B4-BE49-F238E27FC236}">
                <a16:creationId xmlns:a16="http://schemas.microsoft.com/office/drawing/2014/main" id="{1BC12B46-473D-4313-8914-8FF19F7802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93132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500"/>
                                        <p:tgtEl>
                                          <p:spTgt spid="99"/>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p:cTn id="11" dur="1000" fill="hold"/>
                                        <p:tgtEl>
                                          <p:spTgt spid="84"/>
                                        </p:tgtEl>
                                        <p:attrNameLst>
                                          <p:attrName>ppt_w</p:attrName>
                                        </p:attrNameLst>
                                      </p:cBhvr>
                                      <p:tavLst>
                                        <p:tav tm="0">
                                          <p:val>
                                            <p:fltVal val="0"/>
                                          </p:val>
                                        </p:tav>
                                        <p:tav tm="100000">
                                          <p:val>
                                            <p:strVal val="#ppt_w"/>
                                          </p:val>
                                        </p:tav>
                                      </p:tavLst>
                                    </p:anim>
                                    <p:anim calcmode="lin" valueType="num">
                                      <p:cBhvr>
                                        <p:cTn id="12" dur="1000" fill="hold"/>
                                        <p:tgtEl>
                                          <p:spTgt spid="84"/>
                                        </p:tgtEl>
                                        <p:attrNameLst>
                                          <p:attrName>ppt_h</p:attrName>
                                        </p:attrNameLst>
                                      </p:cBhvr>
                                      <p:tavLst>
                                        <p:tav tm="0">
                                          <p:val>
                                            <p:fltVal val="0"/>
                                          </p:val>
                                        </p:tav>
                                        <p:tav tm="100000">
                                          <p:val>
                                            <p:strVal val="#ppt_h"/>
                                          </p:val>
                                        </p:tav>
                                      </p:tavLst>
                                    </p:anim>
                                    <p:anim calcmode="lin" valueType="num">
                                      <p:cBhvr>
                                        <p:cTn id="13" dur="1000" fill="hold"/>
                                        <p:tgtEl>
                                          <p:spTgt spid="84"/>
                                        </p:tgtEl>
                                        <p:attrNameLst>
                                          <p:attrName>style.rotation</p:attrName>
                                        </p:attrNameLst>
                                      </p:cBhvr>
                                      <p:tavLst>
                                        <p:tav tm="0">
                                          <p:val>
                                            <p:fltVal val="90"/>
                                          </p:val>
                                        </p:tav>
                                        <p:tav tm="100000">
                                          <p:val>
                                            <p:fltVal val="0"/>
                                          </p:val>
                                        </p:tav>
                                      </p:tavLst>
                                    </p:anim>
                                    <p:animEffect transition="in" filter="fade">
                                      <p:cBhvr>
                                        <p:cTn id="14" dur="1000"/>
                                        <p:tgtEl>
                                          <p:spTgt spid="8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85"/>
                                        </p:tgtEl>
                                        <p:attrNameLst>
                                          <p:attrName>style.visibility</p:attrName>
                                        </p:attrNameLst>
                                      </p:cBhvr>
                                      <p:to>
                                        <p:strVal val="visible"/>
                                      </p:to>
                                    </p:set>
                                    <p:anim calcmode="lin" valueType="num">
                                      <p:cBhvr>
                                        <p:cTn id="17" dur="1000" fill="hold"/>
                                        <p:tgtEl>
                                          <p:spTgt spid="85"/>
                                        </p:tgtEl>
                                        <p:attrNameLst>
                                          <p:attrName>ppt_w</p:attrName>
                                        </p:attrNameLst>
                                      </p:cBhvr>
                                      <p:tavLst>
                                        <p:tav tm="0">
                                          <p:val>
                                            <p:fltVal val="0"/>
                                          </p:val>
                                        </p:tav>
                                        <p:tav tm="100000">
                                          <p:val>
                                            <p:strVal val="#ppt_w"/>
                                          </p:val>
                                        </p:tav>
                                      </p:tavLst>
                                    </p:anim>
                                    <p:anim calcmode="lin" valueType="num">
                                      <p:cBhvr>
                                        <p:cTn id="18" dur="1000" fill="hold"/>
                                        <p:tgtEl>
                                          <p:spTgt spid="85"/>
                                        </p:tgtEl>
                                        <p:attrNameLst>
                                          <p:attrName>ppt_h</p:attrName>
                                        </p:attrNameLst>
                                      </p:cBhvr>
                                      <p:tavLst>
                                        <p:tav tm="0">
                                          <p:val>
                                            <p:fltVal val="0"/>
                                          </p:val>
                                        </p:tav>
                                        <p:tav tm="100000">
                                          <p:val>
                                            <p:strVal val="#ppt_h"/>
                                          </p:val>
                                        </p:tav>
                                      </p:tavLst>
                                    </p:anim>
                                    <p:anim calcmode="lin" valueType="num">
                                      <p:cBhvr>
                                        <p:cTn id="19" dur="1000" fill="hold"/>
                                        <p:tgtEl>
                                          <p:spTgt spid="85"/>
                                        </p:tgtEl>
                                        <p:attrNameLst>
                                          <p:attrName>style.rotation</p:attrName>
                                        </p:attrNameLst>
                                      </p:cBhvr>
                                      <p:tavLst>
                                        <p:tav tm="0">
                                          <p:val>
                                            <p:fltVal val="90"/>
                                          </p:val>
                                        </p:tav>
                                        <p:tav tm="100000">
                                          <p:val>
                                            <p:fltVal val="0"/>
                                          </p:val>
                                        </p:tav>
                                      </p:tavLst>
                                    </p:anim>
                                    <p:animEffect transition="in" filter="fade">
                                      <p:cBhvr>
                                        <p:cTn id="20" dur="1000"/>
                                        <p:tgtEl>
                                          <p:spTgt spid="8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86"/>
                                        </p:tgtEl>
                                        <p:attrNameLst>
                                          <p:attrName>style.visibility</p:attrName>
                                        </p:attrNameLst>
                                      </p:cBhvr>
                                      <p:to>
                                        <p:strVal val="visible"/>
                                      </p:to>
                                    </p:set>
                                    <p:anim calcmode="lin" valueType="num">
                                      <p:cBhvr>
                                        <p:cTn id="23" dur="1000" fill="hold"/>
                                        <p:tgtEl>
                                          <p:spTgt spid="86"/>
                                        </p:tgtEl>
                                        <p:attrNameLst>
                                          <p:attrName>ppt_w</p:attrName>
                                        </p:attrNameLst>
                                      </p:cBhvr>
                                      <p:tavLst>
                                        <p:tav tm="0">
                                          <p:val>
                                            <p:fltVal val="0"/>
                                          </p:val>
                                        </p:tav>
                                        <p:tav tm="100000">
                                          <p:val>
                                            <p:strVal val="#ppt_w"/>
                                          </p:val>
                                        </p:tav>
                                      </p:tavLst>
                                    </p:anim>
                                    <p:anim calcmode="lin" valueType="num">
                                      <p:cBhvr>
                                        <p:cTn id="24" dur="1000" fill="hold"/>
                                        <p:tgtEl>
                                          <p:spTgt spid="86"/>
                                        </p:tgtEl>
                                        <p:attrNameLst>
                                          <p:attrName>ppt_h</p:attrName>
                                        </p:attrNameLst>
                                      </p:cBhvr>
                                      <p:tavLst>
                                        <p:tav tm="0">
                                          <p:val>
                                            <p:fltVal val="0"/>
                                          </p:val>
                                        </p:tav>
                                        <p:tav tm="100000">
                                          <p:val>
                                            <p:strVal val="#ppt_h"/>
                                          </p:val>
                                        </p:tav>
                                      </p:tavLst>
                                    </p:anim>
                                    <p:anim calcmode="lin" valueType="num">
                                      <p:cBhvr>
                                        <p:cTn id="25" dur="1000" fill="hold"/>
                                        <p:tgtEl>
                                          <p:spTgt spid="86"/>
                                        </p:tgtEl>
                                        <p:attrNameLst>
                                          <p:attrName>style.rotation</p:attrName>
                                        </p:attrNameLst>
                                      </p:cBhvr>
                                      <p:tavLst>
                                        <p:tav tm="0">
                                          <p:val>
                                            <p:fltVal val="90"/>
                                          </p:val>
                                        </p:tav>
                                        <p:tav tm="100000">
                                          <p:val>
                                            <p:fltVal val="0"/>
                                          </p:val>
                                        </p:tav>
                                      </p:tavLst>
                                    </p:anim>
                                    <p:animEffect transition="in" filter="fade">
                                      <p:cBhvr>
                                        <p:cTn id="26" dur="1000"/>
                                        <p:tgtEl>
                                          <p:spTgt spid="8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87"/>
                                        </p:tgtEl>
                                        <p:attrNameLst>
                                          <p:attrName>style.visibility</p:attrName>
                                        </p:attrNameLst>
                                      </p:cBhvr>
                                      <p:to>
                                        <p:strVal val="visible"/>
                                      </p:to>
                                    </p:set>
                                    <p:anim calcmode="lin" valueType="num">
                                      <p:cBhvr>
                                        <p:cTn id="29" dur="1000" fill="hold"/>
                                        <p:tgtEl>
                                          <p:spTgt spid="87"/>
                                        </p:tgtEl>
                                        <p:attrNameLst>
                                          <p:attrName>ppt_w</p:attrName>
                                        </p:attrNameLst>
                                      </p:cBhvr>
                                      <p:tavLst>
                                        <p:tav tm="0">
                                          <p:val>
                                            <p:fltVal val="0"/>
                                          </p:val>
                                        </p:tav>
                                        <p:tav tm="100000">
                                          <p:val>
                                            <p:strVal val="#ppt_w"/>
                                          </p:val>
                                        </p:tav>
                                      </p:tavLst>
                                    </p:anim>
                                    <p:anim calcmode="lin" valueType="num">
                                      <p:cBhvr>
                                        <p:cTn id="30" dur="1000" fill="hold"/>
                                        <p:tgtEl>
                                          <p:spTgt spid="87"/>
                                        </p:tgtEl>
                                        <p:attrNameLst>
                                          <p:attrName>ppt_h</p:attrName>
                                        </p:attrNameLst>
                                      </p:cBhvr>
                                      <p:tavLst>
                                        <p:tav tm="0">
                                          <p:val>
                                            <p:fltVal val="0"/>
                                          </p:val>
                                        </p:tav>
                                        <p:tav tm="100000">
                                          <p:val>
                                            <p:strVal val="#ppt_h"/>
                                          </p:val>
                                        </p:tav>
                                      </p:tavLst>
                                    </p:anim>
                                    <p:anim calcmode="lin" valueType="num">
                                      <p:cBhvr>
                                        <p:cTn id="31" dur="1000" fill="hold"/>
                                        <p:tgtEl>
                                          <p:spTgt spid="87"/>
                                        </p:tgtEl>
                                        <p:attrNameLst>
                                          <p:attrName>style.rotation</p:attrName>
                                        </p:attrNameLst>
                                      </p:cBhvr>
                                      <p:tavLst>
                                        <p:tav tm="0">
                                          <p:val>
                                            <p:fltVal val="90"/>
                                          </p:val>
                                        </p:tav>
                                        <p:tav tm="100000">
                                          <p:val>
                                            <p:fltVal val="0"/>
                                          </p:val>
                                        </p:tav>
                                      </p:tavLst>
                                    </p:anim>
                                    <p:animEffect transition="in" filter="fade">
                                      <p:cBhvr>
                                        <p:cTn id="32" dur="1000"/>
                                        <p:tgtEl>
                                          <p:spTgt spid="87"/>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88"/>
                                        </p:tgtEl>
                                        <p:attrNameLst>
                                          <p:attrName>style.visibility</p:attrName>
                                        </p:attrNameLst>
                                      </p:cBhvr>
                                      <p:to>
                                        <p:strVal val="visible"/>
                                      </p:to>
                                    </p:set>
                                    <p:anim calcmode="lin" valueType="num">
                                      <p:cBhvr>
                                        <p:cTn id="35" dur="1000" fill="hold"/>
                                        <p:tgtEl>
                                          <p:spTgt spid="88"/>
                                        </p:tgtEl>
                                        <p:attrNameLst>
                                          <p:attrName>ppt_w</p:attrName>
                                        </p:attrNameLst>
                                      </p:cBhvr>
                                      <p:tavLst>
                                        <p:tav tm="0">
                                          <p:val>
                                            <p:fltVal val="0"/>
                                          </p:val>
                                        </p:tav>
                                        <p:tav tm="100000">
                                          <p:val>
                                            <p:strVal val="#ppt_w"/>
                                          </p:val>
                                        </p:tav>
                                      </p:tavLst>
                                    </p:anim>
                                    <p:anim calcmode="lin" valueType="num">
                                      <p:cBhvr>
                                        <p:cTn id="36" dur="1000" fill="hold"/>
                                        <p:tgtEl>
                                          <p:spTgt spid="88"/>
                                        </p:tgtEl>
                                        <p:attrNameLst>
                                          <p:attrName>ppt_h</p:attrName>
                                        </p:attrNameLst>
                                      </p:cBhvr>
                                      <p:tavLst>
                                        <p:tav tm="0">
                                          <p:val>
                                            <p:fltVal val="0"/>
                                          </p:val>
                                        </p:tav>
                                        <p:tav tm="100000">
                                          <p:val>
                                            <p:strVal val="#ppt_h"/>
                                          </p:val>
                                        </p:tav>
                                      </p:tavLst>
                                    </p:anim>
                                    <p:anim calcmode="lin" valueType="num">
                                      <p:cBhvr>
                                        <p:cTn id="37" dur="1000" fill="hold"/>
                                        <p:tgtEl>
                                          <p:spTgt spid="88"/>
                                        </p:tgtEl>
                                        <p:attrNameLst>
                                          <p:attrName>style.rotation</p:attrName>
                                        </p:attrNameLst>
                                      </p:cBhvr>
                                      <p:tavLst>
                                        <p:tav tm="0">
                                          <p:val>
                                            <p:fltVal val="90"/>
                                          </p:val>
                                        </p:tav>
                                        <p:tav tm="100000">
                                          <p:val>
                                            <p:fltVal val="0"/>
                                          </p:val>
                                        </p:tav>
                                      </p:tavLst>
                                    </p:anim>
                                    <p:animEffect transition="in" filter="fade">
                                      <p:cBhvr>
                                        <p:cTn id="38" dur="1000"/>
                                        <p:tgtEl>
                                          <p:spTgt spid="88"/>
                                        </p:tgtEl>
                                      </p:cBhvr>
                                    </p:animEffect>
                                  </p:childTnLst>
                                </p:cTn>
                              </p:par>
                            </p:childTnLst>
                          </p:cTn>
                        </p:par>
                        <p:par>
                          <p:cTn id="39" fill="hold">
                            <p:stCondLst>
                              <p:cond delay="1500"/>
                            </p:stCondLst>
                            <p:childTnLst>
                              <p:par>
                                <p:cTn id="40" presetID="53" presetClass="entr" presetSubtype="16" fill="hold" grpId="0" nodeType="afterEffect">
                                  <p:stCondLst>
                                    <p:cond delay="0"/>
                                  </p:stCondLst>
                                  <p:childTnLst>
                                    <p:set>
                                      <p:cBhvr>
                                        <p:cTn id="41" dur="1" fill="hold">
                                          <p:stCondLst>
                                            <p:cond delay="0"/>
                                          </p:stCondLst>
                                        </p:cTn>
                                        <p:tgtEl>
                                          <p:spTgt spid="80"/>
                                        </p:tgtEl>
                                        <p:attrNameLst>
                                          <p:attrName>style.visibility</p:attrName>
                                        </p:attrNameLst>
                                      </p:cBhvr>
                                      <p:to>
                                        <p:strVal val="visible"/>
                                      </p:to>
                                    </p:set>
                                    <p:anim calcmode="lin" valueType="num">
                                      <p:cBhvr>
                                        <p:cTn id="42" dur="500" fill="hold"/>
                                        <p:tgtEl>
                                          <p:spTgt spid="80"/>
                                        </p:tgtEl>
                                        <p:attrNameLst>
                                          <p:attrName>ppt_w</p:attrName>
                                        </p:attrNameLst>
                                      </p:cBhvr>
                                      <p:tavLst>
                                        <p:tav tm="0">
                                          <p:val>
                                            <p:fltVal val="0"/>
                                          </p:val>
                                        </p:tav>
                                        <p:tav tm="100000">
                                          <p:val>
                                            <p:strVal val="#ppt_w"/>
                                          </p:val>
                                        </p:tav>
                                      </p:tavLst>
                                    </p:anim>
                                    <p:anim calcmode="lin" valueType="num">
                                      <p:cBhvr>
                                        <p:cTn id="43" dur="500" fill="hold"/>
                                        <p:tgtEl>
                                          <p:spTgt spid="80"/>
                                        </p:tgtEl>
                                        <p:attrNameLst>
                                          <p:attrName>ppt_h</p:attrName>
                                        </p:attrNameLst>
                                      </p:cBhvr>
                                      <p:tavLst>
                                        <p:tav tm="0">
                                          <p:val>
                                            <p:fltVal val="0"/>
                                          </p:val>
                                        </p:tav>
                                        <p:tav tm="100000">
                                          <p:val>
                                            <p:strVal val="#ppt_h"/>
                                          </p:val>
                                        </p:tav>
                                      </p:tavLst>
                                    </p:anim>
                                    <p:animEffect transition="in" filter="fade">
                                      <p:cBhvr>
                                        <p:cTn id="44" dur="500"/>
                                        <p:tgtEl>
                                          <p:spTgt spid="80"/>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7188"/>
                                        </p:tgtEl>
                                        <p:attrNameLst>
                                          <p:attrName>style.visibility</p:attrName>
                                        </p:attrNameLst>
                                      </p:cBhvr>
                                      <p:to>
                                        <p:strVal val="visible"/>
                                      </p:to>
                                    </p:set>
                                    <p:anim calcmode="lin" valueType="num">
                                      <p:cBhvr>
                                        <p:cTn id="47" dur="500" fill="hold"/>
                                        <p:tgtEl>
                                          <p:spTgt spid="7188"/>
                                        </p:tgtEl>
                                        <p:attrNameLst>
                                          <p:attrName>ppt_w</p:attrName>
                                        </p:attrNameLst>
                                      </p:cBhvr>
                                      <p:tavLst>
                                        <p:tav tm="0">
                                          <p:val>
                                            <p:fltVal val="0"/>
                                          </p:val>
                                        </p:tav>
                                        <p:tav tm="100000">
                                          <p:val>
                                            <p:strVal val="#ppt_w"/>
                                          </p:val>
                                        </p:tav>
                                      </p:tavLst>
                                    </p:anim>
                                    <p:anim calcmode="lin" valueType="num">
                                      <p:cBhvr>
                                        <p:cTn id="48" dur="500" fill="hold"/>
                                        <p:tgtEl>
                                          <p:spTgt spid="7188"/>
                                        </p:tgtEl>
                                        <p:attrNameLst>
                                          <p:attrName>ppt_h</p:attrName>
                                        </p:attrNameLst>
                                      </p:cBhvr>
                                      <p:tavLst>
                                        <p:tav tm="0">
                                          <p:val>
                                            <p:fltVal val="0"/>
                                          </p:val>
                                        </p:tav>
                                        <p:tav tm="100000">
                                          <p:val>
                                            <p:strVal val="#ppt_h"/>
                                          </p:val>
                                        </p:tav>
                                      </p:tavLst>
                                    </p:anim>
                                    <p:animEffect transition="in" filter="fade">
                                      <p:cBhvr>
                                        <p:cTn id="49" dur="500"/>
                                        <p:tgtEl>
                                          <p:spTgt spid="7188"/>
                                        </p:tgtEl>
                                      </p:cBhvr>
                                    </p:animEffect>
                                  </p:childTnLst>
                                </p:cTn>
                              </p:par>
                              <p:par>
                                <p:cTn id="50" presetID="53" presetClass="entr" presetSubtype="16" fill="hold" nodeType="with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p:cTn id="52" dur="500" fill="hold"/>
                                        <p:tgtEl>
                                          <p:spTgt spid="52"/>
                                        </p:tgtEl>
                                        <p:attrNameLst>
                                          <p:attrName>ppt_w</p:attrName>
                                        </p:attrNameLst>
                                      </p:cBhvr>
                                      <p:tavLst>
                                        <p:tav tm="0">
                                          <p:val>
                                            <p:fltVal val="0"/>
                                          </p:val>
                                        </p:tav>
                                        <p:tav tm="100000">
                                          <p:val>
                                            <p:strVal val="#ppt_w"/>
                                          </p:val>
                                        </p:tav>
                                      </p:tavLst>
                                    </p:anim>
                                    <p:anim calcmode="lin" valueType="num">
                                      <p:cBhvr>
                                        <p:cTn id="53" dur="500" fill="hold"/>
                                        <p:tgtEl>
                                          <p:spTgt spid="52"/>
                                        </p:tgtEl>
                                        <p:attrNameLst>
                                          <p:attrName>ppt_h</p:attrName>
                                        </p:attrNameLst>
                                      </p:cBhvr>
                                      <p:tavLst>
                                        <p:tav tm="0">
                                          <p:val>
                                            <p:fltVal val="0"/>
                                          </p:val>
                                        </p:tav>
                                        <p:tav tm="100000">
                                          <p:val>
                                            <p:strVal val="#ppt_h"/>
                                          </p:val>
                                        </p:tav>
                                      </p:tavLst>
                                    </p:anim>
                                    <p:animEffect transition="in" filter="fade">
                                      <p:cBhvr>
                                        <p:cTn id="54" dur="500"/>
                                        <p:tgtEl>
                                          <p:spTgt spid="52"/>
                                        </p:tgtEl>
                                      </p:cBhvr>
                                    </p:animEffect>
                                  </p:childTnLst>
                                </p:cTn>
                              </p:par>
                            </p:childTnLst>
                          </p:cTn>
                        </p:par>
                        <p:par>
                          <p:cTn id="55" fill="hold">
                            <p:stCondLst>
                              <p:cond delay="2000"/>
                            </p:stCondLst>
                            <p:childTnLst>
                              <p:par>
                                <p:cTn id="56" presetID="42" presetClass="entr" presetSubtype="0" fill="hold" grpId="0" nodeType="afterEffect">
                                  <p:stCondLst>
                                    <p:cond delay="0"/>
                                  </p:stCondLst>
                                  <p:childTnLst>
                                    <p:set>
                                      <p:cBhvr>
                                        <p:cTn id="57" dur="1" fill="hold">
                                          <p:stCondLst>
                                            <p:cond delay="0"/>
                                          </p:stCondLst>
                                        </p:cTn>
                                        <p:tgtEl>
                                          <p:spTgt spid="100"/>
                                        </p:tgtEl>
                                        <p:attrNameLst>
                                          <p:attrName>style.visibility</p:attrName>
                                        </p:attrNameLst>
                                      </p:cBhvr>
                                      <p:to>
                                        <p:strVal val="visible"/>
                                      </p:to>
                                    </p:set>
                                    <p:animEffect transition="in" filter="fade">
                                      <p:cBhvr>
                                        <p:cTn id="58" dur="1000"/>
                                        <p:tgtEl>
                                          <p:spTgt spid="100"/>
                                        </p:tgtEl>
                                      </p:cBhvr>
                                    </p:animEffect>
                                    <p:anim calcmode="lin" valueType="num">
                                      <p:cBhvr>
                                        <p:cTn id="59" dur="1000" fill="hold"/>
                                        <p:tgtEl>
                                          <p:spTgt spid="100"/>
                                        </p:tgtEl>
                                        <p:attrNameLst>
                                          <p:attrName>ppt_x</p:attrName>
                                        </p:attrNameLst>
                                      </p:cBhvr>
                                      <p:tavLst>
                                        <p:tav tm="0">
                                          <p:val>
                                            <p:strVal val="#ppt_x"/>
                                          </p:val>
                                        </p:tav>
                                        <p:tav tm="100000">
                                          <p:val>
                                            <p:strVal val="#ppt_x"/>
                                          </p:val>
                                        </p:tav>
                                      </p:tavLst>
                                    </p:anim>
                                    <p:anim calcmode="lin" valueType="num">
                                      <p:cBhvr>
                                        <p:cTn id="60" dur="1000" fill="hold"/>
                                        <p:tgtEl>
                                          <p:spTgt spid="100"/>
                                        </p:tgtEl>
                                        <p:attrNameLst>
                                          <p:attrName>ppt_y</p:attrName>
                                        </p:attrNameLst>
                                      </p:cBhvr>
                                      <p:tavLst>
                                        <p:tav tm="0">
                                          <p:val>
                                            <p:strVal val="#ppt_y+.1"/>
                                          </p:val>
                                        </p:tav>
                                        <p:tav tm="100000">
                                          <p:val>
                                            <p:strVal val="#ppt_y"/>
                                          </p:val>
                                        </p:tav>
                                      </p:tavLst>
                                    </p:anim>
                                  </p:childTnLst>
                                </p:cTn>
                              </p:par>
                            </p:childTnLst>
                          </p:cTn>
                        </p:par>
                        <p:par>
                          <p:cTn id="61" fill="hold">
                            <p:stCondLst>
                              <p:cond delay="3000"/>
                            </p:stCondLst>
                            <p:childTnLst>
                              <p:par>
                                <p:cTn id="62" presetID="53" presetClass="entr" presetSubtype="16" fill="hold" grpId="0" nodeType="afterEffect">
                                  <p:stCondLst>
                                    <p:cond delay="0"/>
                                  </p:stCondLst>
                                  <p:childTnLst>
                                    <p:set>
                                      <p:cBhvr>
                                        <p:cTn id="63" dur="1" fill="hold">
                                          <p:stCondLst>
                                            <p:cond delay="0"/>
                                          </p:stCondLst>
                                        </p:cTn>
                                        <p:tgtEl>
                                          <p:spTgt spid="89"/>
                                        </p:tgtEl>
                                        <p:attrNameLst>
                                          <p:attrName>style.visibility</p:attrName>
                                        </p:attrNameLst>
                                      </p:cBhvr>
                                      <p:to>
                                        <p:strVal val="visible"/>
                                      </p:to>
                                    </p:set>
                                    <p:anim calcmode="lin" valueType="num">
                                      <p:cBhvr>
                                        <p:cTn id="64" dur="500" fill="hold"/>
                                        <p:tgtEl>
                                          <p:spTgt spid="89"/>
                                        </p:tgtEl>
                                        <p:attrNameLst>
                                          <p:attrName>ppt_w</p:attrName>
                                        </p:attrNameLst>
                                      </p:cBhvr>
                                      <p:tavLst>
                                        <p:tav tm="0">
                                          <p:val>
                                            <p:fltVal val="0"/>
                                          </p:val>
                                        </p:tav>
                                        <p:tav tm="100000">
                                          <p:val>
                                            <p:strVal val="#ppt_w"/>
                                          </p:val>
                                        </p:tav>
                                      </p:tavLst>
                                    </p:anim>
                                    <p:anim calcmode="lin" valueType="num">
                                      <p:cBhvr>
                                        <p:cTn id="65" dur="500" fill="hold"/>
                                        <p:tgtEl>
                                          <p:spTgt spid="89"/>
                                        </p:tgtEl>
                                        <p:attrNameLst>
                                          <p:attrName>ppt_h</p:attrName>
                                        </p:attrNameLst>
                                      </p:cBhvr>
                                      <p:tavLst>
                                        <p:tav tm="0">
                                          <p:val>
                                            <p:fltVal val="0"/>
                                          </p:val>
                                        </p:tav>
                                        <p:tav tm="100000">
                                          <p:val>
                                            <p:strVal val="#ppt_h"/>
                                          </p:val>
                                        </p:tav>
                                      </p:tavLst>
                                    </p:anim>
                                    <p:animEffect transition="in" filter="fade">
                                      <p:cBhvr>
                                        <p:cTn id="66" dur="500"/>
                                        <p:tgtEl>
                                          <p:spTgt spid="89"/>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94"/>
                                        </p:tgtEl>
                                        <p:attrNameLst>
                                          <p:attrName>style.visibility</p:attrName>
                                        </p:attrNameLst>
                                      </p:cBhvr>
                                      <p:to>
                                        <p:strVal val="visible"/>
                                      </p:to>
                                    </p:set>
                                    <p:anim calcmode="lin" valueType="num">
                                      <p:cBhvr>
                                        <p:cTn id="69" dur="500" fill="hold"/>
                                        <p:tgtEl>
                                          <p:spTgt spid="94"/>
                                        </p:tgtEl>
                                        <p:attrNameLst>
                                          <p:attrName>ppt_w</p:attrName>
                                        </p:attrNameLst>
                                      </p:cBhvr>
                                      <p:tavLst>
                                        <p:tav tm="0">
                                          <p:val>
                                            <p:fltVal val="0"/>
                                          </p:val>
                                        </p:tav>
                                        <p:tav tm="100000">
                                          <p:val>
                                            <p:strVal val="#ppt_w"/>
                                          </p:val>
                                        </p:tav>
                                      </p:tavLst>
                                    </p:anim>
                                    <p:anim calcmode="lin" valueType="num">
                                      <p:cBhvr>
                                        <p:cTn id="70" dur="500" fill="hold"/>
                                        <p:tgtEl>
                                          <p:spTgt spid="94"/>
                                        </p:tgtEl>
                                        <p:attrNameLst>
                                          <p:attrName>ppt_h</p:attrName>
                                        </p:attrNameLst>
                                      </p:cBhvr>
                                      <p:tavLst>
                                        <p:tav tm="0">
                                          <p:val>
                                            <p:fltVal val="0"/>
                                          </p:val>
                                        </p:tav>
                                        <p:tav tm="100000">
                                          <p:val>
                                            <p:strVal val="#ppt_h"/>
                                          </p:val>
                                        </p:tav>
                                      </p:tavLst>
                                    </p:anim>
                                    <p:animEffect transition="in" filter="fade">
                                      <p:cBhvr>
                                        <p:cTn id="71" dur="500"/>
                                        <p:tgtEl>
                                          <p:spTgt spid="94"/>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56"/>
                                        </p:tgtEl>
                                        <p:attrNameLst>
                                          <p:attrName>style.visibility</p:attrName>
                                        </p:attrNameLst>
                                      </p:cBhvr>
                                      <p:to>
                                        <p:strVal val="visible"/>
                                      </p:to>
                                    </p:set>
                                    <p:anim calcmode="lin" valueType="num">
                                      <p:cBhvr>
                                        <p:cTn id="74" dur="500" fill="hold"/>
                                        <p:tgtEl>
                                          <p:spTgt spid="56"/>
                                        </p:tgtEl>
                                        <p:attrNameLst>
                                          <p:attrName>ppt_w</p:attrName>
                                        </p:attrNameLst>
                                      </p:cBhvr>
                                      <p:tavLst>
                                        <p:tav tm="0">
                                          <p:val>
                                            <p:fltVal val="0"/>
                                          </p:val>
                                        </p:tav>
                                        <p:tav tm="100000">
                                          <p:val>
                                            <p:strVal val="#ppt_w"/>
                                          </p:val>
                                        </p:tav>
                                      </p:tavLst>
                                    </p:anim>
                                    <p:anim calcmode="lin" valueType="num">
                                      <p:cBhvr>
                                        <p:cTn id="75" dur="500" fill="hold"/>
                                        <p:tgtEl>
                                          <p:spTgt spid="56"/>
                                        </p:tgtEl>
                                        <p:attrNameLst>
                                          <p:attrName>ppt_h</p:attrName>
                                        </p:attrNameLst>
                                      </p:cBhvr>
                                      <p:tavLst>
                                        <p:tav tm="0">
                                          <p:val>
                                            <p:fltVal val="0"/>
                                          </p:val>
                                        </p:tav>
                                        <p:tav tm="100000">
                                          <p:val>
                                            <p:strVal val="#ppt_h"/>
                                          </p:val>
                                        </p:tav>
                                      </p:tavLst>
                                    </p:anim>
                                    <p:animEffect transition="in" filter="fade">
                                      <p:cBhvr>
                                        <p:cTn id="76" dur="500"/>
                                        <p:tgtEl>
                                          <p:spTgt spid="56"/>
                                        </p:tgtEl>
                                      </p:cBhvr>
                                    </p:animEffect>
                                  </p:childTnLst>
                                </p:cTn>
                              </p:par>
                            </p:childTnLst>
                          </p:cTn>
                        </p:par>
                        <p:par>
                          <p:cTn id="77" fill="hold">
                            <p:stCondLst>
                              <p:cond delay="3500"/>
                            </p:stCondLst>
                            <p:childTnLst>
                              <p:par>
                                <p:cTn id="78" presetID="42" presetClass="entr" presetSubtype="0" fill="hold" grpId="0" nodeType="afterEffect">
                                  <p:stCondLst>
                                    <p:cond delay="0"/>
                                  </p:stCondLst>
                                  <p:childTnLst>
                                    <p:set>
                                      <p:cBhvr>
                                        <p:cTn id="79" dur="1" fill="hold">
                                          <p:stCondLst>
                                            <p:cond delay="0"/>
                                          </p:stCondLst>
                                        </p:cTn>
                                        <p:tgtEl>
                                          <p:spTgt spid="101"/>
                                        </p:tgtEl>
                                        <p:attrNameLst>
                                          <p:attrName>style.visibility</p:attrName>
                                        </p:attrNameLst>
                                      </p:cBhvr>
                                      <p:to>
                                        <p:strVal val="visible"/>
                                      </p:to>
                                    </p:set>
                                    <p:animEffect transition="in" filter="fade">
                                      <p:cBhvr>
                                        <p:cTn id="80" dur="1000"/>
                                        <p:tgtEl>
                                          <p:spTgt spid="101"/>
                                        </p:tgtEl>
                                      </p:cBhvr>
                                    </p:animEffect>
                                    <p:anim calcmode="lin" valueType="num">
                                      <p:cBhvr>
                                        <p:cTn id="81" dur="1000" fill="hold"/>
                                        <p:tgtEl>
                                          <p:spTgt spid="101"/>
                                        </p:tgtEl>
                                        <p:attrNameLst>
                                          <p:attrName>ppt_x</p:attrName>
                                        </p:attrNameLst>
                                      </p:cBhvr>
                                      <p:tavLst>
                                        <p:tav tm="0">
                                          <p:val>
                                            <p:strVal val="#ppt_x"/>
                                          </p:val>
                                        </p:tav>
                                        <p:tav tm="100000">
                                          <p:val>
                                            <p:strVal val="#ppt_x"/>
                                          </p:val>
                                        </p:tav>
                                      </p:tavLst>
                                    </p:anim>
                                    <p:anim calcmode="lin" valueType="num">
                                      <p:cBhvr>
                                        <p:cTn id="82" dur="1000" fill="hold"/>
                                        <p:tgtEl>
                                          <p:spTgt spid="101"/>
                                        </p:tgtEl>
                                        <p:attrNameLst>
                                          <p:attrName>ppt_y</p:attrName>
                                        </p:attrNameLst>
                                      </p:cBhvr>
                                      <p:tavLst>
                                        <p:tav tm="0">
                                          <p:val>
                                            <p:strVal val="#ppt_y+.1"/>
                                          </p:val>
                                        </p:tav>
                                        <p:tav tm="100000">
                                          <p:val>
                                            <p:strVal val="#ppt_y"/>
                                          </p:val>
                                        </p:tav>
                                      </p:tavLst>
                                    </p:anim>
                                  </p:childTnLst>
                                </p:cTn>
                              </p:par>
                            </p:childTnLst>
                          </p:cTn>
                        </p:par>
                        <p:par>
                          <p:cTn id="83" fill="hold">
                            <p:stCondLst>
                              <p:cond delay="4500"/>
                            </p:stCondLst>
                            <p:childTnLst>
                              <p:par>
                                <p:cTn id="84" presetID="53" presetClass="entr" presetSubtype="16" fill="hold" grpId="0" nodeType="afterEffect">
                                  <p:stCondLst>
                                    <p:cond delay="0"/>
                                  </p:stCondLst>
                                  <p:childTnLst>
                                    <p:set>
                                      <p:cBhvr>
                                        <p:cTn id="85" dur="1" fill="hold">
                                          <p:stCondLst>
                                            <p:cond delay="0"/>
                                          </p:stCondLst>
                                        </p:cTn>
                                        <p:tgtEl>
                                          <p:spTgt spid="90"/>
                                        </p:tgtEl>
                                        <p:attrNameLst>
                                          <p:attrName>style.visibility</p:attrName>
                                        </p:attrNameLst>
                                      </p:cBhvr>
                                      <p:to>
                                        <p:strVal val="visible"/>
                                      </p:to>
                                    </p:set>
                                    <p:anim calcmode="lin" valueType="num">
                                      <p:cBhvr>
                                        <p:cTn id="86" dur="500" fill="hold"/>
                                        <p:tgtEl>
                                          <p:spTgt spid="90"/>
                                        </p:tgtEl>
                                        <p:attrNameLst>
                                          <p:attrName>ppt_w</p:attrName>
                                        </p:attrNameLst>
                                      </p:cBhvr>
                                      <p:tavLst>
                                        <p:tav tm="0">
                                          <p:val>
                                            <p:fltVal val="0"/>
                                          </p:val>
                                        </p:tav>
                                        <p:tav tm="100000">
                                          <p:val>
                                            <p:strVal val="#ppt_w"/>
                                          </p:val>
                                        </p:tav>
                                      </p:tavLst>
                                    </p:anim>
                                    <p:anim calcmode="lin" valueType="num">
                                      <p:cBhvr>
                                        <p:cTn id="87" dur="500" fill="hold"/>
                                        <p:tgtEl>
                                          <p:spTgt spid="90"/>
                                        </p:tgtEl>
                                        <p:attrNameLst>
                                          <p:attrName>ppt_h</p:attrName>
                                        </p:attrNameLst>
                                      </p:cBhvr>
                                      <p:tavLst>
                                        <p:tav tm="0">
                                          <p:val>
                                            <p:fltVal val="0"/>
                                          </p:val>
                                        </p:tav>
                                        <p:tav tm="100000">
                                          <p:val>
                                            <p:strVal val="#ppt_h"/>
                                          </p:val>
                                        </p:tav>
                                      </p:tavLst>
                                    </p:anim>
                                    <p:animEffect transition="in" filter="fade">
                                      <p:cBhvr>
                                        <p:cTn id="88" dur="500"/>
                                        <p:tgtEl>
                                          <p:spTgt spid="90"/>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95"/>
                                        </p:tgtEl>
                                        <p:attrNameLst>
                                          <p:attrName>style.visibility</p:attrName>
                                        </p:attrNameLst>
                                      </p:cBhvr>
                                      <p:to>
                                        <p:strVal val="visible"/>
                                      </p:to>
                                    </p:set>
                                    <p:anim calcmode="lin" valueType="num">
                                      <p:cBhvr>
                                        <p:cTn id="91" dur="500" fill="hold"/>
                                        <p:tgtEl>
                                          <p:spTgt spid="95"/>
                                        </p:tgtEl>
                                        <p:attrNameLst>
                                          <p:attrName>ppt_w</p:attrName>
                                        </p:attrNameLst>
                                      </p:cBhvr>
                                      <p:tavLst>
                                        <p:tav tm="0">
                                          <p:val>
                                            <p:fltVal val="0"/>
                                          </p:val>
                                        </p:tav>
                                        <p:tav tm="100000">
                                          <p:val>
                                            <p:strVal val="#ppt_w"/>
                                          </p:val>
                                        </p:tav>
                                      </p:tavLst>
                                    </p:anim>
                                    <p:anim calcmode="lin" valueType="num">
                                      <p:cBhvr>
                                        <p:cTn id="92" dur="500" fill="hold"/>
                                        <p:tgtEl>
                                          <p:spTgt spid="95"/>
                                        </p:tgtEl>
                                        <p:attrNameLst>
                                          <p:attrName>ppt_h</p:attrName>
                                        </p:attrNameLst>
                                      </p:cBhvr>
                                      <p:tavLst>
                                        <p:tav tm="0">
                                          <p:val>
                                            <p:fltVal val="0"/>
                                          </p:val>
                                        </p:tav>
                                        <p:tav tm="100000">
                                          <p:val>
                                            <p:strVal val="#ppt_h"/>
                                          </p:val>
                                        </p:tav>
                                      </p:tavLst>
                                    </p:anim>
                                    <p:animEffect transition="in" filter="fade">
                                      <p:cBhvr>
                                        <p:cTn id="93" dur="500"/>
                                        <p:tgtEl>
                                          <p:spTgt spid="95"/>
                                        </p:tgtEl>
                                      </p:cBhvr>
                                    </p:animEffect>
                                  </p:childTnLst>
                                </p:cTn>
                              </p:par>
                              <p:par>
                                <p:cTn id="94" presetID="53" presetClass="entr" presetSubtype="16" fill="hold" nodeType="withEffect">
                                  <p:stCondLst>
                                    <p:cond delay="0"/>
                                  </p:stCondLst>
                                  <p:childTnLst>
                                    <p:set>
                                      <p:cBhvr>
                                        <p:cTn id="95" dur="1" fill="hold">
                                          <p:stCondLst>
                                            <p:cond delay="0"/>
                                          </p:stCondLst>
                                        </p:cTn>
                                        <p:tgtEl>
                                          <p:spTgt spid="60"/>
                                        </p:tgtEl>
                                        <p:attrNameLst>
                                          <p:attrName>style.visibility</p:attrName>
                                        </p:attrNameLst>
                                      </p:cBhvr>
                                      <p:to>
                                        <p:strVal val="visible"/>
                                      </p:to>
                                    </p:set>
                                    <p:anim calcmode="lin" valueType="num">
                                      <p:cBhvr>
                                        <p:cTn id="96" dur="500" fill="hold"/>
                                        <p:tgtEl>
                                          <p:spTgt spid="60"/>
                                        </p:tgtEl>
                                        <p:attrNameLst>
                                          <p:attrName>ppt_w</p:attrName>
                                        </p:attrNameLst>
                                      </p:cBhvr>
                                      <p:tavLst>
                                        <p:tav tm="0">
                                          <p:val>
                                            <p:fltVal val="0"/>
                                          </p:val>
                                        </p:tav>
                                        <p:tav tm="100000">
                                          <p:val>
                                            <p:strVal val="#ppt_w"/>
                                          </p:val>
                                        </p:tav>
                                      </p:tavLst>
                                    </p:anim>
                                    <p:anim calcmode="lin" valueType="num">
                                      <p:cBhvr>
                                        <p:cTn id="97" dur="500" fill="hold"/>
                                        <p:tgtEl>
                                          <p:spTgt spid="60"/>
                                        </p:tgtEl>
                                        <p:attrNameLst>
                                          <p:attrName>ppt_h</p:attrName>
                                        </p:attrNameLst>
                                      </p:cBhvr>
                                      <p:tavLst>
                                        <p:tav tm="0">
                                          <p:val>
                                            <p:fltVal val="0"/>
                                          </p:val>
                                        </p:tav>
                                        <p:tav tm="100000">
                                          <p:val>
                                            <p:strVal val="#ppt_h"/>
                                          </p:val>
                                        </p:tav>
                                      </p:tavLst>
                                    </p:anim>
                                    <p:animEffect transition="in" filter="fade">
                                      <p:cBhvr>
                                        <p:cTn id="98" dur="500"/>
                                        <p:tgtEl>
                                          <p:spTgt spid="60"/>
                                        </p:tgtEl>
                                      </p:cBhvr>
                                    </p:animEffect>
                                  </p:childTnLst>
                                </p:cTn>
                              </p:par>
                            </p:childTnLst>
                          </p:cTn>
                        </p:par>
                        <p:par>
                          <p:cTn id="99" fill="hold">
                            <p:stCondLst>
                              <p:cond delay="5000"/>
                            </p:stCondLst>
                            <p:childTnLst>
                              <p:par>
                                <p:cTn id="100" presetID="42" presetClass="entr" presetSubtype="0" fill="hold" grpId="0" nodeType="afterEffect">
                                  <p:stCondLst>
                                    <p:cond delay="0"/>
                                  </p:stCondLst>
                                  <p:childTnLst>
                                    <p:set>
                                      <p:cBhvr>
                                        <p:cTn id="101" dur="1" fill="hold">
                                          <p:stCondLst>
                                            <p:cond delay="0"/>
                                          </p:stCondLst>
                                        </p:cTn>
                                        <p:tgtEl>
                                          <p:spTgt spid="102"/>
                                        </p:tgtEl>
                                        <p:attrNameLst>
                                          <p:attrName>style.visibility</p:attrName>
                                        </p:attrNameLst>
                                      </p:cBhvr>
                                      <p:to>
                                        <p:strVal val="visible"/>
                                      </p:to>
                                    </p:set>
                                    <p:animEffect transition="in" filter="fade">
                                      <p:cBhvr>
                                        <p:cTn id="102" dur="1000"/>
                                        <p:tgtEl>
                                          <p:spTgt spid="102"/>
                                        </p:tgtEl>
                                      </p:cBhvr>
                                    </p:animEffect>
                                    <p:anim calcmode="lin" valueType="num">
                                      <p:cBhvr>
                                        <p:cTn id="103" dur="1000" fill="hold"/>
                                        <p:tgtEl>
                                          <p:spTgt spid="102"/>
                                        </p:tgtEl>
                                        <p:attrNameLst>
                                          <p:attrName>ppt_x</p:attrName>
                                        </p:attrNameLst>
                                      </p:cBhvr>
                                      <p:tavLst>
                                        <p:tav tm="0">
                                          <p:val>
                                            <p:strVal val="#ppt_x"/>
                                          </p:val>
                                        </p:tav>
                                        <p:tav tm="100000">
                                          <p:val>
                                            <p:strVal val="#ppt_x"/>
                                          </p:val>
                                        </p:tav>
                                      </p:tavLst>
                                    </p:anim>
                                    <p:anim calcmode="lin" valueType="num">
                                      <p:cBhvr>
                                        <p:cTn id="104" dur="1000" fill="hold"/>
                                        <p:tgtEl>
                                          <p:spTgt spid="102"/>
                                        </p:tgtEl>
                                        <p:attrNameLst>
                                          <p:attrName>ppt_y</p:attrName>
                                        </p:attrNameLst>
                                      </p:cBhvr>
                                      <p:tavLst>
                                        <p:tav tm="0">
                                          <p:val>
                                            <p:strVal val="#ppt_y+.1"/>
                                          </p:val>
                                        </p:tav>
                                        <p:tav tm="100000">
                                          <p:val>
                                            <p:strVal val="#ppt_y"/>
                                          </p:val>
                                        </p:tav>
                                      </p:tavLst>
                                    </p:anim>
                                  </p:childTnLst>
                                </p:cTn>
                              </p:par>
                            </p:childTnLst>
                          </p:cTn>
                        </p:par>
                        <p:par>
                          <p:cTn id="105" fill="hold">
                            <p:stCondLst>
                              <p:cond delay="6000"/>
                            </p:stCondLst>
                            <p:childTnLst>
                              <p:par>
                                <p:cTn id="106" presetID="53" presetClass="entr" presetSubtype="16" fill="hold" grpId="0" nodeType="afterEffect">
                                  <p:stCondLst>
                                    <p:cond delay="0"/>
                                  </p:stCondLst>
                                  <p:childTnLst>
                                    <p:set>
                                      <p:cBhvr>
                                        <p:cTn id="107" dur="1" fill="hold">
                                          <p:stCondLst>
                                            <p:cond delay="0"/>
                                          </p:stCondLst>
                                        </p:cTn>
                                        <p:tgtEl>
                                          <p:spTgt spid="91"/>
                                        </p:tgtEl>
                                        <p:attrNameLst>
                                          <p:attrName>style.visibility</p:attrName>
                                        </p:attrNameLst>
                                      </p:cBhvr>
                                      <p:to>
                                        <p:strVal val="visible"/>
                                      </p:to>
                                    </p:set>
                                    <p:anim calcmode="lin" valueType="num">
                                      <p:cBhvr>
                                        <p:cTn id="108" dur="500" fill="hold"/>
                                        <p:tgtEl>
                                          <p:spTgt spid="91"/>
                                        </p:tgtEl>
                                        <p:attrNameLst>
                                          <p:attrName>ppt_w</p:attrName>
                                        </p:attrNameLst>
                                      </p:cBhvr>
                                      <p:tavLst>
                                        <p:tav tm="0">
                                          <p:val>
                                            <p:fltVal val="0"/>
                                          </p:val>
                                        </p:tav>
                                        <p:tav tm="100000">
                                          <p:val>
                                            <p:strVal val="#ppt_w"/>
                                          </p:val>
                                        </p:tav>
                                      </p:tavLst>
                                    </p:anim>
                                    <p:anim calcmode="lin" valueType="num">
                                      <p:cBhvr>
                                        <p:cTn id="109" dur="500" fill="hold"/>
                                        <p:tgtEl>
                                          <p:spTgt spid="91"/>
                                        </p:tgtEl>
                                        <p:attrNameLst>
                                          <p:attrName>ppt_h</p:attrName>
                                        </p:attrNameLst>
                                      </p:cBhvr>
                                      <p:tavLst>
                                        <p:tav tm="0">
                                          <p:val>
                                            <p:fltVal val="0"/>
                                          </p:val>
                                        </p:tav>
                                        <p:tav tm="100000">
                                          <p:val>
                                            <p:strVal val="#ppt_h"/>
                                          </p:val>
                                        </p:tav>
                                      </p:tavLst>
                                    </p:anim>
                                    <p:animEffect transition="in" filter="fade">
                                      <p:cBhvr>
                                        <p:cTn id="110" dur="500"/>
                                        <p:tgtEl>
                                          <p:spTgt spid="91"/>
                                        </p:tgtEl>
                                      </p:cBhvr>
                                    </p:animEffect>
                                  </p:childTnLst>
                                </p:cTn>
                              </p:par>
                              <p:par>
                                <p:cTn id="111" presetID="53" presetClass="entr" presetSubtype="16" fill="hold" grpId="0" nodeType="withEffect">
                                  <p:stCondLst>
                                    <p:cond delay="0"/>
                                  </p:stCondLst>
                                  <p:childTnLst>
                                    <p:set>
                                      <p:cBhvr>
                                        <p:cTn id="112" dur="1" fill="hold">
                                          <p:stCondLst>
                                            <p:cond delay="0"/>
                                          </p:stCondLst>
                                        </p:cTn>
                                        <p:tgtEl>
                                          <p:spTgt spid="96"/>
                                        </p:tgtEl>
                                        <p:attrNameLst>
                                          <p:attrName>style.visibility</p:attrName>
                                        </p:attrNameLst>
                                      </p:cBhvr>
                                      <p:to>
                                        <p:strVal val="visible"/>
                                      </p:to>
                                    </p:set>
                                    <p:anim calcmode="lin" valueType="num">
                                      <p:cBhvr>
                                        <p:cTn id="113" dur="500" fill="hold"/>
                                        <p:tgtEl>
                                          <p:spTgt spid="96"/>
                                        </p:tgtEl>
                                        <p:attrNameLst>
                                          <p:attrName>ppt_w</p:attrName>
                                        </p:attrNameLst>
                                      </p:cBhvr>
                                      <p:tavLst>
                                        <p:tav tm="0">
                                          <p:val>
                                            <p:fltVal val="0"/>
                                          </p:val>
                                        </p:tav>
                                        <p:tav tm="100000">
                                          <p:val>
                                            <p:strVal val="#ppt_w"/>
                                          </p:val>
                                        </p:tav>
                                      </p:tavLst>
                                    </p:anim>
                                    <p:anim calcmode="lin" valueType="num">
                                      <p:cBhvr>
                                        <p:cTn id="114" dur="500" fill="hold"/>
                                        <p:tgtEl>
                                          <p:spTgt spid="96"/>
                                        </p:tgtEl>
                                        <p:attrNameLst>
                                          <p:attrName>ppt_h</p:attrName>
                                        </p:attrNameLst>
                                      </p:cBhvr>
                                      <p:tavLst>
                                        <p:tav tm="0">
                                          <p:val>
                                            <p:fltVal val="0"/>
                                          </p:val>
                                        </p:tav>
                                        <p:tav tm="100000">
                                          <p:val>
                                            <p:strVal val="#ppt_h"/>
                                          </p:val>
                                        </p:tav>
                                      </p:tavLst>
                                    </p:anim>
                                    <p:animEffect transition="in" filter="fade">
                                      <p:cBhvr>
                                        <p:cTn id="115" dur="500"/>
                                        <p:tgtEl>
                                          <p:spTgt spid="96"/>
                                        </p:tgtEl>
                                      </p:cBhvr>
                                    </p:animEffect>
                                  </p:childTnLst>
                                </p:cTn>
                              </p:par>
                              <p:par>
                                <p:cTn id="116" presetID="53" presetClass="entr" presetSubtype="16" fill="hold" grpId="0" nodeType="withEffect">
                                  <p:stCondLst>
                                    <p:cond delay="0"/>
                                  </p:stCondLst>
                                  <p:childTnLst>
                                    <p:set>
                                      <p:cBhvr>
                                        <p:cTn id="117" dur="1" fill="hold">
                                          <p:stCondLst>
                                            <p:cond delay="0"/>
                                          </p:stCondLst>
                                        </p:cTn>
                                        <p:tgtEl>
                                          <p:spTgt spid="57"/>
                                        </p:tgtEl>
                                        <p:attrNameLst>
                                          <p:attrName>style.visibility</p:attrName>
                                        </p:attrNameLst>
                                      </p:cBhvr>
                                      <p:to>
                                        <p:strVal val="visible"/>
                                      </p:to>
                                    </p:set>
                                    <p:anim calcmode="lin" valueType="num">
                                      <p:cBhvr>
                                        <p:cTn id="118" dur="500" fill="hold"/>
                                        <p:tgtEl>
                                          <p:spTgt spid="57"/>
                                        </p:tgtEl>
                                        <p:attrNameLst>
                                          <p:attrName>ppt_w</p:attrName>
                                        </p:attrNameLst>
                                      </p:cBhvr>
                                      <p:tavLst>
                                        <p:tav tm="0">
                                          <p:val>
                                            <p:fltVal val="0"/>
                                          </p:val>
                                        </p:tav>
                                        <p:tav tm="100000">
                                          <p:val>
                                            <p:strVal val="#ppt_w"/>
                                          </p:val>
                                        </p:tav>
                                      </p:tavLst>
                                    </p:anim>
                                    <p:anim calcmode="lin" valueType="num">
                                      <p:cBhvr>
                                        <p:cTn id="119" dur="500" fill="hold"/>
                                        <p:tgtEl>
                                          <p:spTgt spid="57"/>
                                        </p:tgtEl>
                                        <p:attrNameLst>
                                          <p:attrName>ppt_h</p:attrName>
                                        </p:attrNameLst>
                                      </p:cBhvr>
                                      <p:tavLst>
                                        <p:tav tm="0">
                                          <p:val>
                                            <p:fltVal val="0"/>
                                          </p:val>
                                        </p:tav>
                                        <p:tav tm="100000">
                                          <p:val>
                                            <p:strVal val="#ppt_h"/>
                                          </p:val>
                                        </p:tav>
                                      </p:tavLst>
                                    </p:anim>
                                    <p:animEffect transition="in" filter="fade">
                                      <p:cBhvr>
                                        <p:cTn id="120" dur="500"/>
                                        <p:tgtEl>
                                          <p:spTgt spid="57"/>
                                        </p:tgtEl>
                                      </p:cBhvr>
                                    </p:animEffect>
                                  </p:childTnLst>
                                </p:cTn>
                              </p:par>
                            </p:childTnLst>
                          </p:cTn>
                        </p:par>
                        <p:par>
                          <p:cTn id="121" fill="hold">
                            <p:stCondLst>
                              <p:cond delay="6500"/>
                            </p:stCondLst>
                            <p:childTnLst>
                              <p:par>
                                <p:cTn id="122" presetID="42" presetClass="entr" presetSubtype="0" fill="hold" grpId="0" nodeType="afterEffect">
                                  <p:stCondLst>
                                    <p:cond delay="0"/>
                                  </p:stCondLst>
                                  <p:childTnLst>
                                    <p:set>
                                      <p:cBhvr>
                                        <p:cTn id="123" dur="1" fill="hold">
                                          <p:stCondLst>
                                            <p:cond delay="0"/>
                                          </p:stCondLst>
                                        </p:cTn>
                                        <p:tgtEl>
                                          <p:spTgt spid="103"/>
                                        </p:tgtEl>
                                        <p:attrNameLst>
                                          <p:attrName>style.visibility</p:attrName>
                                        </p:attrNameLst>
                                      </p:cBhvr>
                                      <p:to>
                                        <p:strVal val="visible"/>
                                      </p:to>
                                    </p:set>
                                    <p:animEffect transition="in" filter="fade">
                                      <p:cBhvr>
                                        <p:cTn id="124" dur="1000"/>
                                        <p:tgtEl>
                                          <p:spTgt spid="103"/>
                                        </p:tgtEl>
                                      </p:cBhvr>
                                    </p:animEffect>
                                    <p:anim calcmode="lin" valueType="num">
                                      <p:cBhvr>
                                        <p:cTn id="125" dur="1000" fill="hold"/>
                                        <p:tgtEl>
                                          <p:spTgt spid="103"/>
                                        </p:tgtEl>
                                        <p:attrNameLst>
                                          <p:attrName>ppt_x</p:attrName>
                                        </p:attrNameLst>
                                      </p:cBhvr>
                                      <p:tavLst>
                                        <p:tav tm="0">
                                          <p:val>
                                            <p:strVal val="#ppt_x"/>
                                          </p:val>
                                        </p:tav>
                                        <p:tav tm="100000">
                                          <p:val>
                                            <p:strVal val="#ppt_x"/>
                                          </p:val>
                                        </p:tav>
                                      </p:tavLst>
                                    </p:anim>
                                    <p:anim calcmode="lin" valueType="num">
                                      <p:cBhvr>
                                        <p:cTn id="126" dur="1000" fill="hold"/>
                                        <p:tgtEl>
                                          <p:spTgt spid="103"/>
                                        </p:tgtEl>
                                        <p:attrNameLst>
                                          <p:attrName>ppt_y</p:attrName>
                                        </p:attrNameLst>
                                      </p:cBhvr>
                                      <p:tavLst>
                                        <p:tav tm="0">
                                          <p:val>
                                            <p:strVal val="#ppt_y+.1"/>
                                          </p:val>
                                        </p:tav>
                                        <p:tav tm="100000">
                                          <p:val>
                                            <p:strVal val="#ppt_y"/>
                                          </p:val>
                                        </p:tav>
                                      </p:tavLst>
                                    </p:anim>
                                  </p:childTnLst>
                                </p:cTn>
                              </p:par>
                            </p:childTnLst>
                          </p:cTn>
                        </p:par>
                        <p:par>
                          <p:cTn id="127" fill="hold">
                            <p:stCondLst>
                              <p:cond delay="7500"/>
                            </p:stCondLst>
                            <p:childTnLst>
                              <p:par>
                                <p:cTn id="128" presetID="53" presetClass="entr" presetSubtype="16" fill="hold" grpId="0" nodeType="afterEffect">
                                  <p:stCondLst>
                                    <p:cond delay="0"/>
                                  </p:stCondLst>
                                  <p:childTnLst>
                                    <p:set>
                                      <p:cBhvr>
                                        <p:cTn id="129" dur="1" fill="hold">
                                          <p:stCondLst>
                                            <p:cond delay="0"/>
                                          </p:stCondLst>
                                        </p:cTn>
                                        <p:tgtEl>
                                          <p:spTgt spid="92"/>
                                        </p:tgtEl>
                                        <p:attrNameLst>
                                          <p:attrName>style.visibility</p:attrName>
                                        </p:attrNameLst>
                                      </p:cBhvr>
                                      <p:to>
                                        <p:strVal val="visible"/>
                                      </p:to>
                                    </p:set>
                                    <p:anim calcmode="lin" valueType="num">
                                      <p:cBhvr>
                                        <p:cTn id="130" dur="500" fill="hold"/>
                                        <p:tgtEl>
                                          <p:spTgt spid="92"/>
                                        </p:tgtEl>
                                        <p:attrNameLst>
                                          <p:attrName>ppt_w</p:attrName>
                                        </p:attrNameLst>
                                      </p:cBhvr>
                                      <p:tavLst>
                                        <p:tav tm="0">
                                          <p:val>
                                            <p:fltVal val="0"/>
                                          </p:val>
                                        </p:tav>
                                        <p:tav tm="100000">
                                          <p:val>
                                            <p:strVal val="#ppt_w"/>
                                          </p:val>
                                        </p:tav>
                                      </p:tavLst>
                                    </p:anim>
                                    <p:anim calcmode="lin" valueType="num">
                                      <p:cBhvr>
                                        <p:cTn id="131" dur="500" fill="hold"/>
                                        <p:tgtEl>
                                          <p:spTgt spid="92"/>
                                        </p:tgtEl>
                                        <p:attrNameLst>
                                          <p:attrName>ppt_h</p:attrName>
                                        </p:attrNameLst>
                                      </p:cBhvr>
                                      <p:tavLst>
                                        <p:tav tm="0">
                                          <p:val>
                                            <p:fltVal val="0"/>
                                          </p:val>
                                        </p:tav>
                                        <p:tav tm="100000">
                                          <p:val>
                                            <p:strVal val="#ppt_h"/>
                                          </p:val>
                                        </p:tav>
                                      </p:tavLst>
                                    </p:anim>
                                    <p:animEffect transition="in" filter="fade">
                                      <p:cBhvr>
                                        <p:cTn id="132" dur="500"/>
                                        <p:tgtEl>
                                          <p:spTgt spid="92"/>
                                        </p:tgtEl>
                                      </p:cBhvr>
                                    </p:animEffect>
                                  </p:childTnLst>
                                </p:cTn>
                              </p:par>
                              <p:par>
                                <p:cTn id="133" presetID="53" presetClass="entr" presetSubtype="16" fill="hold" grpId="0" nodeType="withEffect">
                                  <p:stCondLst>
                                    <p:cond delay="0"/>
                                  </p:stCondLst>
                                  <p:childTnLst>
                                    <p:set>
                                      <p:cBhvr>
                                        <p:cTn id="134" dur="1" fill="hold">
                                          <p:stCondLst>
                                            <p:cond delay="0"/>
                                          </p:stCondLst>
                                        </p:cTn>
                                        <p:tgtEl>
                                          <p:spTgt spid="97"/>
                                        </p:tgtEl>
                                        <p:attrNameLst>
                                          <p:attrName>style.visibility</p:attrName>
                                        </p:attrNameLst>
                                      </p:cBhvr>
                                      <p:to>
                                        <p:strVal val="visible"/>
                                      </p:to>
                                    </p:set>
                                    <p:anim calcmode="lin" valueType="num">
                                      <p:cBhvr>
                                        <p:cTn id="135" dur="500" fill="hold"/>
                                        <p:tgtEl>
                                          <p:spTgt spid="97"/>
                                        </p:tgtEl>
                                        <p:attrNameLst>
                                          <p:attrName>ppt_w</p:attrName>
                                        </p:attrNameLst>
                                      </p:cBhvr>
                                      <p:tavLst>
                                        <p:tav tm="0">
                                          <p:val>
                                            <p:fltVal val="0"/>
                                          </p:val>
                                        </p:tav>
                                        <p:tav tm="100000">
                                          <p:val>
                                            <p:strVal val="#ppt_w"/>
                                          </p:val>
                                        </p:tav>
                                      </p:tavLst>
                                    </p:anim>
                                    <p:anim calcmode="lin" valueType="num">
                                      <p:cBhvr>
                                        <p:cTn id="136" dur="500" fill="hold"/>
                                        <p:tgtEl>
                                          <p:spTgt spid="97"/>
                                        </p:tgtEl>
                                        <p:attrNameLst>
                                          <p:attrName>ppt_h</p:attrName>
                                        </p:attrNameLst>
                                      </p:cBhvr>
                                      <p:tavLst>
                                        <p:tav tm="0">
                                          <p:val>
                                            <p:fltVal val="0"/>
                                          </p:val>
                                        </p:tav>
                                        <p:tav tm="100000">
                                          <p:val>
                                            <p:strVal val="#ppt_h"/>
                                          </p:val>
                                        </p:tav>
                                      </p:tavLst>
                                    </p:anim>
                                    <p:animEffect transition="in" filter="fade">
                                      <p:cBhvr>
                                        <p:cTn id="137" dur="500"/>
                                        <p:tgtEl>
                                          <p:spTgt spid="97"/>
                                        </p:tgtEl>
                                      </p:cBhvr>
                                    </p:animEffect>
                                  </p:childTnLst>
                                </p:cTn>
                              </p:par>
                              <p:par>
                                <p:cTn id="138" presetID="53" presetClass="entr" presetSubtype="16" fill="hold" grpId="0" nodeType="withEffect">
                                  <p:stCondLst>
                                    <p:cond delay="0"/>
                                  </p:stCondLst>
                                  <p:childTnLst>
                                    <p:set>
                                      <p:cBhvr>
                                        <p:cTn id="139" dur="1" fill="hold">
                                          <p:stCondLst>
                                            <p:cond delay="0"/>
                                          </p:stCondLst>
                                        </p:cTn>
                                        <p:tgtEl>
                                          <p:spTgt spid="58"/>
                                        </p:tgtEl>
                                        <p:attrNameLst>
                                          <p:attrName>style.visibility</p:attrName>
                                        </p:attrNameLst>
                                      </p:cBhvr>
                                      <p:to>
                                        <p:strVal val="visible"/>
                                      </p:to>
                                    </p:set>
                                    <p:anim calcmode="lin" valueType="num">
                                      <p:cBhvr>
                                        <p:cTn id="140" dur="500" fill="hold"/>
                                        <p:tgtEl>
                                          <p:spTgt spid="58"/>
                                        </p:tgtEl>
                                        <p:attrNameLst>
                                          <p:attrName>ppt_w</p:attrName>
                                        </p:attrNameLst>
                                      </p:cBhvr>
                                      <p:tavLst>
                                        <p:tav tm="0">
                                          <p:val>
                                            <p:fltVal val="0"/>
                                          </p:val>
                                        </p:tav>
                                        <p:tav tm="100000">
                                          <p:val>
                                            <p:strVal val="#ppt_w"/>
                                          </p:val>
                                        </p:tav>
                                      </p:tavLst>
                                    </p:anim>
                                    <p:anim calcmode="lin" valueType="num">
                                      <p:cBhvr>
                                        <p:cTn id="141" dur="500" fill="hold"/>
                                        <p:tgtEl>
                                          <p:spTgt spid="58"/>
                                        </p:tgtEl>
                                        <p:attrNameLst>
                                          <p:attrName>ppt_h</p:attrName>
                                        </p:attrNameLst>
                                      </p:cBhvr>
                                      <p:tavLst>
                                        <p:tav tm="0">
                                          <p:val>
                                            <p:fltVal val="0"/>
                                          </p:val>
                                        </p:tav>
                                        <p:tav tm="100000">
                                          <p:val>
                                            <p:strVal val="#ppt_h"/>
                                          </p:val>
                                        </p:tav>
                                      </p:tavLst>
                                    </p:anim>
                                    <p:animEffect transition="in" filter="fade">
                                      <p:cBhvr>
                                        <p:cTn id="142" dur="500"/>
                                        <p:tgtEl>
                                          <p:spTgt spid="58"/>
                                        </p:tgtEl>
                                      </p:cBhvr>
                                    </p:animEffect>
                                  </p:childTnLst>
                                </p:cTn>
                              </p:par>
                            </p:childTnLst>
                          </p:cTn>
                        </p:par>
                        <p:par>
                          <p:cTn id="143" fill="hold">
                            <p:stCondLst>
                              <p:cond delay="8000"/>
                            </p:stCondLst>
                            <p:childTnLst>
                              <p:par>
                                <p:cTn id="144" presetID="42" presetClass="entr" presetSubtype="0" fill="hold" grpId="0" nodeType="afterEffect">
                                  <p:stCondLst>
                                    <p:cond delay="0"/>
                                  </p:stCondLst>
                                  <p:childTnLst>
                                    <p:set>
                                      <p:cBhvr>
                                        <p:cTn id="145" dur="1" fill="hold">
                                          <p:stCondLst>
                                            <p:cond delay="0"/>
                                          </p:stCondLst>
                                        </p:cTn>
                                        <p:tgtEl>
                                          <p:spTgt spid="104"/>
                                        </p:tgtEl>
                                        <p:attrNameLst>
                                          <p:attrName>style.visibility</p:attrName>
                                        </p:attrNameLst>
                                      </p:cBhvr>
                                      <p:to>
                                        <p:strVal val="visible"/>
                                      </p:to>
                                    </p:set>
                                    <p:animEffect transition="in" filter="fade">
                                      <p:cBhvr>
                                        <p:cTn id="146" dur="1000"/>
                                        <p:tgtEl>
                                          <p:spTgt spid="104"/>
                                        </p:tgtEl>
                                      </p:cBhvr>
                                    </p:animEffect>
                                    <p:anim calcmode="lin" valueType="num">
                                      <p:cBhvr>
                                        <p:cTn id="147" dur="1000" fill="hold"/>
                                        <p:tgtEl>
                                          <p:spTgt spid="104"/>
                                        </p:tgtEl>
                                        <p:attrNameLst>
                                          <p:attrName>ppt_x</p:attrName>
                                        </p:attrNameLst>
                                      </p:cBhvr>
                                      <p:tavLst>
                                        <p:tav tm="0">
                                          <p:val>
                                            <p:strVal val="#ppt_x"/>
                                          </p:val>
                                        </p:tav>
                                        <p:tav tm="100000">
                                          <p:val>
                                            <p:strVal val="#ppt_x"/>
                                          </p:val>
                                        </p:tav>
                                      </p:tavLst>
                                    </p:anim>
                                    <p:anim calcmode="lin" valueType="num">
                                      <p:cBhvr>
                                        <p:cTn id="148" dur="1000" fill="hold"/>
                                        <p:tgtEl>
                                          <p:spTgt spid="104"/>
                                        </p:tgtEl>
                                        <p:attrNameLst>
                                          <p:attrName>ppt_y</p:attrName>
                                        </p:attrNameLst>
                                      </p:cBhvr>
                                      <p:tavLst>
                                        <p:tav tm="0">
                                          <p:val>
                                            <p:strVal val="#ppt_y+.1"/>
                                          </p:val>
                                        </p:tav>
                                        <p:tav tm="100000">
                                          <p:val>
                                            <p:strVal val="#ppt_y"/>
                                          </p:val>
                                        </p:tav>
                                      </p:tavLst>
                                    </p:anim>
                                  </p:childTnLst>
                                </p:cTn>
                              </p:par>
                            </p:childTnLst>
                          </p:cTn>
                        </p:par>
                        <p:par>
                          <p:cTn id="149" fill="hold">
                            <p:stCondLst>
                              <p:cond delay="9000"/>
                            </p:stCondLst>
                            <p:childTnLst>
                              <p:par>
                                <p:cTn id="150" presetID="53" presetClass="entr" presetSubtype="16" fill="hold" grpId="0" nodeType="afterEffect">
                                  <p:stCondLst>
                                    <p:cond delay="0"/>
                                  </p:stCondLst>
                                  <p:childTnLst>
                                    <p:set>
                                      <p:cBhvr>
                                        <p:cTn id="151" dur="1" fill="hold">
                                          <p:stCondLst>
                                            <p:cond delay="0"/>
                                          </p:stCondLst>
                                        </p:cTn>
                                        <p:tgtEl>
                                          <p:spTgt spid="93"/>
                                        </p:tgtEl>
                                        <p:attrNameLst>
                                          <p:attrName>style.visibility</p:attrName>
                                        </p:attrNameLst>
                                      </p:cBhvr>
                                      <p:to>
                                        <p:strVal val="visible"/>
                                      </p:to>
                                    </p:set>
                                    <p:anim calcmode="lin" valueType="num">
                                      <p:cBhvr>
                                        <p:cTn id="152" dur="500" fill="hold"/>
                                        <p:tgtEl>
                                          <p:spTgt spid="93"/>
                                        </p:tgtEl>
                                        <p:attrNameLst>
                                          <p:attrName>ppt_w</p:attrName>
                                        </p:attrNameLst>
                                      </p:cBhvr>
                                      <p:tavLst>
                                        <p:tav tm="0">
                                          <p:val>
                                            <p:fltVal val="0"/>
                                          </p:val>
                                        </p:tav>
                                        <p:tav tm="100000">
                                          <p:val>
                                            <p:strVal val="#ppt_w"/>
                                          </p:val>
                                        </p:tav>
                                      </p:tavLst>
                                    </p:anim>
                                    <p:anim calcmode="lin" valueType="num">
                                      <p:cBhvr>
                                        <p:cTn id="153" dur="500" fill="hold"/>
                                        <p:tgtEl>
                                          <p:spTgt spid="93"/>
                                        </p:tgtEl>
                                        <p:attrNameLst>
                                          <p:attrName>ppt_h</p:attrName>
                                        </p:attrNameLst>
                                      </p:cBhvr>
                                      <p:tavLst>
                                        <p:tav tm="0">
                                          <p:val>
                                            <p:fltVal val="0"/>
                                          </p:val>
                                        </p:tav>
                                        <p:tav tm="100000">
                                          <p:val>
                                            <p:strVal val="#ppt_h"/>
                                          </p:val>
                                        </p:tav>
                                      </p:tavLst>
                                    </p:anim>
                                    <p:animEffect transition="in" filter="fade">
                                      <p:cBhvr>
                                        <p:cTn id="154" dur="500"/>
                                        <p:tgtEl>
                                          <p:spTgt spid="93"/>
                                        </p:tgtEl>
                                      </p:cBhvr>
                                    </p:animEffect>
                                  </p:childTnLst>
                                </p:cTn>
                              </p:par>
                              <p:par>
                                <p:cTn id="155" presetID="53" presetClass="entr" presetSubtype="16" fill="hold" grpId="0" nodeType="withEffect">
                                  <p:stCondLst>
                                    <p:cond delay="0"/>
                                  </p:stCondLst>
                                  <p:childTnLst>
                                    <p:set>
                                      <p:cBhvr>
                                        <p:cTn id="156" dur="1" fill="hold">
                                          <p:stCondLst>
                                            <p:cond delay="0"/>
                                          </p:stCondLst>
                                        </p:cTn>
                                        <p:tgtEl>
                                          <p:spTgt spid="98"/>
                                        </p:tgtEl>
                                        <p:attrNameLst>
                                          <p:attrName>style.visibility</p:attrName>
                                        </p:attrNameLst>
                                      </p:cBhvr>
                                      <p:to>
                                        <p:strVal val="visible"/>
                                      </p:to>
                                    </p:set>
                                    <p:anim calcmode="lin" valueType="num">
                                      <p:cBhvr>
                                        <p:cTn id="157" dur="500" fill="hold"/>
                                        <p:tgtEl>
                                          <p:spTgt spid="98"/>
                                        </p:tgtEl>
                                        <p:attrNameLst>
                                          <p:attrName>ppt_w</p:attrName>
                                        </p:attrNameLst>
                                      </p:cBhvr>
                                      <p:tavLst>
                                        <p:tav tm="0">
                                          <p:val>
                                            <p:fltVal val="0"/>
                                          </p:val>
                                        </p:tav>
                                        <p:tav tm="100000">
                                          <p:val>
                                            <p:strVal val="#ppt_w"/>
                                          </p:val>
                                        </p:tav>
                                      </p:tavLst>
                                    </p:anim>
                                    <p:anim calcmode="lin" valueType="num">
                                      <p:cBhvr>
                                        <p:cTn id="158" dur="500" fill="hold"/>
                                        <p:tgtEl>
                                          <p:spTgt spid="98"/>
                                        </p:tgtEl>
                                        <p:attrNameLst>
                                          <p:attrName>ppt_h</p:attrName>
                                        </p:attrNameLst>
                                      </p:cBhvr>
                                      <p:tavLst>
                                        <p:tav tm="0">
                                          <p:val>
                                            <p:fltVal val="0"/>
                                          </p:val>
                                        </p:tav>
                                        <p:tav tm="100000">
                                          <p:val>
                                            <p:strVal val="#ppt_h"/>
                                          </p:val>
                                        </p:tav>
                                      </p:tavLst>
                                    </p:anim>
                                    <p:animEffect transition="in" filter="fade">
                                      <p:cBhvr>
                                        <p:cTn id="159" dur="500"/>
                                        <p:tgtEl>
                                          <p:spTgt spid="98"/>
                                        </p:tgtEl>
                                      </p:cBhvr>
                                    </p:animEffect>
                                  </p:childTnLst>
                                </p:cTn>
                              </p:par>
                              <p:par>
                                <p:cTn id="160" presetID="53" presetClass="entr" presetSubtype="16" fill="hold" grpId="0" nodeType="withEffect">
                                  <p:stCondLst>
                                    <p:cond delay="0"/>
                                  </p:stCondLst>
                                  <p:childTnLst>
                                    <p:set>
                                      <p:cBhvr>
                                        <p:cTn id="161" dur="1" fill="hold">
                                          <p:stCondLst>
                                            <p:cond delay="0"/>
                                          </p:stCondLst>
                                        </p:cTn>
                                        <p:tgtEl>
                                          <p:spTgt spid="59"/>
                                        </p:tgtEl>
                                        <p:attrNameLst>
                                          <p:attrName>style.visibility</p:attrName>
                                        </p:attrNameLst>
                                      </p:cBhvr>
                                      <p:to>
                                        <p:strVal val="visible"/>
                                      </p:to>
                                    </p:set>
                                    <p:anim calcmode="lin" valueType="num">
                                      <p:cBhvr>
                                        <p:cTn id="162" dur="500" fill="hold"/>
                                        <p:tgtEl>
                                          <p:spTgt spid="59"/>
                                        </p:tgtEl>
                                        <p:attrNameLst>
                                          <p:attrName>ppt_w</p:attrName>
                                        </p:attrNameLst>
                                      </p:cBhvr>
                                      <p:tavLst>
                                        <p:tav tm="0">
                                          <p:val>
                                            <p:fltVal val="0"/>
                                          </p:val>
                                        </p:tav>
                                        <p:tav tm="100000">
                                          <p:val>
                                            <p:strVal val="#ppt_w"/>
                                          </p:val>
                                        </p:tav>
                                      </p:tavLst>
                                    </p:anim>
                                    <p:anim calcmode="lin" valueType="num">
                                      <p:cBhvr>
                                        <p:cTn id="163" dur="500" fill="hold"/>
                                        <p:tgtEl>
                                          <p:spTgt spid="59"/>
                                        </p:tgtEl>
                                        <p:attrNameLst>
                                          <p:attrName>ppt_h</p:attrName>
                                        </p:attrNameLst>
                                      </p:cBhvr>
                                      <p:tavLst>
                                        <p:tav tm="0">
                                          <p:val>
                                            <p:fltVal val="0"/>
                                          </p:val>
                                        </p:tav>
                                        <p:tav tm="100000">
                                          <p:val>
                                            <p:strVal val="#ppt_h"/>
                                          </p:val>
                                        </p:tav>
                                      </p:tavLst>
                                    </p:anim>
                                    <p:animEffect transition="in" filter="fade">
                                      <p:cBhvr>
                                        <p:cTn id="164" dur="500"/>
                                        <p:tgtEl>
                                          <p:spTgt spid="59"/>
                                        </p:tgtEl>
                                      </p:cBhvr>
                                    </p:animEffect>
                                  </p:childTnLst>
                                </p:cTn>
                              </p:par>
                            </p:childTnLst>
                          </p:cTn>
                        </p:par>
                        <p:par>
                          <p:cTn id="165" fill="hold">
                            <p:stCondLst>
                              <p:cond delay="9500"/>
                            </p:stCondLst>
                            <p:childTnLst>
                              <p:par>
                                <p:cTn id="166" presetID="42" presetClass="entr" presetSubtype="0" fill="hold" grpId="0" nodeType="afterEffect">
                                  <p:stCondLst>
                                    <p:cond delay="0"/>
                                  </p:stCondLst>
                                  <p:childTnLst>
                                    <p:set>
                                      <p:cBhvr>
                                        <p:cTn id="167" dur="1" fill="hold">
                                          <p:stCondLst>
                                            <p:cond delay="0"/>
                                          </p:stCondLst>
                                        </p:cTn>
                                        <p:tgtEl>
                                          <p:spTgt spid="105"/>
                                        </p:tgtEl>
                                        <p:attrNameLst>
                                          <p:attrName>style.visibility</p:attrName>
                                        </p:attrNameLst>
                                      </p:cBhvr>
                                      <p:to>
                                        <p:strVal val="visible"/>
                                      </p:to>
                                    </p:set>
                                    <p:animEffect transition="in" filter="fade">
                                      <p:cBhvr>
                                        <p:cTn id="168" dur="1000"/>
                                        <p:tgtEl>
                                          <p:spTgt spid="105"/>
                                        </p:tgtEl>
                                      </p:cBhvr>
                                    </p:animEffect>
                                    <p:anim calcmode="lin" valueType="num">
                                      <p:cBhvr>
                                        <p:cTn id="169" dur="1000" fill="hold"/>
                                        <p:tgtEl>
                                          <p:spTgt spid="105"/>
                                        </p:tgtEl>
                                        <p:attrNameLst>
                                          <p:attrName>ppt_x</p:attrName>
                                        </p:attrNameLst>
                                      </p:cBhvr>
                                      <p:tavLst>
                                        <p:tav tm="0">
                                          <p:val>
                                            <p:strVal val="#ppt_x"/>
                                          </p:val>
                                        </p:tav>
                                        <p:tav tm="100000">
                                          <p:val>
                                            <p:strVal val="#ppt_x"/>
                                          </p:val>
                                        </p:tav>
                                      </p:tavLst>
                                    </p:anim>
                                    <p:anim calcmode="lin" valueType="num">
                                      <p:cBhvr>
                                        <p:cTn id="170"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0" grpId="0" animBg="1"/>
      <p:bldP spid="85" grpId="0" animBg="1"/>
      <p:bldP spid="86" grpId="0" animBg="1"/>
      <p:bldP spid="87" grpId="0" animBg="1"/>
      <p:bldP spid="88" grpId="0" animBg="1"/>
      <p:bldP spid="89" grpId="0" animBg="1"/>
      <p:bldP spid="90" grpId="0" animBg="1"/>
      <p:bldP spid="91" grpId="0" animBg="1"/>
      <p:bldP spid="92" grpId="0" animBg="1"/>
      <p:bldP spid="93" grpId="0" animBg="1"/>
      <p:bldP spid="7188" grpId="0" animBg="1"/>
      <p:bldP spid="94" grpId="0" animBg="1"/>
      <p:bldP spid="95" grpId="0" animBg="1"/>
      <p:bldP spid="96" grpId="0" animBg="1"/>
      <p:bldP spid="97" grpId="0" animBg="1"/>
      <p:bldP spid="98" grpId="0" animBg="1"/>
      <p:bldP spid="56" grpId="0" animBg="1"/>
      <p:bldP spid="57" grpId="0" animBg="1"/>
      <p:bldP spid="58" grpId="0" animBg="1"/>
      <p:bldP spid="59" grpId="0" animBg="1"/>
      <p:bldP spid="99" grpId="0"/>
      <p:bldP spid="100" grpId="0"/>
      <p:bldP spid="101" grpId="0"/>
      <p:bldP spid="102" grpId="0"/>
      <p:bldP spid="103" grpId="0"/>
      <p:bldP spid="104" grpId="0"/>
      <p:bldP spid="1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1390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2018-11-26T21:23:11Z</dcterms:modified>
</cp:coreProperties>
</file>