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408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25000"/>
                  </a:schemeClr>
                </a:solidFill>
                <a:latin typeface="Candara" panose="020E0502030303020204" pitchFamily="34" charset="0"/>
              </a:rPr>
              <a:t>TITLE GOES HERE</a:t>
            </a:r>
          </a:p>
          <a:p>
            <a:r>
              <a:rPr lang="en-US" dirty="0">
                <a:solidFill>
                  <a:schemeClr val="bg2">
                    <a:lumMod val="25000"/>
                  </a:schemeClr>
                </a:solidFill>
                <a:latin typeface="Candara" panose="020E0502030303020204" pitchFamily="34" charset="0"/>
              </a:rPr>
              <a:t>Your Subtitle</a:t>
            </a:r>
          </a:p>
        </p:txBody>
      </p:sp>
      <p:sp>
        <p:nvSpPr>
          <p:cNvPr id="2" name="Rectangle 1">
            <a:extLst>
              <a:ext uri="{FF2B5EF4-FFF2-40B4-BE49-F238E27FC236}">
                <a16:creationId xmlns:a16="http://schemas.microsoft.com/office/drawing/2014/main" id="{7AD093B7-21D5-4A96-9CBA-B51371736A96}"/>
              </a:ext>
            </a:extLst>
          </p:cNvPr>
          <p:cNvSpPr/>
          <p:nvPr/>
        </p:nvSpPr>
        <p:spPr>
          <a:xfrm>
            <a:off x="4147851" y="1754880"/>
            <a:ext cx="7563080" cy="4601415"/>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FA89CED0-85D7-443C-AA7D-50EC522F1A4A}"/>
              </a:ext>
            </a:extLst>
          </p:cNvPr>
          <p:cNvSpPr/>
          <p:nvPr/>
        </p:nvSpPr>
        <p:spPr>
          <a:xfrm>
            <a:off x="4147851" y="5122847"/>
            <a:ext cx="7563080" cy="1233448"/>
          </a:xfrm>
          <a:prstGeom prst="rect">
            <a:avLst/>
          </a:prstGeom>
          <a:solidFill>
            <a:srgbClr val="3EB8CD">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087C3E0-9DE3-42C8-9749-97E7CAB22175}"/>
              </a:ext>
            </a:extLst>
          </p:cNvPr>
          <p:cNvSpPr/>
          <p:nvPr/>
        </p:nvSpPr>
        <p:spPr>
          <a:xfrm>
            <a:off x="451691" y="1754880"/>
            <a:ext cx="3448280" cy="4601415"/>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A308BB6-7F6D-46D5-A58C-F6CFA3EA1CD7}"/>
              </a:ext>
            </a:extLst>
          </p:cNvPr>
          <p:cNvSpPr/>
          <p:nvPr/>
        </p:nvSpPr>
        <p:spPr>
          <a:xfrm>
            <a:off x="0" y="4120312"/>
            <a:ext cx="3899971" cy="1509310"/>
          </a:xfrm>
          <a:prstGeom prst="rect">
            <a:avLst/>
          </a:prstGeom>
          <a:solidFill>
            <a:srgbClr val="FF2B2A">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C0500AAE-24C2-4F5C-886B-5B56882E2E2B}"/>
              </a:ext>
            </a:extLst>
          </p:cNvPr>
          <p:cNvSpPr txBox="1"/>
          <p:nvPr/>
        </p:nvSpPr>
        <p:spPr>
          <a:xfrm>
            <a:off x="4147851" y="5362544"/>
            <a:ext cx="7563080" cy="754053"/>
          </a:xfrm>
          <a:prstGeom prst="rect">
            <a:avLst/>
          </a:prstGeom>
          <a:noFill/>
        </p:spPr>
        <p:txBody>
          <a:bodyPr wrap="square" rtlCol="0">
            <a:spAutoFit/>
          </a:bodyPr>
          <a:lstStyle/>
          <a:p>
            <a:pPr algn="ctr"/>
            <a:endParaRPr lang="en-US" sz="4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13" name="TextBox 12">
            <a:extLst>
              <a:ext uri="{FF2B5EF4-FFF2-40B4-BE49-F238E27FC236}">
                <a16:creationId xmlns:a16="http://schemas.microsoft.com/office/drawing/2014/main" id="{B2B5842C-91B6-4594-BEB5-2964A58CB78D}"/>
              </a:ext>
            </a:extLst>
          </p:cNvPr>
          <p:cNvSpPr txBox="1"/>
          <p:nvPr/>
        </p:nvSpPr>
        <p:spPr>
          <a:xfrm>
            <a:off x="0" y="4297886"/>
            <a:ext cx="3899971" cy="1154162"/>
          </a:xfrm>
          <a:prstGeom prst="rect">
            <a:avLst/>
          </a:prstGeom>
          <a:noFill/>
        </p:spPr>
        <p:txBody>
          <a:bodyPr wrap="square" rtlCol="0">
            <a:spAutoFit/>
          </a:bodyPr>
          <a:lstStyle/>
          <a:p>
            <a:pPr algn="ctr"/>
            <a:endParaRPr lang="en-US" sz="4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pic>
        <p:nvPicPr>
          <p:cNvPr id="14" name="Picture 13">
            <a:hlinkClick r:id="rId4"/>
            <a:extLst>
              <a:ext uri="{FF2B5EF4-FFF2-40B4-BE49-F238E27FC236}">
                <a16:creationId xmlns:a16="http://schemas.microsoft.com/office/drawing/2014/main" id="{07D2EF92-F7DF-4EFF-B090-0486A280E8B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741215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p:cTn id="11" dur="500" fill="hold"/>
                                        <p:tgtEl>
                                          <p:spTgt spid="11"/>
                                        </p:tgtEl>
                                        <p:attrNameLst>
                                          <p:attrName>ppt_w</p:attrName>
                                        </p:attrNameLst>
                                      </p:cBhvr>
                                      <p:tavLst>
                                        <p:tav tm="0">
                                          <p:val>
                                            <p:fltVal val="0"/>
                                          </p:val>
                                        </p:tav>
                                        <p:tav tm="100000">
                                          <p:val>
                                            <p:strVal val="#ppt_w"/>
                                          </p:val>
                                        </p:tav>
                                      </p:tavLst>
                                    </p:anim>
                                    <p:anim calcmode="lin" valueType="num">
                                      <p:cBhvr>
                                        <p:cTn id="12" dur="500" fill="hold"/>
                                        <p:tgtEl>
                                          <p:spTgt spid="11"/>
                                        </p:tgtEl>
                                        <p:attrNameLst>
                                          <p:attrName>ppt_h</p:attrName>
                                        </p:attrNameLst>
                                      </p:cBhvr>
                                      <p:tavLst>
                                        <p:tav tm="0">
                                          <p:val>
                                            <p:fltVal val="0"/>
                                          </p:val>
                                        </p:tav>
                                        <p:tav tm="100000">
                                          <p:val>
                                            <p:strVal val="#ppt_h"/>
                                          </p:val>
                                        </p:tav>
                                      </p:tavLst>
                                    </p:anim>
                                    <p:animEffect transition="in" filter="fade">
                                      <p:cBhvr>
                                        <p:cTn id="13" dur="500"/>
                                        <p:tgtEl>
                                          <p:spTgt spid="11"/>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left)">
                                      <p:cBhvr>
                                        <p:cTn id="17" dur="500"/>
                                        <p:tgtEl>
                                          <p:spTgt spid="10"/>
                                        </p:tgtEl>
                                      </p:cBhvr>
                                    </p:animEffect>
                                  </p:childTnLst>
                                </p:cTn>
                              </p:par>
                            </p:childTnLst>
                          </p:cTn>
                        </p:par>
                        <p:par>
                          <p:cTn id="18" fill="hold">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1000"/>
                                        <p:tgtEl>
                                          <p:spTgt spid="13"/>
                                        </p:tgtEl>
                                      </p:cBhvr>
                                    </p:animEffect>
                                    <p:anim calcmode="lin" valueType="num">
                                      <p:cBhvr>
                                        <p:cTn id="22" dur="1000" fill="hold"/>
                                        <p:tgtEl>
                                          <p:spTgt spid="13"/>
                                        </p:tgtEl>
                                        <p:attrNameLst>
                                          <p:attrName>ppt_x</p:attrName>
                                        </p:attrNameLst>
                                      </p:cBhvr>
                                      <p:tavLst>
                                        <p:tav tm="0">
                                          <p:val>
                                            <p:strVal val="#ppt_x"/>
                                          </p:val>
                                        </p:tav>
                                        <p:tav tm="100000">
                                          <p:val>
                                            <p:strVal val="#ppt_x"/>
                                          </p:val>
                                        </p:tav>
                                      </p:tavLst>
                                    </p:anim>
                                    <p:anim calcmode="lin" valueType="num">
                                      <p:cBhvr>
                                        <p:cTn id="23" dur="1000" fill="hold"/>
                                        <p:tgtEl>
                                          <p:spTgt spid="13"/>
                                        </p:tgtEl>
                                        <p:attrNameLst>
                                          <p:attrName>ppt_y</p:attrName>
                                        </p:attrNameLst>
                                      </p:cBhvr>
                                      <p:tavLst>
                                        <p:tav tm="0">
                                          <p:val>
                                            <p:strVal val="#ppt_y+.1"/>
                                          </p:val>
                                        </p:tav>
                                        <p:tav tm="100000">
                                          <p:val>
                                            <p:strVal val="#ppt_y"/>
                                          </p:val>
                                        </p:tav>
                                      </p:tavLst>
                                    </p:anim>
                                  </p:childTnLst>
                                </p:cTn>
                              </p:par>
                            </p:childTnLst>
                          </p:cTn>
                        </p:par>
                        <p:par>
                          <p:cTn id="24" fill="hold">
                            <p:stCondLst>
                              <p:cond delay="2500"/>
                            </p:stCondLst>
                            <p:childTnLst>
                              <p:par>
                                <p:cTn id="25" presetID="53" presetClass="entr" presetSubtype="16" fill="hold" grpId="0" nodeType="afterEffect">
                                  <p:stCondLst>
                                    <p:cond delay="0"/>
                                  </p:stCondLst>
                                  <p:childTnLst>
                                    <p:set>
                                      <p:cBhvr>
                                        <p:cTn id="26" dur="1" fill="hold">
                                          <p:stCondLst>
                                            <p:cond delay="0"/>
                                          </p:stCondLst>
                                        </p:cTn>
                                        <p:tgtEl>
                                          <p:spTgt spid="2"/>
                                        </p:tgtEl>
                                        <p:attrNameLst>
                                          <p:attrName>style.visibility</p:attrName>
                                        </p:attrNameLst>
                                      </p:cBhvr>
                                      <p:to>
                                        <p:strVal val="visible"/>
                                      </p:to>
                                    </p:set>
                                    <p:anim calcmode="lin" valueType="num">
                                      <p:cBhvr>
                                        <p:cTn id="27" dur="500" fill="hold"/>
                                        <p:tgtEl>
                                          <p:spTgt spid="2"/>
                                        </p:tgtEl>
                                        <p:attrNameLst>
                                          <p:attrName>ppt_w</p:attrName>
                                        </p:attrNameLst>
                                      </p:cBhvr>
                                      <p:tavLst>
                                        <p:tav tm="0">
                                          <p:val>
                                            <p:fltVal val="0"/>
                                          </p:val>
                                        </p:tav>
                                        <p:tav tm="100000">
                                          <p:val>
                                            <p:strVal val="#ppt_w"/>
                                          </p:val>
                                        </p:tav>
                                      </p:tavLst>
                                    </p:anim>
                                    <p:anim calcmode="lin" valueType="num">
                                      <p:cBhvr>
                                        <p:cTn id="28" dur="500" fill="hold"/>
                                        <p:tgtEl>
                                          <p:spTgt spid="2"/>
                                        </p:tgtEl>
                                        <p:attrNameLst>
                                          <p:attrName>ppt_h</p:attrName>
                                        </p:attrNameLst>
                                      </p:cBhvr>
                                      <p:tavLst>
                                        <p:tav tm="0">
                                          <p:val>
                                            <p:fltVal val="0"/>
                                          </p:val>
                                        </p:tav>
                                        <p:tav tm="100000">
                                          <p:val>
                                            <p:strVal val="#ppt_h"/>
                                          </p:val>
                                        </p:tav>
                                      </p:tavLst>
                                    </p:anim>
                                    <p:animEffect transition="in" filter="fade">
                                      <p:cBhvr>
                                        <p:cTn id="29" dur="500"/>
                                        <p:tgtEl>
                                          <p:spTgt spid="2"/>
                                        </p:tgtEl>
                                      </p:cBhvr>
                                    </p:animEffect>
                                  </p:childTnLst>
                                </p:cTn>
                              </p:par>
                            </p:childTnLst>
                          </p:cTn>
                        </p:par>
                        <p:par>
                          <p:cTn id="30" fill="hold">
                            <p:stCondLst>
                              <p:cond delay="3000"/>
                            </p:stCondLst>
                            <p:childTnLst>
                              <p:par>
                                <p:cTn id="31" presetID="22" presetClass="entr" presetSubtype="4" fill="hold" grpId="0" nodeType="after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wipe(down)">
                                      <p:cBhvr>
                                        <p:cTn id="33" dur="500"/>
                                        <p:tgtEl>
                                          <p:spTgt spid="9"/>
                                        </p:tgtEl>
                                      </p:cBhvr>
                                    </p:animEffect>
                                  </p:childTnLst>
                                </p:cTn>
                              </p:par>
                            </p:childTnLst>
                          </p:cTn>
                        </p:par>
                        <p:par>
                          <p:cTn id="34" fill="hold">
                            <p:stCondLst>
                              <p:cond delay="3500"/>
                            </p:stCondLst>
                            <p:childTnLst>
                              <p:par>
                                <p:cTn id="35" presetID="42" presetClass="entr" presetSubtype="0" fill="hold" grpId="0" nodeType="after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fade">
                                      <p:cBhvr>
                                        <p:cTn id="37" dur="1000"/>
                                        <p:tgtEl>
                                          <p:spTgt spid="12"/>
                                        </p:tgtEl>
                                      </p:cBhvr>
                                    </p:animEffect>
                                    <p:anim calcmode="lin" valueType="num">
                                      <p:cBhvr>
                                        <p:cTn id="38" dur="1000" fill="hold"/>
                                        <p:tgtEl>
                                          <p:spTgt spid="12"/>
                                        </p:tgtEl>
                                        <p:attrNameLst>
                                          <p:attrName>ppt_x</p:attrName>
                                        </p:attrNameLst>
                                      </p:cBhvr>
                                      <p:tavLst>
                                        <p:tav tm="0">
                                          <p:val>
                                            <p:strVal val="#ppt_x"/>
                                          </p:val>
                                        </p:tav>
                                        <p:tav tm="100000">
                                          <p:val>
                                            <p:strVal val="#ppt_x"/>
                                          </p:val>
                                        </p:tav>
                                      </p:tavLst>
                                    </p:anim>
                                    <p:anim calcmode="lin" valueType="num">
                                      <p:cBhvr>
                                        <p:cTn id="3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9" grpId="0" animBg="1"/>
      <p:bldP spid="11" grpId="0" animBg="1"/>
      <p:bldP spid="10" grpId="0" animBg="1"/>
      <p:bldP spid="12"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1616</TotalTime>
  <Words>1281</Words>
  <Application>Microsoft Office PowerPoint</Application>
  <PresentationFormat>Widescreen</PresentationFormat>
  <Paragraphs>52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332</cp:revision>
  <dcterms:created xsi:type="dcterms:W3CDTF">2016-09-28T22:08:47Z</dcterms:created>
  <dcterms:modified xsi:type="dcterms:W3CDTF">2018-02-04T19:17:29Z</dcterms:modified>
</cp:coreProperties>
</file>