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344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34738D"/>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189A80"/>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553998"/>
          </a:xfrm>
          <a:prstGeom prst="rect">
            <a:avLst/>
          </a:prstGeom>
          <a:noFill/>
        </p:spPr>
        <p:txBody>
          <a:bodyPr wrap="square" rtlCol="0">
            <a:spAutoFit/>
          </a:bodyPr>
          <a:lstStyle/>
          <a:p>
            <a:r>
              <a:rPr lang="en-US" sz="3000" dirty="0">
                <a:solidFill>
                  <a:srgbClr val="4C4F54"/>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rgbClr val="4C4F54"/>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solidFill>
            <a:srgbClr val="4C4F54"/>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71519" y="1837332"/>
            <a:ext cx="1097280" cy="1097280"/>
          </a:xfrm>
          <a:prstGeom prst="ellipse">
            <a:avLst/>
          </a:prstGeom>
          <a:solidFill>
            <a:srgbClr val="34738D"/>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189A80"/>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chemeClr val="bg1"/>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20159" y="2934612"/>
            <a:ext cx="644372" cy="689261"/>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F0C36525-763C-4116-8557-2F3241E9B5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84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1335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2018-11-26T21:10:16Z</dcterms:modified>
</cp:coreProperties>
</file>