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187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34738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189A80"/>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rgbClr val="189A80"/>
              </a:solidFill>
              <a:latin typeface="Candara" panose="020E0502030303020204" pitchFamily="34" charset="0"/>
            </a:endParaRPr>
          </a:p>
          <a:p>
            <a:pPr defTabSz="1219170">
              <a:spcBef>
                <a:spcPct val="20000"/>
              </a:spcBef>
              <a:defRPr/>
            </a:pPr>
            <a:endParaRPr lang="en-US" sz="200" b="1" dirty="0">
              <a:solidFill>
                <a:srgbClr val="189A80"/>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D3413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D3413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EF9D2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D34132"/>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3E211D38-DA23-4079-9600-1245AD4ACA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895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2018-11-26T21:08:31Z</dcterms:modified>
</cp:coreProperties>
</file>